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0" r:id="rId2"/>
    <p:sldId id="258" r:id="rId3"/>
    <p:sldId id="256" r:id="rId4"/>
    <p:sldId id="259" r:id="rId5"/>
    <p:sldId id="261" r:id="rId6"/>
    <p:sldId id="257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3" autoAdjust="0"/>
    <p:restoredTop sz="94524" autoAdjust="0"/>
  </p:normalViewPr>
  <p:slideViewPr>
    <p:cSldViewPr>
      <p:cViewPr>
        <p:scale>
          <a:sx n="80" d="100"/>
          <a:sy n="80" d="100"/>
        </p:scale>
        <p:origin x="-108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5.png"/><Relationship Id="rId5" Type="http://schemas.microsoft.com/office/2007/relationships/media" Target="../media/media3.mp4"/><Relationship Id="rId10" Type="http://schemas.openxmlformats.org/officeDocument/2006/relationships/image" Target="../media/image4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</a:t>
            </a:r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6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51645"/>
            <a:ext cx="896448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“Політико-адміністративний устрій Запорізької Січі”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Витоки та причини появи Запорізького козацтва та Січі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політичного, адміністративного та військового устрою Запорізької Січі.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Трансформація системи Козаччини в Гетьманщину. </a:t>
            </a:r>
          </a:p>
          <a:p>
            <a:r>
              <a:rPr lang="uk-UA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4635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6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Козаки 1 сері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544" y="668886"/>
            <a:ext cx="4059204" cy="2876606"/>
          </a:xfrm>
          <a:prstGeom prst="rect">
            <a:avLst/>
          </a:prstGeom>
        </p:spPr>
      </p:pic>
      <p:pic>
        <p:nvPicPr>
          <p:cNvPr id="4" name="Козаки 2 серія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60032" y="655597"/>
            <a:ext cx="3917629" cy="2889895"/>
          </a:xfrm>
          <a:prstGeom prst="rect">
            <a:avLst/>
          </a:prstGeom>
        </p:spPr>
      </p:pic>
      <p:pic>
        <p:nvPicPr>
          <p:cNvPr id="5" name="Козаки 3серія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4300" y="3503572"/>
            <a:ext cx="4032448" cy="2966615"/>
          </a:xfrm>
          <a:prstGeom prst="rect">
            <a:avLst/>
          </a:prstGeom>
        </p:spPr>
      </p:pic>
      <p:pic>
        <p:nvPicPr>
          <p:cNvPr id="6" name="Козаки 4 серія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10800000" flipH="1" flipV="1">
            <a:off x="4860030" y="3521797"/>
            <a:ext cx="3917629" cy="294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3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6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Рисунок 2" descr="ÐÐ¾Ð²âÑÐ·Ð°Ð½Ðµ Ð·Ð¾Ð±ÑÐ°Ð¶ÐµÐ½Ð½Ñ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55597"/>
            <a:ext cx="8856983" cy="6085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166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6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Рисунок 2" descr="ÐÑÑÑÑ ÑÐ¾Ð·ÑÐ°ÑÑÐ²Ð°Ð½Ð½Ñ ÐÐ°Ð¿Ð¾ÑÐ¾Ð·ÑÐºÐ¸Ñ ÑÑÑÐµÐ¹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15638"/>
            <a:ext cx="8784976" cy="5842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635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6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Рисунок 2" descr="Ð ÐµÐ·ÑÐ»ÑÑÐ°Ñ Ð¿Ð¾ÑÑÐºÑ Ð·Ð¾Ð±ÑÐ°Ð¶ÐµÐ½Ñ Ð·Ð° Ð·Ð°Ð¿Ð¸ÑÐ¾Ð¼ &quot;Ð¿Ð¾Ð»ÑÑÐ¸ÑÐ½Ð¸Ð¹ ÑÑÑÑÑÐ¹ Ð³ÐµÑÑÐ¼Ð°Ð½ÑÐ¸Ð½Ð¸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5598"/>
            <a:ext cx="8928992" cy="6076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635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266"/>
            <a:ext cx="2267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Лекція 6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Рисунок 2" descr="Ð ÐµÐ·ÑÐ»ÑÑÐ°Ñ Ð¿Ð¾ÑÑÐºÑ Ð·Ð¾Ð±ÑÐ°Ð¶ÐµÐ½Ñ Ð·Ð° Ð·Ð°Ð¿Ð¸ÑÐ¾Ð¼ &quot;Ð¿Ð¾Ð»ÑÑÐ¸ÑÐ½Ð¸Ð¹ ÑÑÑÑÑÐ¹ Ð·Ð°Ð¿Ð¾ÑÑÐ·ÑÐºÐ¾Ñ ÑÑÑÑ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073008" cy="6375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6359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209</TotalTime>
  <Words>43</Words>
  <Application>Microsoft Office PowerPoint</Application>
  <PresentationFormat>Экран (4:3)</PresentationFormat>
  <Paragraphs>12</Paragraphs>
  <Slides>6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29</cp:revision>
  <dcterms:created xsi:type="dcterms:W3CDTF">2020-01-28T20:23:37Z</dcterms:created>
  <dcterms:modified xsi:type="dcterms:W3CDTF">2021-03-23T16:35:30Z</dcterms:modified>
</cp:coreProperties>
</file>