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Лі Міллер,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яка </a:t>
            </a:r>
            <a:r>
              <a:rPr lang="uk-UA" b="1" dirty="0" smtClean="0"/>
              <a:t>документувала війну</a:t>
            </a: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22114"/>
          </a:xfrm>
        </p:spPr>
        <p:txBody>
          <a:bodyPr/>
          <a:lstStyle/>
          <a:p>
            <a:pPr algn="ctr"/>
            <a:r>
              <a:rPr lang="uk-UA" b="1" dirty="0" smtClean="0"/>
              <a:t>Лі Міллер</a:t>
            </a:r>
            <a:endParaRPr lang="uk-UA" dirty="0"/>
          </a:p>
        </p:txBody>
      </p:sp>
      <p:pic>
        <p:nvPicPr>
          <p:cNvPr id="4" name="Содержимое 3" descr="Від моделі до фотокореспондентки: історія Лі Міллер, яка документувала війну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5723334" cy="356383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6372200" y="1628800"/>
            <a:ext cx="2771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До війни - модель, акторка, модна</a:t>
            </a:r>
            <a:r>
              <a:rPr lang="uk-UA" dirty="0" smtClean="0"/>
              <a:t> </a:t>
            </a:r>
            <a:r>
              <a:rPr lang="uk-UA" dirty="0" err="1" smtClean="0"/>
              <a:t>фотографиня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uk-UA" dirty="0" smtClean="0"/>
              <a:t>Під час Другої світової </a:t>
            </a:r>
            <a:r>
              <a:rPr lang="uk-UA" dirty="0" smtClean="0"/>
              <a:t>висвітлювала </a:t>
            </a:r>
            <a:r>
              <a:rPr lang="uk-UA" dirty="0" smtClean="0"/>
              <a:t>для журналу </a:t>
            </a:r>
            <a:r>
              <a:rPr lang="uk-UA" dirty="0" err="1" smtClean="0"/>
              <a:t>Vogue</a:t>
            </a:r>
            <a:r>
              <a:rPr lang="uk-UA" dirty="0" smtClean="0"/>
              <a:t> такі події, як лондонський бліц, визволення Парижа та концентраційні табори в </a:t>
            </a:r>
            <a:r>
              <a:rPr lang="uk-UA" dirty="0" err="1" smtClean="0"/>
              <a:t>Бухенвальді</a:t>
            </a:r>
            <a:r>
              <a:rPr lang="uk-UA" dirty="0" smtClean="0"/>
              <a:t> та </a:t>
            </a:r>
            <a:r>
              <a:rPr lang="uk-UA" dirty="0" err="1" smtClean="0"/>
              <a:t>Дахау</a:t>
            </a:r>
            <a:r>
              <a:rPr lang="uk-UA" dirty="0" smtClean="0"/>
              <a:t>. </a:t>
            </a: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Відвідувач дивиться на фотографію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Лі </a:t>
            </a:r>
            <a:r>
              <a:rPr lang="uk-UA" dirty="0" smtClean="0"/>
              <a:t>Міллер </a:t>
            </a:r>
            <a:endParaRPr lang="uk-UA" dirty="0"/>
          </a:p>
        </p:txBody>
      </p:sp>
      <p:pic>
        <p:nvPicPr>
          <p:cNvPr id="4" name="Содержимое 3" descr="Відвідувач дивиться на фотографію Лі Міллер | / © Getty Images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00808"/>
            <a:ext cx="7488832" cy="48965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Під час Другої світової війни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Знімала </a:t>
            </a:r>
            <a:r>
              <a:rPr lang="uk-UA" dirty="0" smtClean="0"/>
              <a:t>нічні бомбардування </a:t>
            </a:r>
            <a:r>
              <a:rPr lang="uk-UA" dirty="0" smtClean="0"/>
              <a:t>Лондона.</a:t>
            </a:r>
          </a:p>
          <a:p>
            <a:r>
              <a:rPr lang="uk-UA" dirty="0" smtClean="0"/>
              <a:t>1943 р. стала акредитованою військовою кореспонденткою</a:t>
            </a:r>
            <a:r>
              <a:rPr lang="en-US" dirty="0" smtClean="0"/>
              <a:t> </a:t>
            </a:r>
            <a:r>
              <a:rPr lang="en-US" dirty="0" smtClean="0"/>
              <a:t>Vogue</a:t>
            </a:r>
            <a:r>
              <a:rPr lang="uk-UA" dirty="0" smtClean="0"/>
              <a:t>.</a:t>
            </a:r>
          </a:p>
          <a:p>
            <a:r>
              <a:rPr lang="uk-UA" dirty="0" smtClean="0"/>
              <a:t>1944-го об'єдналася з фотокореспондентом </a:t>
            </a:r>
            <a:r>
              <a:rPr lang="uk-UA" dirty="0" err="1" smtClean="0"/>
              <a:t>Life</a:t>
            </a:r>
            <a:r>
              <a:rPr lang="uk-UA" dirty="0" smtClean="0"/>
              <a:t> Девідом Шерманом і вони йшли за 83-ю піхотною дивізією армії США, коли та просувалася лінією </a:t>
            </a:r>
            <a:r>
              <a:rPr lang="uk-UA" dirty="0" smtClean="0"/>
              <a:t>фронту.</a:t>
            </a:r>
          </a:p>
          <a:p>
            <a:r>
              <a:rPr lang="uk-UA" dirty="0" smtClean="0"/>
              <a:t>Вона фотографувала звільнення Парижа, битву під </a:t>
            </a:r>
            <a:r>
              <a:rPr lang="uk-UA" dirty="0" err="1" smtClean="0"/>
              <a:t>Сен-Мало</a:t>
            </a:r>
            <a:r>
              <a:rPr lang="uk-UA" dirty="0" smtClean="0"/>
              <a:t>, польові шпиталі в Нормандії та звільнення концентраційних таборів </a:t>
            </a:r>
            <a:r>
              <a:rPr lang="uk-UA" dirty="0" err="1" smtClean="0"/>
              <a:t>Дахау</a:t>
            </a:r>
            <a:r>
              <a:rPr lang="uk-UA" dirty="0" smtClean="0"/>
              <a:t> та </a:t>
            </a:r>
            <a:r>
              <a:rPr lang="uk-UA" dirty="0" err="1" smtClean="0"/>
              <a:t>Бухенвальда</a:t>
            </a:r>
            <a:r>
              <a:rPr lang="uk-UA" dirty="0" smtClean="0"/>
              <a:t>. </a:t>
            </a:r>
            <a:endParaRPr lang="uk-UA" dirty="0" smtClean="0"/>
          </a:p>
          <a:p>
            <a:r>
              <a:rPr lang="uk-UA" dirty="0" smtClean="0"/>
              <a:t>Саме </a:t>
            </a:r>
            <a:r>
              <a:rPr lang="uk-UA" dirty="0" smtClean="0"/>
              <a:t>її знімки стали першими свідченнями Голокосту. Тодішній її репортаж отримав назву "Нацистський урожай".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 l="24824" t="23368" r="44603" b="19211"/>
          <a:stretch>
            <a:fillRect/>
          </a:stretch>
        </p:blipFill>
        <p:spPr bwMode="auto">
          <a:xfrm>
            <a:off x="251520" y="836712"/>
            <a:ext cx="4608512" cy="4887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436096" y="1268760"/>
            <a:ext cx="3707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 </a:t>
            </a:r>
            <a:r>
              <a:rPr lang="uk-UA" dirty="0" err="1" smtClean="0"/>
              <a:t>Дахау</a:t>
            </a:r>
            <a:r>
              <a:rPr lang="uk-UA" dirty="0" smtClean="0"/>
              <a:t> вона та Шерман вирушили до приватної квартири Гітлера в Мюнхені, де вона попросила колегу сфотографувати її, коли вона милася у ванні Гітлера.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 На </a:t>
            </a:r>
            <a:r>
              <a:rPr lang="uk-UA" dirty="0" smtClean="0"/>
              <a:t>фото вона оголена сиділа у білосніжній ванній </a:t>
            </a:r>
            <a:r>
              <a:rPr lang="uk-UA" dirty="0" err="1" smtClean="0"/>
              <a:t>фюрера</a:t>
            </a:r>
            <a:r>
              <a:rPr lang="uk-UA" dirty="0" smtClean="0"/>
              <a:t>, де стояв його портрет, а на підлозі були її брудні витоптані армійські черевики, які ще зовсім нещодавно ходили просоченою смертю землею </a:t>
            </a:r>
            <a:r>
              <a:rPr lang="uk-UA" dirty="0" err="1" smtClean="0"/>
              <a:t>Дахау</a:t>
            </a:r>
            <a:r>
              <a:rPr lang="uk-UA" dirty="0" smtClean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Друга світова війна для Лі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Її метою було задокументувати війну, тому вона фотографувала дітей, що вмирали у віденській лікарні, селянське життя у повоєнній Угорщині, трупи нацистських офіцерів та членів їхніх сімей, страту прем'єр-міністра Ласло </a:t>
            </a:r>
            <a:r>
              <a:rPr lang="uk-UA" dirty="0" err="1" smtClean="0"/>
              <a:t>Бардошші</a:t>
            </a:r>
            <a:r>
              <a:rPr lang="uk-UA" dirty="0" smtClean="0"/>
              <a:t>.</a:t>
            </a:r>
          </a:p>
          <a:p>
            <a:r>
              <a:rPr lang="uk-UA" dirty="0" smtClean="0"/>
              <a:t>Водночас вона страждала від депресій і алкоголізму, також у неї був посттравматичний синдром, але Лі продовжувала фотографувати і після війни ще два роки пропрацювала у </a:t>
            </a:r>
            <a:r>
              <a:rPr lang="uk-UA" dirty="0" err="1" smtClean="0"/>
              <a:t>Vogue</a:t>
            </a:r>
            <a:r>
              <a:rPr lang="uk-UA" dirty="0" smtClean="0"/>
              <a:t>, висвітлюючи моду і знаменитостей.</a:t>
            </a:r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</TotalTime>
  <Words>193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Справедливость</vt:lpstr>
      <vt:lpstr>Лі Міллер,  яка документувала війну</vt:lpstr>
      <vt:lpstr>Лі Міллер</vt:lpstr>
      <vt:lpstr>Відвідувач дивиться на фотографію  Лі Міллер </vt:lpstr>
      <vt:lpstr>Під час Другої світової війни</vt:lpstr>
      <vt:lpstr>Слайд 5</vt:lpstr>
      <vt:lpstr>Друга світова війна для Лі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Лі Міллер,  яка документувала війну</dc:title>
  <dc:creator>user</dc:creator>
  <cp:lastModifiedBy>user</cp:lastModifiedBy>
  <cp:revision>3</cp:revision>
  <dcterms:created xsi:type="dcterms:W3CDTF">2023-02-09T14:59:54Z</dcterms:created>
  <dcterms:modified xsi:type="dcterms:W3CDTF">2023-02-09T15:24:38Z</dcterms:modified>
</cp:coreProperties>
</file>