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F7CE-C7EE-49B0-869E-B532DA664CF6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A205-878B-4FAD-ADD9-A851711E8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6D3D8-F2C9-4C4C-8AB8-BD35D2A80F57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E058D5-892E-4647-BF60-E0F1D8E17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a-referat.com/%D0%97%D0%B0%D0%B3%D0%B0%D1%80%D1%82%D0%BE%D0%B2%D1%83%D0%B2%D0%B0%D0%BD%D0%BD%D1%8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b="1">
                <a:latin typeface="Times New Roman" pitchFamily="18" charset="0"/>
              </a:rPr>
              <a:t>Оздоровчі системи</a:t>
            </a:r>
            <a:br>
              <a:rPr lang="uk-UA" sz="7200" b="1">
                <a:latin typeface="Times New Roman" pitchFamily="18" charset="0"/>
              </a:rPr>
            </a:br>
            <a:br>
              <a:rPr lang="uk-UA" sz="7200" b="1">
                <a:latin typeface="Times New Roman" pitchFamily="18" charset="0"/>
              </a:rPr>
            </a:br>
            <a:endParaRPr lang="ru-RU" sz="7200" b="1">
              <a:latin typeface="Times New Roman" pitchFamily="18" charset="0"/>
            </a:endParaRP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12" y="-2398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Сучасні оздоровчі системи</a:t>
            </a: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latin typeface="Times New Roman" pitchFamily="18" charset="0"/>
              </a:rPr>
              <a:t>Хочете бути вічно бадьорими, здоровими і відчувати гармонію тіла і душі? </a:t>
            </a:r>
            <a:br>
              <a:rPr lang="ru-RU" sz="4000">
                <a:latin typeface="Times New Roman" pitchFamily="18" charset="0"/>
              </a:rPr>
            </a:br>
            <a:endParaRPr lang="ru-RU" sz="4000" dirty="0">
              <a:latin typeface="Times New Roman" pitchFamily="18" charset="0"/>
            </a:endParaRP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  <a:hlinkClick r:id="rId2" tooltip="Загартовування"/>
              </a:rPr>
              <a:t>Загартовування</a:t>
            </a:r>
            <a:r>
              <a:rPr lang="ru-RU"/>
              <a:t> </a:t>
            </a: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Фітотерапія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latin typeface="Times New Roman" pitchFamily="18" charset="0"/>
              </a:rPr>
              <a:t>Ароматерапі́я</a:t>
            </a:r>
            <a:r>
              <a:rPr lang="ru-RU" sz="3200">
                <a:latin typeface="Times New Roman" pitchFamily="18" charset="0"/>
              </a:rPr>
              <a:t> </a:t>
            </a:r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>
              <a:latin typeface="Times New Roman" pitchFamily="18" charset="0"/>
            </a:endParaRPr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latin typeface="Times New Roman" pitchFamily="18" charset="0"/>
              </a:rPr>
              <a:t>Кожен мисливець бажає знати, де сидить фазан!</a:t>
            </a:r>
            <a:r>
              <a:rPr lang="ru-RU"/>
              <a:t> </a:t>
            </a: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Анімалотерапія</a:t>
            </a:r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Дельфінотерапія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Іпотерапія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000"/>
              <a:t>Здоров'я набагато більше залежить від наших звичок і харчування, аніж від лікарського мистецтва. </a:t>
            </a:r>
            <a:br>
              <a:rPr lang="uk-UA" sz="2000"/>
            </a:br>
            <a:r>
              <a:rPr lang="uk-UA" sz="2000"/>
              <a:t>(Джон Леббок) </a:t>
            </a:r>
            <a:endParaRPr lang="ru-RU" sz="200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Апітерапія 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Гірудотерапія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Каністерапія</a:t>
            </a:r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Фелінотерапія</a:t>
            </a:r>
          </a:p>
        </p:txBody>
      </p:sp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Ребефінг</a:t>
            </a:r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Дієтотерапія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Основні принципи дієтотерапії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latin typeface="Times New Roman" pitchFamily="18" charset="0"/>
              </a:rPr>
              <a:t>Оздоровче харчування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96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Еле</a:t>
            </a:r>
            <a:r>
              <a:rPr lang="uk-UA"/>
              <a:t>менти оздоровчих систем</a:t>
            </a:r>
            <a:endParaRPr lang="ru-RU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/>
              <a:t>Піраміда правильного харчування </a:t>
            </a:r>
            <a:endParaRPr lang="ru-RU" sz="3600"/>
          </a:p>
        </p:txBody>
      </p:sp>
      <p:pic>
        <p:nvPicPr>
          <p:cNvPr id="337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/>
              <a:t>Правила раціонального харчування</a:t>
            </a:r>
            <a:endParaRPr lang="ru-RU" sz="5400" dirty="0"/>
          </a:p>
        </p:txBody>
      </p:sp>
      <p:pic>
        <p:nvPicPr>
          <p:cNvPr id="348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>
                <a:latin typeface="Times New Roman" pitchFamily="18" charset="0"/>
              </a:rPr>
              <a:t>Назвіть 10 найбільш поширених помилок в харчуванні і до чого вони можуть призвести</a:t>
            </a:r>
            <a:endParaRPr lang="ru-RU" sz="4000">
              <a:latin typeface="Times New Roman" pitchFamily="18" charset="0"/>
            </a:endParaRPr>
          </a:p>
        </p:txBody>
      </p:sp>
      <p:pic>
        <p:nvPicPr>
          <p:cNvPr id="358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>
                <a:latin typeface="Times New Roman" pitchFamily="18" charset="0"/>
              </a:rPr>
              <a:t>10 найбільш поширених помилок в харчуванні</a:t>
            </a:r>
            <a:endParaRPr lang="ru-RU" sz="4000" dirty="0">
              <a:latin typeface="Times New Roman" pitchFamily="18" charset="0"/>
            </a:endParaRPr>
          </a:p>
        </p:txBody>
      </p:sp>
      <p:pic>
        <p:nvPicPr>
          <p:cNvPr id="3686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Це важливо!</a:t>
            </a:r>
            <a:endParaRPr lang="ru-RU" b="1"/>
          </a:p>
        </p:txBody>
      </p:sp>
      <p:pic>
        <p:nvPicPr>
          <p:cNvPr id="378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>
                <a:latin typeface="Times New Roman" pitchFamily="18" charset="0"/>
              </a:rPr>
              <a:t>ПРИБЛИЗНИЙ ВАРІАНТ ІНДИВІДУАЛЬНОЇ ОЗДОРОВЧОЇ СИСТЕМИ</a:t>
            </a:r>
          </a:p>
        </p:txBody>
      </p:sp>
      <p:pic>
        <p:nvPicPr>
          <p:cNvPr id="3891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Традиційні оздоровчі системи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latin typeface="Times New Roman" pitchFamily="18" charset="0"/>
              </a:rPr>
              <a:t>Йога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>
                <a:latin typeface="Times New Roman" pitchFamily="18" charset="0"/>
              </a:rPr>
              <a:t>Традиційне ушу</a:t>
            </a:r>
            <a:br>
              <a:rPr lang="ru-RU" sz="4000" b="1">
                <a:latin typeface="Times New Roman" pitchFamily="18" charset="0"/>
              </a:rPr>
            </a:br>
            <a:endParaRPr lang="ru-RU" sz="4000" b="1">
              <a:latin typeface="Times New Roman" pitchFamily="18" charset="0"/>
            </a:endParaRPr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Цигун</a:t>
            </a:r>
            <a:endParaRPr lang="ru-RU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112</Words>
  <Application>Microsoft Office PowerPoint</Application>
  <PresentationFormat>Экран (4:3)</PresentationFormat>
  <Paragraphs>30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Оздоровчі системи  </vt:lpstr>
      <vt:lpstr>Здоров'я набагато більше залежить від наших звичок і харчування, аніж від лікарського мистецтва.  (Джон Леббок) </vt:lpstr>
      <vt:lpstr>Елементи оздоровчих систем</vt:lpstr>
      <vt:lpstr>Презентация PowerPoint</vt:lpstr>
      <vt:lpstr>Традиційні оздоровчі системи</vt:lpstr>
      <vt:lpstr>Йога</vt:lpstr>
      <vt:lpstr>Презентация PowerPoint</vt:lpstr>
      <vt:lpstr>Традиційне ушу </vt:lpstr>
      <vt:lpstr>Цигун</vt:lpstr>
      <vt:lpstr>Сучасні оздоровчі системи</vt:lpstr>
      <vt:lpstr>Хочете бути вічно бадьорими, здоровими і відчувати гармонію тіла і душі?  </vt:lpstr>
      <vt:lpstr>Загартовування </vt:lpstr>
      <vt:lpstr>Фітотерапія</vt:lpstr>
      <vt:lpstr>Ароматерапі́я </vt:lpstr>
      <vt:lpstr>Презентация PowerPoint</vt:lpstr>
      <vt:lpstr>Кожен мисливець бажає знати, де сидить фазан! </vt:lpstr>
      <vt:lpstr>Анімалотерапія</vt:lpstr>
      <vt:lpstr>Дельфінотерапія</vt:lpstr>
      <vt:lpstr>Іпотерапія</vt:lpstr>
      <vt:lpstr>Апітерапія </vt:lpstr>
      <vt:lpstr>Гірудотерапія</vt:lpstr>
      <vt:lpstr>Каністерапія</vt:lpstr>
      <vt:lpstr>Фелінотерапія</vt:lpstr>
      <vt:lpstr>Ребефінг</vt:lpstr>
      <vt:lpstr>Дієтотерапія</vt:lpstr>
      <vt:lpstr>Основні принципи дієтотерапії</vt:lpstr>
      <vt:lpstr>Оздоровче харчування</vt:lpstr>
      <vt:lpstr>Презентация PowerPoint</vt:lpstr>
      <vt:lpstr>Презентация PowerPoint</vt:lpstr>
      <vt:lpstr>Презентация PowerPoint</vt:lpstr>
      <vt:lpstr>Піраміда правильного харчування </vt:lpstr>
      <vt:lpstr>Правила раціонального харчування</vt:lpstr>
      <vt:lpstr>Назвіть 10 найбільш поширених помилок в харчуванні і до чого вони можуть призвести</vt:lpstr>
      <vt:lpstr>10 найбільш поширених помилок в харчуванні</vt:lpstr>
      <vt:lpstr>Це важливо!</vt:lpstr>
      <vt:lpstr>ПРИБЛИЗНИЙ ВАРІАНТ ІНДИВІДУАЛЬНОЇ ОЗДОРОВЧОЇ СИСТЕМИ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Оздоровчі системи</dc:title>
  <dc:creator>Виктор</dc:creator>
  <cp:lastModifiedBy>Татьяна</cp:lastModifiedBy>
  <cp:revision>6</cp:revision>
  <dcterms:created xsi:type="dcterms:W3CDTF">2016-07-06T17:01:40Z</dcterms:created>
  <dcterms:modified xsi:type="dcterms:W3CDTF">2025-11-26T07:48:00Z</dcterms:modified>
</cp:coreProperties>
</file>