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1604" y="714356"/>
            <a:ext cx="5554469" cy="1938992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6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Культура </a:t>
            </a:r>
            <a:endParaRPr lang="uk-UA" sz="60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6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полювання</a:t>
            </a:r>
            <a:endParaRPr lang="ru-RU" sz="6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57166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Метою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викладання навчальної дисципліні «Культура полювання» є надання студентам моральних законів взаємовідносин людства з об’єктами живої природи, кінцевий результат яких проявляється в істинному гуманізмі та високих почуттях відповідальності за звірів і птахів у співвідношенні до їх раціонального використання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Основними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завданнями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вивчення дисципліни «Культура полювання» є: використання знань для залишення своїм нащадкам якісних біоценозів з квітучими формами рослинного та тваринного світу, мисливцями які проявляють етичну поведінку в природних умовах залишаючись один на один зі своєю совістю.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885831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 результаті вивчення дисципліни студенти повинні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Знати: 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правові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та організаційні засади проведення полювання, етику взаємовідносин у сфері людської діяльності – полюванні та мисливському господарстві, що приведе до раціонального використання природних ресурсів держави, до яких мають доступ всі громадяни країни. При цьому, етика взаємовідносин користувача мисливських угідь з державою, повинна формуватися на повній довірі та взаємовигідних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відносинах.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Вміти: 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виховувати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 громадян держави етику поведінки в мисливських угіддях у відповідності до моральних принципів та кодексу честі. Майбутні громадяни, які займаються полюванням повинні об’єднуватися за принципом демократії створюючи єдине ціле між людиною та навколишнім середовищем.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-208458" y="-428652"/>
            <a:ext cx="9516887" cy="6386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69752" tIns="660192" rIns="177744" bIns="1777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87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1650" algn="l"/>
                <a:tab pos="503238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Згідно з вимогами освітньої програми студенти повинні </a:t>
            </a:r>
          </a:p>
          <a:p>
            <a:pPr marL="0" marR="0" lvl="0" indent="3587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1650" algn="l"/>
                <a:tab pos="503238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досягти таких результатів навчання (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компетентностей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</a:t>
            </a:r>
          </a:p>
          <a:p>
            <a:pPr marL="0" marR="0" lvl="0" indent="3587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1650" algn="l"/>
                <a:tab pos="503238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 характеризуються:</a:t>
            </a:r>
          </a:p>
          <a:p>
            <a:pPr marL="0" marR="0" lvl="0" indent="3587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1650" algn="l"/>
                <a:tab pos="503238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01650" algn="l"/>
                <a:tab pos="503238" algn="l"/>
              </a:tabLst>
            </a:pP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розумінняv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необхідності та дотримання правил і вимог охорони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01650" algn="l"/>
                <a:tab pos="503238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праці та виробничої санітарії;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01650" algn="l"/>
                <a:tab pos="503238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01650" algn="l"/>
                <a:tab pos="503238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здатністю забезпечувати виконання норм чинного законодавства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01650" algn="l"/>
                <a:tab pos="503238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України та дотримуватися правил безпеки життєдіяльності;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01650" algn="l"/>
                <a:tab pos="503238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01650" algn="l"/>
                <a:tab pos="503238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базовими знаннями щодо правових основ і законодавства України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01650" algn="l"/>
                <a:tab pos="503238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галузі природокористування та охорони природи;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01650" algn="l"/>
                <a:tab pos="503238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01650" algn="l"/>
                <a:tab pos="503238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здатністю організовувати роботу відповідно до вимог безпеки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01650" algn="l"/>
                <a:tab pos="503238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життєдіяльності й охорони праці.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385518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87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Міждисциплінарні зв’язки: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системі підготовки висококваліфікованих фахівців навчальна дисципліна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«Культура полювання» є складовою варіативної частини навчального плану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професійної підготовки. Для повноцінного засвоєння навчального матеріалу з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культури полювання необхідно мати знання щодо основ екологічного права,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раціонального природокористування, особливостей організації та управління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мисливськими господарствами, тому базовими для вивчення дисципліни «Лісова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зоологія», «Біологія мисливських тварин»,«Техніка здобування об’єктів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мисливської фауни», «Типологія мисливських угідь», «Методи обліку мисливських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тварин», «Основи звірівництва та собаківництва», «Правові та організаційні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основи природокористування».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Дисципліна «Культура полювання» формує комплекс загальнокультурних,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загальнопрофесійних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професійних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компетентностей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успішної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виробничо-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технологічної та організаційно-управлінської діяльності в галузі сталого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природокористування.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Компетентності сформовані у студентів під час вивчення даної дисципліни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використовуються в подальшому для проходження виробничих практик;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проведення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науково-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дослідних та проектних робіт під час виконання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кваліфікаційної роботи магістра.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8909619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87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12975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Програма навчальної дисципліни</a:t>
            </a:r>
          </a:p>
          <a:p>
            <a:pPr marL="0" marR="0" lvl="0" indent="3587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12975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587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12975" algn="l"/>
              </a:tabLst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Розділ 1. Історичні етапи розвитку культури полювання та </a:t>
            </a:r>
          </a:p>
          <a:p>
            <a:pPr marL="0" marR="0" lvl="0" indent="3587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12975" algn="l"/>
              </a:tabLst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мисливської етики </a:t>
            </a:r>
          </a:p>
          <a:p>
            <a:pPr marL="0" marR="0" lvl="0" indent="3587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12975" algn="l"/>
              </a:tabLs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1. Історія формування культури полювання.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587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12975" algn="l"/>
              </a:tabLs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2 </a:t>
            </a:r>
            <a:r>
              <a:rPr kumimoji="0" lang="uk-UA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.Культура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полювання та мисливські традиції.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587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12975" algn="l"/>
              </a:tabLs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3. Мисливська етика.</a:t>
            </a:r>
          </a:p>
          <a:p>
            <a:pPr marL="0" marR="0" lvl="0" indent="3587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12975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587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12975" algn="l"/>
              </a:tabLst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Розділ 2. Культура полювання у сучасному мисливському </a:t>
            </a:r>
          </a:p>
          <a:p>
            <a:pPr marL="0" marR="0" lvl="0" indent="3587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12975" algn="l"/>
              </a:tabLst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господарстві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587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12975" algn="l"/>
              </a:tabLs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4. Культура полювання як гарантія збереження та</a:t>
            </a:r>
          </a:p>
          <a:p>
            <a:pPr marL="0" marR="0" lvl="0" indent="3587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12975" algn="l"/>
              </a:tabLs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раціонального використання природних ресурсів.</a:t>
            </a:r>
          </a:p>
          <a:p>
            <a:pPr indent="358775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12975" algn="l"/>
              </a:tabLst>
            </a:pPr>
            <a:r>
              <a:rPr lang="uk-UA" sz="24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5. Мисливська етика та техніка безпеки на </a:t>
            </a:r>
            <a:r>
              <a:rPr lang="uk-UA" sz="24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полюванні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587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12975" algn="l"/>
              </a:tabLs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6. Професійна етика в мисливському господарстві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487</Words>
  <PresentationFormat>Экран (4:3)</PresentationFormat>
  <Paragraphs>61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2</cp:revision>
  <dcterms:modified xsi:type="dcterms:W3CDTF">2024-01-22T11:54:02Z</dcterms:modified>
</cp:coreProperties>
</file>