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FF5C-0E9F-4959-9D6D-8129E73A69AA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5516-B745-43F6-942A-0539ADA0AE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503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FF5C-0E9F-4959-9D6D-8129E73A69AA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5516-B745-43F6-942A-0539ADA0AE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297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FF5C-0E9F-4959-9D6D-8129E73A69AA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5516-B745-43F6-942A-0539ADA0AE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320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FF5C-0E9F-4959-9D6D-8129E73A69AA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5516-B745-43F6-942A-0539ADA0AE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100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FF5C-0E9F-4959-9D6D-8129E73A69AA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5516-B745-43F6-942A-0539ADA0AE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379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FF5C-0E9F-4959-9D6D-8129E73A69AA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5516-B745-43F6-942A-0539ADA0AE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574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FF5C-0E9F-4959-9D6D-8129E73A69AA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5516-B745-43F6-942A-0539ADA0AE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823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FF5C-0E9F-4959-9D6D-8129E73A69AA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5516-B745-43F6-942A-0539ADA0AE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16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FF5C-0E9F-4959-9D6D-8129E73A69AA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5516-B745-43F6-942A-0539ADA0AE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190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FF5C-0E9F-4959-9D6D-8129E73A69AA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5516-B745-43F6-942A-0539ADA0AE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906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FF5C-0E9F-4959-9D6D-8129E73A69AA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5516-B745-43F6-942A-0539ADA0AE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474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4FF5C-0E9F-4959-9D6D-8129E73A69AA}" type="datetimeFigureOut">
              <a:rPr lang="uk-UA" smtClean="0"/>
              <a:t>07.09.2020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45516-B745-43F6-942A-0539ADA0AE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054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0030" y="831273"/>
            <a:ext cx="1004652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Програму курсу "Управління фінансовою санацією та банкрутством підприємств" призначено для студентів економічних спеціальностей денної та заочної форм навчання. </a:t>
            </a:r>
          </a:p>
          <a:p>
            <a:pPr>
              <a:lnSpc>
                <a:spcPct val="150000"/>
              </a:lnSpc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Головною метою вивчення курсу "Фінансова санація та банкрутство підприємств" є формування у студентів сучасного економічного мислення та систем спеціальних знань в галузі антикризового управління підприємством, практичних навичок з діагностики загрози банкрутства, оцінки можливостей відновлення платоспроможності, підготовки та реалізації програми фінансового оздоровлення.</a:t>
            </a:r>
          </a:p>
        </p:txBody>
      </p:sp>
    </p:spTree>
    <p:extLst>
      <p:ext uri="{BB962C8B-B14F-4D97-AF65-F5344CB8AC3E}">
        <p14:creationId xmlns:p14="http://schemas.microsoft.com/office/powerpoint/2010/main" val="316919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397" y="570016"/>
            <a:ext cx="10664042" cy="6038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 вивчення курсу є теоретична та практична підготовка студентів з питань: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сутності, механізму та причин виникнення кризових явищ в діяльності підприємства;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сутності та механізму управління фінансовою санацією;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ролі контролінгу у здійсненні санації підприємств та особливостей його проведення;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правил та умов фінансування санації підприємств;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механізму та економічних наслідків порушення справи про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банкрутст¬во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підприємств в Україні, сутності та порядку проведення ліквідаційної та реорганізаційної процедури;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порядку розробки та реалізації політики антикризового управління підприємством;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сутності та основних завдань реструктуризації та реорганізації підприємств як специфічних напрямів антикризового управління, видів реорганізації;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методичних аспектів оптимізації антикризової програми підприємства, прийняття рішень стосовно доцільності проведення окремих заходів з фінансового оздоровлення підприємства.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945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6308" y="1721922"/>
            <a:ext cx="92152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 вивчення курсу студент повинен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Знати: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сутність та причин виникнення кризових явищ в діяльності підприємства;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сутність, правила та джерела фінансування санації підприємства;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сутність та функції інституту банкрутства підприємств;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порядок порушення справи про банкрутство;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сутність реструктуризації та реорганізації.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257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2525" y="558140"/>
            <a:ext cx="11198431" cy="5565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Вміти:</a:t>
            </a:r>
          </a:p>
          <a:p>
            <a:pPr>
              <a:lnSpc>
                <a:spcPct val="150000"/>
              </a:lnSpc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оцінювати санаційну спроможність підприємства;</a:t>
            </a:r>
          </a:p>
          <a:p>
            <a:pPr>
              <a:lnSpc>
                <a:spcPct val="150000"/>
              </a:lnSpc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проводити аналіз господарської діяльності підприємств та їх фінансового стану;</a:t>
            </a:r>
          </a:p>
          <a:p>
            <a:pPr>
              <a:lnSpc>
                <a:spcPct val="150000"/>
              </a:lnSpc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визначати причини кризи сильних та слабких місць на підприємстві;</a:t>
            </a:r>
          </a:p>
          <a:p>
            <a:pPr>
              <a:lnSpc>
                <a:spcPct val="150000"/>
              </a:lnSpc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оцінювати санаційну спроможність підприємств.</a:t>
            </a:r>
          </a:p>
          <a:p>
            <a:pPr>
              <a:lnSpc>
                <a:spcPct val="150000"/>
              </a:lnSpc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"Фінансова санація та банкрутство підприємств" пов’язаний з курсами "Фінанси підприємства", "Економіка підприємства", "Менеджмент", "Фінансовий менеджмент" тощо.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4320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195</Words>
  <Application>Microsoft Office PowerPoint</Application>
  <PresentationFormat>Широкоэкранный</PresentationFormat>
  <Paragraphs>26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</dc:creator>
  <cp:lastModifiedBy>H</cp:lastModifiedBy>
  <cp:revision>1</cp:revision>
  <dcterms:created xsi:type="dcterms:W3CDTF">2020-09-07T07:03:58Z</dcterms:created>
  <dcterms:modified xsi:type="dcterms:W3CDTF">2020-09-07T07:07:54Z</dcterms:modified>
</cp:coreProperties>
</file>