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60" r:id="rId2"/>
    <p:sldId id="269" r:id="rId3"/>
    <p:sldId id="258" r:id="rId4"/>
    <p:sldId id="272" r:id="rId5"/>
    <p:sldId id="273" r:id="rId6"/>
    <p:sldId id="283" r:id="rId7"/>
    <p:sldId id="284" r:id="rId8"/>
    <p:sldId id="274" r:id="rId9"/>
    <p:sldId id="275" r:id="rId10"/>
    <p:sldId id="277" r:id="rId11"/>
    <p:sldId id="276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3" autoAdjust="0"/>
    <p:restoredTop sz="93950" autoAdjust="0"/>
  </p:normalViewPr>
  <p:slideViewPr>
    <p:cSldViewPr>
      <p:cViewPr varScale="1">
        <p:scale>
          <a:sx n="69" d="100"/>
          <a:sy n="69" d="100"/>
        </p:scale>
        <p:origin x="12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DB635-13C4-4E3C-B53A-3794AE53CC71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6BAC7-45A3-4F22-8B9C-03685756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5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3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6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побудова промови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викладу змісту промови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аргументації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висновків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7086" y="655597"/>
            <a:ext cx="898842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тексту в системі політичного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підготови та здійснення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політичного тексту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Специфіка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підходи аналізу політичного тексту в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спічрайтингової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</a:t>
            </a:r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48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8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Когнітивний підхід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32123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Описовий підхід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91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Кількісний підхід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0375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політичних концептів (терміни)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0372" y="3142881"/>
            <a:ext cx="2311425" cy="637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Метафоричне моделювання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0373" y="3910444"/>
            <a:ext cx="2311425" cy="742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Лінгвоідеологічний</a:t>
            </a:r>
            <a:r>
              <a:rPr lang="uk-UA" dirty="0" smtClean="0"/>
              <a:t> аналіз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07019" y="4005064"/>
            <a:ext cx="231142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8079" y="2383845"/>
            <a:ext cx="231142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Лінгвостилістичний напрямок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07019" y="486916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17810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21276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Ритмічний аналіз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21276" y="4005064"/>
            <a:ext cx="2311425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Змістовний та структурний аналіз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21275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Контент-аналіз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31938" y="558924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31938" y="6309320"/>
            <a:ext cx="2311425" cy="422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99592" y="565911"/>
            <a:ext cx="7848872" cy="45061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політичного тексту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313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674812"/>
            <a:ext cx="180471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Лінгвостилістичний напрямок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04715" y="689392"/>
            <a:ext cx="1656184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60899" y="67481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17083" y="674812"/>
            <a:ext cx="1584176" cy="81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01259" y="674812"/>
            <a:ext cx="144411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145377" y="662459"/>
            <a:ext cx="158813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2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та характерні риси політичного </a:t>
            </a:r>
            <a:r>
              <a:rPr lang="uk-UA" sz="4000" b="1" cap="al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40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промови у досягненні політичного успіху.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Шляхи збільшення довіри слухачів.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Невербальні засоби комунікації: їх роль у досягненні мети промови.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endParaRPr lang="uk-UA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75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949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128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2924944"/>
            <a:ext cx="637220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388" y="1493495"/>
            <a:ext cx="8457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«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Speechwriting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дослівному перекладі  з англійської мови означає «написання промови».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063155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 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182" y="5301208"/>
            <a:ext cx="7672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8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20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98" y="2036245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-117261" y="2437166"/>
            <a:ext cx="4329221" cy="272002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8064" y="1340768"/>
            <a:ext cx="3881136" cy="1171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11685" y="1969114"/>
            <a:ext cx="3232423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332" y="1340768"/>
            <a:ext cx="2752043" cy="1085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8670" y="-594265"/>
            <a:ext cx="877053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Універ­сальна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схема промови,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висту­пу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цілісного тексту: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Фаб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льна Модель розгортання повідомлень аналогійний Метод  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вступ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 частина  </a:t>
            </a:r>
          </a:p>
          <a:p>
            <a:endParaRPr lang="uk-UA" sz="4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.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3707" y="2607885"/>
            <a:ext cx="3102507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94064" y="2413647"/>
            <a:ext cx="3837217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Аргументація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76174" y="3133727"/>
            <a:ext cx="1146683" cy="7345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105980" y="3133726"/>
            <a:ext cx="1096980" cy="7956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Ф-і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-45950" y="3745435"/>
            <a:ext cx="904862" cy="7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Л-і </a:t>
            </a:r>
            <a:r>
              <a:rPr lang="uk-UA" sz="1000" dirty="0" smtClean="0"/>
              <a:t>(НИТКА)</a:t>
            </a:r>
            <a:endParaRPr lang="ru-RU" sz="1000" dirty="0"/>
          </a:p>
        </p:txBody>
      </p:sp>
      <p:sp>
        <p:nvSpPr>
          <p:cNvPr id="14" name="Овал 13"/>
          <p:cNvSpPr/>
          <p:nvPr/>
        </p:nvSpPr>
        <p:spPr>
          <a:xfrm>
            <a:off x="868357" y="3822935"/>
            <a:ext cx="996856" cy="9229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Сюжет </a:t>
            </a:r>
            <a:r>
              <a:rPr lang="uk-UA" sz="1000" dirty="0" smtClean="0"/>
              <a:t>(НИТКА З БУСИНКАМИ</a:t>
            </a:r>
            <a:endParaRPr lang="ru-RU" sz="10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356073" y="5360174"/>
            <a:ext cx="1080120" cy="82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904753" y="3811991"/>
            <a:ext cx="756084" cy="647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712717" y="3605784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2935980" y="3133727"/>
            <a:ext cx="1203971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 </a:t>
            </a:r>
            <a:r>
              <a:rPr lang="uk-UA" sz="1000" dirty="0" smtClean="0"/>
              <a:t>(ПРУЖИКА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436737" y="3391625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стаді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2403334" y="3929380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4658444" y="2979310"/>
            <a:ext cx="4489414" cy="5869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теза, аргу­мент, демонстрація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372200" y="3447167"/>
            <a:ext cx="3253986" cy="767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логічна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4967356" y="3561098"/>
            <a:ext cx="1845317" cy="8020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аналогійна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 rot="2965149">
            <a:off x="5022415" y="4706732"/>
            <a:ext cx="2056753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фізична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 rot="2173106">
            <a:off x="6150175" y="4559072"/>
            <a:ext cx="2120378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метафізична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 rot="19161881">
            <a:off x="2118530" y="4930275"/>
            <a:ext cx="3477565" cy="103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 /  атрибутивна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939541" y="2917618"/>
            <a:ext cx="1061404" cy="162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1.І.</a:t>
            </a:r>
          </a:p>
          <a:p>
            <a:pPr algn="ctr"/>
            <a:r>
              <a:rPr lang="uk-UA" dirty="0" smtClean="0"/>
              <a:t>2.Д</a:t>
            </a:r>
          </a:p>
          <a:p>
            <a:pPr algn="ctr"/>
            <a:r>
              <a:rPr lang="uk-UA" dirty="0" smtClean="0"/>
              <a:t>3. Е</a:t>
            </a:r>
          </a:p>
          <a:p>
            <a:pPr algn="ctr"/>
            <a:r>
              <a:rPr lang="uk-UA" dirty="0" smtClean="0"/>
              <a:t>4.М.</a:t>
            </a:r>
          </a:p>
          <a:p>
            <a:pPr algn="ctr"/>
            <a:r>
              <a:rPr lang="uk-UA" dirty="0" smtClean="0"/>
              <a:t>5.А</a:t>
            </a:r>
          </a:p>
          <a:p>
            <a:pPr algn="ctr"/>
            <a:r>
              <a:rPr lang="uk-UA" dirty="0" smtClean="0"/>
              <a:t>6.ПЛП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9147858" y="2426316"/>
            <a:ext cx="2552934" cy="22741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трьох властивос­тей (якостей</a:t>
            </a:r>
            <a:r>
              <a:rPr lang="uk-UA" dirty="0"/>
              <a:t>): </a:t>
            </a:r>
            <a:r>
              <a:rPr lang="uk-UA" b="1" dirty="0" err="1" smtClean="0"/>
              <a:t>рефлексивності</a:t>
            </a:r>
            <a:r>
              <a:rPr lang="uk-UA" b="1" dirty="0"/>
              <a:t>, симетричності, транзитивності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-3562860" y="2951107"/>
            <a:ext cx="33339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Аргумент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 перекладі з латинської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доказ) —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наступне поло­ження (</a:t>
            </a:r>
            <a:r>
              <a:rPr lang="uk-UA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висловлювання чи текст), яке стосується тези й об­ґрунтовує її чи переконливо доводить істинність тези.</a:t>
            </a:r>
            <a:endParaRPr lang="en-US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-3455759" y="-627287"/>
            <a:ext cx="33495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Теза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(у перекладі з грецької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положення)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потребує доказу, а часто і додаткового розгортання.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Теоретично кожна теза ніби має право на докази її істинності чи неістинності. Проте практично більшість тез приймаються без доказів як очевидно істинні для оперативної пам'яті.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1835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 rot="10800000">
            <a:off x="4725987" y="4144041"/>
            <a:ext cx="4526533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07975" y="4221088"/>
            <a:ext cx="4418012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924944"/>
            <a:ext cx="5848201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80728"/>
            <a:ext cx="9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мо­делі розгортання, які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поєднані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одною:</a:t>
            </a: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мистецтво, </a:t>
            </a:r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(живе)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витворене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(штучне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0" y="3094021"/>
            <a:ext cx="9131968" cy="378565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Підготуйте сценарій 3-х хвилинної промови з використанням лінійного методу викладу (на основі домінування лінійно-історичного або лінійно-сюжетного елементу)</a:t>
            </a: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Напишіть та озвучте промову на основі наданого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сценарію</a:t>
            </a: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Сформулюйте, будь-ласка, найскладніше ( точки зору відповіді оратором) фахове запитання до своє промови. </a:t>
            </a:r>
            <a:endParaRPr lang="uk-UA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Порівняння промов підготовлених автором сценарію та «замовником» промови на основі наданого сценарію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93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Дуга 2"/>
          <p:cNvSpPr/>
          <p:nvPr/>
        </p:nvSpPr>
        <p:spPr>
          <a:xfrm rot="5085926">
            <a:off x="2395969" y="329852"/>
            <a:ext cx="5114511" cy="7512357"/>
          </a:xfrm>
          <a:prstGeom prst="arc">
            <a:avLst>
              <a:gd name="adj1" fmla="val 16203183"/>
              <a:gd name="adj2" fmla="val 506533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Дуга 5"/>
          <p:cNvSpPr/>
          <p:nvPr/>
        </p:nvSpPr>
        <p:spPr>
          <a:xfrm rot="5085926">
            <a:off x="1379103" y="660443"/>
            <a:ext cx="5616624" cy="6233233"/>
          </a:xfrm>
          <a:prstGeom prst="arc">
            <a:avLst>
              <a:gd name="adj1" fmla="val 16203183"/>
              <a:gd name="adj2" fmla="val 506533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738389" y="4464144"/>
            <a:ext cx="151216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Свобода слова</a:t>
            </a:r>
            <a:endParaRPr lang="en-US" dirty="0"/>
          </a:p>
        </p:txBody>
      </p:sp>
      <p:sp>
        <p:nvSpPr>
          <p:cNvPr id="7" name="Овал 6"/>
          <p:cNvSpPr/>
          <p:nvPr/>
        </p:nvSpPr>
        <p:spPr>
          <a:xfrm>
            <a:off x="5364088" y="6021288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Овал 8"/>
          <p:cNvSpPr/>
          <p:nvPr/>
        </p:nvSpPr>
        <p:spPr>
          <a:xfrm>
            <a:off x="6412298" y="5068456"/>
            <a:ext cx="932228" cy="5927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Овал 9"/>
          <p:cNvSpPr/>
          <p:nvPr/>
        </p:nvSpPr>
        <p:spPr>
          <a:xfrm>
            <a:off x="7547246" y="2967197"/>
            <a:ext cx="1676361" cy="16359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7020272" y="4117947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452397" y="6121143"/>
            <a:ext cx="432048" cy="391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6884445" y="5291442"/>
            <a:ext cx="1324177" cy="8549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2536726" y="6021287"/>
            <a:ext cx="739129" cy="720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3969697" y="6237313"/>
            <a:ext cx="731590" cy="6612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62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90" y="5425480"/>
            <a:ext cx="7584777" cy="1423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90" y="3471254"/>
            <a:ext cx="8988425" cy="81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08721"/>
            <a:ext cx="88360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частина диспозиції складається з двох частин (планів):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 </a:t>
            </a:r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(теми) розмови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 предмета (теми) розмови </a:t>
            </a:r>
            <a:r>
              <a:rPr lang="uk-UA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05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 — це представлення, презентація попередньо відібраного факту (або фактів), що становить концепт предмета.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87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1574</TotalTime>
  <Words>474</Words>
  <Application>Microsoft Office PowerPoint</Application>
  <PresentationFormat>Экран (4:3)</PresentationFormat>
  <Paragraphs>119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Owner</cp:lastModifiedBy>
  <cp:revision>123</cp:revision>
  <dcterms:created xsi:type="dcterms:W3CDTF">2020-01-28T20:23:37Z</dcterms:created>
  <dcterms:modified xsi:type="dcterms:W3CDTF">2023-11-07T12:14:12Z</dcterms:modified>
</cp:coreProperties>
</file>