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0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2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7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2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5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7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1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0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89C0FC1B-2C33-4F27-AD0D-049FAD9ADEB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C0F8AF5-8899-4422-A278-E83B8889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50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         Запоріжжя в українсько-польському літературному дискурсі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Д.філол.н</a:t>
            </a:r>
            <a:r>
              <a:rPr lang="uk-UA" dirty="0" smtClean="0"/>
              <a:t>., проф., </a:t>
            </a:r>
            <a:r>
              <a:rPr lang="uk-UA" dirty="0" err="1" smtClean="0"/>
              <a:t>зав.кафедри</a:t>
            </a:r>
            <a:r>
              <a:rPr lang="uk-UA" dirty="0" smtClean="0"/>
              <a:t> слов’янської філології</a:t>
            </a:r>
          </a:p>
          <a:p>
            <a:r>
              <a:rPr lang="uk-UA" dirty="0" smtClean="0"/>
              <a:t>Ірина Яківна Павленко </a:t>
            </a:r>
            <a:endParaRPr lang="uk-UA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3474" cy="2763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200" y="3454423"/>
            <a:ext cx="1752600" cy="31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6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ШАНОВНИЙ СТУДЕНТЕ!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3200" dirty="0" smtClean="0"/>
              <a:t>Якщо  Ви любити читати історичні повісті та романи, дивитися та аналізувати художні фільми про запорозьких лицарів, якщо Вас цікавить, як зображувалося Запорожжя та запорожці в українській літературі та у літературі Польщі, запрошую на дисципліну «Запоріжжя в українсько-польському літературному дискурсі.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2330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41657"/>
            <a:ext cx="1714500" cy="2857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77000" y="49636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2773342"/>
            <a:ext cx="2400300" cy="3714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0" y="401982"/>
            <a:ext cx="3381586" cy="2200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00" y="763588"/>
            <a:ext cx="2416175" cy="3511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778836" y="427011"/>
            <a:ext cx="1682750" cy="2686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4796000" y="3496000"/>
            <a:ext cx="3362000" cy="33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5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34</TotalTime>
  <Words>64</Words>
  <Application>Microsoft Office PowerPoint</Application>
  <PresentationFormat>Широкоэкранный</PresentationFormat>
  <Paragraphs>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Corbel</vt:lpstr>
      <vt:lpstr>Wingdings</vt:lpstr>
      <vt:lpstr>Окаймление</vt:lpstr>
      <vt:lpstr>             Запоріжжя в українсько-польському літературному дискурсі</vt:lpstr>
      <vt:lpstr>ШАНОВНИЙ СТУДЕНТЕ!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Запоріжжя в українсько-польському літературному дискурсі</dc:title>
  <dc:creator>Ирина</dc:creator>
  <cp:lastModifiedBy>Ирина</cp:lastModifiedBy>
  <cp:revision>4</cp:revision>
  <dcterms:created xsi:type="dcterms:W3CDTF">2024-11-11T17:18:08Z</dcterms:created>
  <dcterms:modified xsi:type="dcterms:W3CDTF">2024-11-11T17:52:16Z</dcterms:modified>
</cp:coreProperties>
</file>