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3" r:id="rId26"/>
    <p:sldId id="279" r:id="rId27"/>
    <p:sldId id="280" r:id="rId28"/>
    <p:sldId id="284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2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78F2C-E95B-467D-952D-E1F5AB1320F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AF3347-3C7B-4F6C-AD4E-C2DE60B27C6B}">
      <dgm:prSet phldrT="[Текст]"/>
      <dgm:spPr/>
      <dgm:t>
        <a:bodyPr/>
        <a:lstStyle/>
        <a:p>
          <a:r>
            <a:rPr lang="uk-UA" dirty="0" smtClean="0"/>
            <a:t>Старі парадигми</a:t>
          </a:r>
          <a:endParaRPr lang="ru-RU" dirty="0"/>
        </a:p>
      </dgm:t>
    </dgm:pt>
    <dgm:pt modelId="{DCF6FB19-4720-4ED6-BB83-7D9F3CA7F352}" type="parTrans" cxnId="{9E1A332F-7EDD-46F5-BD8D-39F360BDA09D}">
      <dgm:prSet/>
      <dgm:spPr/>
      <dgm:t>
        <a:bodyPr/>
        <a:lstStyle/>
        <a:p>
          <a:endParaRPr lang="ru-RU"/>
        </a:p>
      </dgm:t>
    </dgm:pt>
    <dgm:pt modelId="{8E2A434E-A17F-43C7-AAAF-47AE7514F5BB}" type="sibTrans" cxnId="{9E1A332F-7EDD-46F5-BD8D-39F360BDA09D}">
      <dgm:prSet/>
      <dgm:spPr/>
      <dgm:t>
        <a:bodyPr/>
        <a:lstStyle/>
        <a:p>
          <a:endParaRPr lang="ru-RU"/>
        </a:p>
      </dgm:t>
    </dgm:pt>
    <dgm:pt modelId="{820FEBC9-D345-4060-BC4F-5207AD8BA60F}">
      <dgm:prSet phldrT="[Текст]"/>
      <dgm:spPr/>
      <dgm:t>
        <a:bodyPr/>
        <a:lstStyle/>
        <a:p>
          <a:r>
            <a:rPr lang="uk-UA" dirty="0" smtClean="0"/>
            <a:t>Як лінгвістика</a:t>
          </a:r>
          <a:endParaRPr lang="ru-RU" dirty="0"/>
        </a:p>
      </dgm:t>
    </dgm:pt>
    <dgm:pt modelId="{573CA561-1019-4DA5-B5BC-D225343A4741}" type="parTrans" cxnId="{6A18661C-EDE9-421D-942E-6E573CE096E1}">
      <dgm:prSet/>
      <dgm:spPr/>
      <dgm:t>
        <a:bodyPr/>
        <a:lstStyle/>
        <a:p>
          <a:endParaRPr lang="ru-RU"/>
        </a:p>
      </dgm:t>
    </dgm:pt>
    <dgm:pt modelId="{697762EF-70AB-49F4-BDA1-57F970DDE914}" type="sibTrans" cxnId="{6A18661C-EDE9-421D-942E-6E573CE096E1}">
      <dgm:prSet/>
      <dgm:spPr/>
      <dgm:t>
        <a:bodyPr/>
        <a:lstStyle/>
        <a:p>
          <a:endParaRPr lang="ru-RU"/>
        </a:p>
      </dgm:t>
    </dgm:pt>
    <dgm:pt modelId="{21FEBECE-403B-4F65-B5A3-159233E94ECA}">
      <dgm:prSet phldrT="[Текст]"/>
      <dgm:spPr/>
      <dgm:t>
        <a:bodyPr/>
        <a:lstStyle/>
        <a:p>
          <a:r>
            <a:rPr lang="uk-UA" dirty="0" smtClean="0"/>
            <a:t>Нові(</a:t>
          </a:r>
          <a:r>
            <a:rPr lang="uk-UA" dirty="0" err="1" smtClean="0"/>
            <a:t>антропоцентричні</a:t>
          </a:r>
          <a:r>
            <a:rPr lang="uk-UA" dirty="0" smtClean="0"/>
            <a:t> парадигми)</a:t>
          </a:r>
          <a:endParaRPr lang="ru-RU" dirty="0"/>
        </a:p>
      </dgm:t>
    </dgm:pt>
    <dgm:pt modelId="{16892783-E713-41C4-84EB-335F789F13C5}" type="parTrans" cxnId="{E67DF465-6B9D-4330-A695-C21C107E068B}">
      <dgm:prSet/>
      <dgm:spPr/>
      <dgm:t>
        <a:bodyPr/>
        <a:lstStyle/>
        <a:p>
          <a:endParaRPr lang="ru-RU"/>
        </a:p>
      </dgm:t>
    </dgm:pt>
    <dgm:pt modelId="{5F940D79-3325-42FF-B5C0-5A0B0641807B}" type="sibTrans" cxnId="{E67DF465-6B9D-4330-A695-C21C107E068B}">
      <dgm:prSet/>
      <dgm:spPr/>
      <dgm:t>
        <a:bodyPr/>
        <a:lstStyle/>
        <a:p>
          <a:endParaRPr lang="ru-RU"/>
        </a:p>
      </dgm:t>
    </dgm:pt>
    <dgm:pt modelId="{BEE9E6C2-9821-44E3-A386-FAF583029097}">
      <dgm:prSet phldrT="[Текст]"/>
      <dgm:spPr/>
      <dgm:t>
        <a:bodyPr/>
        <a:lstStyle/>
        <a:p>
          <a:r>
            <a:rPr lang="uk-UA" dirty="0" smtClean="0"/>
            <a:t>Чому(навіщо) лінгвістика</a:t>
          </a:r>
          <a:endParaRPr lang="ru-RU" dirty="0"/>
        </a:p>
      </dgm:t>
    </dgm:pt>
    <dgm:pt modelId="{70C4D5A5-EF3C-4F2E-86EF-87DE2823886C}" type="parTrans" cxnId="{348F8615-32E3-4E1F-98C7-1A6B4112BFA8}">
      <dgm:prSet/>
      <dgm:spPr/>
      <dgm:t>
        <a:bodyPr/>
        <a:lstStyle/>
        <a:p>
          <a:endParaRPr lang="ru-RU"/>
        </a:p>
      </dgm:t>
    </dgm:pt>
    <dgm:pt modelId="{BD399040-B564-45FB-8150-4E48F34B67E3}" type="sibTrans" cxnId="{348F8615-32E3-4E1F-98C7-1A6B4112BFA8}">
      <dgm:prSet/>
      <dgm:spPr/>
      <dgm:t>
        <a:bodyPr/>
        <a:lstStyle/>
        <a:p>
          <a:endParaRPr lang="ru-RU"/>
        </a:p>
      </dgm:t>
    </dgm:pt>
    <dgm:pt modelId="{D997F6FE-1E88-4356-BC31-132FC4319C0E}" type="pres">
      <dgm:prSet presAssocID="{28978F2C-E95B-467D-952D-E1F5AB1320F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FAE6D-5DE1-4350-A231-D894A7F8782D}" type="pres">
      <dgm:prSet presAssocID="{28978F2C-E95B-467D-952D-E1F5AB1320F2}" presName="Background" presStyleLbl="node1" presStyleIdx="0" presStyleCnt="1"/>
      <dgm:spPr/>
    </dgm:pt>
    <dgm:pt modelId="{063841F7-3923-44C5-A6E8-BD70844E4332}" type="pres">
      <dgm:prSet presAssocID="{28978F2C-E95B-467D-952D-E1F5AB1320F2}" presName="Divider" presStyleLbl="callout" presStyleIdx="0" presStyleCnt="1"/>
      <dgm:spPr/>
    </dgm:pt>
    <dgm:pt modelId="{37D5E975-4741-4974-9C92-7484A0594296}" type="pres">
      <dgm:prSet presAssocID="{28978F2C-E95B-467D-952D-E1F5AB1320F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414A0-FDFB-456D-AF16-D049F2C2DAEB}" type="pres">
      <dgm:prSet presAssocID="{28978F2C-E95B-467D-952D-E1F5AB1320F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8BBA5-CA81-46A9-802B-878FE1079D49}" type="pres">
      <dgm:prSet presAssocID="{28978F2C-E95B-467D-952D-E1F5AB1320F2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0F9FB3B1-176F-4483-AF19-9C5C817AEB68}" type="pres">
      <dgm:prSet presAssocID="{28978F2C-E95B-467D-952D-E1F5AB1320F2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B7EBFE81-C8BD-422D-BB1C-B8B05D2F4A6D}" type="pres">
      <dgm:prSet presAssocID="{28978F2C-E95B-467D-952D-E1F5AB1320F2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9EC8D95-D219-4C6C-89FE-C30EE104188E}" type="pres">
      <dgm:prSet presAssocID="{28978F2C-E95B-467D-952D-E1F5AB1320F2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1213CAAF-CEFB-46C2-B222-9E760A5498C8}" type="presOf" srcId="{820FEBC9-D345-4060-BC4F-5207AD8BA60F}" destId="{37D5E975-4741-4974-9C92-7484A0594296}" srcOrd="0" destOrd="0" presId="urn:microsoft.com/office/officeart/2009/3/layout/OpposingIdeas"/>
    <dgm:cxn modelId="{DC56C9E9-AFB9-4AA7-A810-947974497633}" type="presOf" srcId="{28978F2C-E95B-467D-952D-E1F5AB1320F2}" destId="{D997F6FE-1E88-4356-BC31-132FC4319C0E}" srcOrd="0" destOrd="0" presId="urn:microsoft.com/office/officeart/2009/3/layout/OpposingIdeas"/>
    <dgm:cxn modelId="{FD78CFA0-4C7A-4010-947F-6FCBE72C929E}" type="presOf" srcId="{21FEBECE-403B-4F65-B5A3-159233E94ECA}" destId="{69EC8D95-D219-4C6C-89FE-C30EE104188E}" srcOrd="1" destOrd="0" presId="urn:microsoft.com/office/officeart/2009/3/layout/OpposingIdeas"/>
    <dgm:cxn modelId="{101255EE-4D2A-48CF-8668-E0688B03AB09}" type="presOf" srcId="{5CAF3347-3C7B-4F6C-AD4E-C2DE60B27C6B}" destId="{8E98BBA5-CA81-46A9-802B-878FE1079D49}" srcOrd="0" destOrd="0" presId="urn:microsoft.com/office/officeart/2009/3/layout/OpposingIdeas"/>
    <dgm:cxn modelId="{6A18661C-EDE9-421D-942E-6E573CE096E1}" srcId="{5CAF3347-3C7B-4F6C-AD4E-C2DE60B27C6B}" destId="{820FEBC9-D345-4060-BC4F-5207AD8BA60F}" srcOrd="0" destOrd="0" parTransId="{573CA561-1019-4DA5-B5BC-D225343A4741}" sibTransId="{697762EF-70AB-49F4-BDA1-57F970DDE914}"/>
    <dgm:cxn modelId="{F893BBCD-AFC1-4D42-B09D-91336263A22A}" type="presOf" srcId="{BEE9E6C2-9821-44E3-A386-FAF583029097}" destId="{3FE414A0-FDFB-456D-AF16-D049F2C2DAEB}" srcOrd="0" destOrd="0" presId="urn:microsoft.com/office/officeart/2009/3/layout/OpposingIdeas"/>
    <dgm:cxn modelId="{1F529C83-37F4-4895-A033-A75A684DF992}" type="presOf" srcId="{5CAF3347-3C7B-4F6C-AD4E-C2DE60B27C6B}" destId="{0F9FB3B1-176F-4483-AF19-9C5C817AEB68}" srcOrd="1" destOrd="0" presId="urn:microsoft.com/office/officeart/2009/3/layout/OpposingIdeas"/>
    <dgm:cxn modelId="{9E1A332F-7EDD-46F5-BD8D-39F360BDA09D}" srcId="{28978F2C-E95B-467D-952D-E1F5AB1320F2}" destId="{5CAF3347-3C7B-4F6C-AD4E-C2DE60B27C6B}" srcOrd="0" destOrd="0" parTransId="{DCF6FB19-4720-4ED6-BB83-7D9F3CA7F352}" sibTransId="{8E2A434E-A17F-43C7-AAAF-47AE7514F5BB}"/>
    <dgm:cxn modelId="{E67DF465-6B9D-4330-A695-C21C107E068B}" srcId="{28978F2C-E95B-467D-952D-E1F5AB1320F2}" destId="{21FEBECE-403B-4F65-B5A3-159233E94ECA}" srcOrd="1" destOrd="0" parTransId="{16892783-E713-41C4-84EB-335F789F13C5}" sibTransId="{5F940D79-3325-42FF-B5C0-5A0B0641807B}"/>
    <dgm:cxn modelId="{348F8615-32E3-4E1F-98C7-1A6B4112BFA8}" srcId="{21FEBECE-403B-4F65-B5A3-159233E94ECA}" destId="{BEE9E6C2-9821-44E3-A386-FAF583029097}" srcOrd="0" destOrd="0" parTransId="{70C4D5A5-EF3C-4F2E-86EF-87DE2823886C}" sibTransId="{BD399040-B564-45FB-8150-4E48F34B67E3}"/>
    <dgm:cxn modelId="{9F6800FB-107B-494A-A979-8E28BA3D03C2}" type="presOf" srcId="{21FEBECE-403B-4F65-B5A3-159233E94ECA}" destId="{B7EBFE81-C8BD-422D-BB1C-B8B05D2F4A6D}" srcOrd="0" destOrd="0" presId="urn:microsoft.com/office/officeart/2009/3/layout/OpposingIdeas"/>
    <dgm:cxn modelId="{E3652F95-1161-44F6-A394-2F7CD46F81F9}" type="presParOf" srcId="{D997F6FE-1E88-4356-BC31-132FC4319C0E}" destId="{CC6FAE6D-5DE1-4350-A231-D894A7F8782D}" srcOrd="0" destOrd="0" presId="urn:microsoft.com/office/officeart/2009/3/layout/OpposingIdeas"/>
    <dgm:cxn modelId="{51E0CC26-EA93-4E3B-990B-8D61B26485F5}" type="presParOf" srcId="{D997F6FE-1E88-4356-BC31-132FC4319C0E}" destId="{063841F7-3923-44C5-A6E8-BD70844E4332}" srcOrd="1" destOrd="0" presId="urn:microsoft.com/office/officeart/2009/3/layout/OpposingIdeas"/>
    <dgm:cxn modelId="{68994018-9EE5-4BF4-AA3A-621B983CF6F2}" type="presParOf" srcId="{D997F6FE-1E88-4356-BC31-132FC4319C0E}" destId="{37D5E975-4741-4974-9C92-7484A0594296}" srcOrd="2" destOrd="0" presId="urn:microsoft.com/office/officeart/2009/3/layout/OpposingIdeas"/>
    <dgm:cxn modelId="{6547F2D8-57B5-4525-A0C5-DB74564ED43F}" type="presParOf" srcId="{D997F6FE-1E88-4356-BC31-132FC4319C0E}" destId="{3FE414A0-FDFB-456D-AF16-D049F2C2DAEB}" srcOrd="3" destOrd="0" presId="urn:microsoft.com/office/officeart/2009/3/layout/OpposingIdeas"/>
    <dgm:cxn modelId="{831E6E34-4BE7-4F83-9347-2A660F673984}" type="presParOf" srcId="{D997F6FE-1E88-4356-BC31-132FC4319C0E}" destId="{8E98BBA5-CA81-46A9-802B-878FE1079D49}" srcOrd="4" destOrd="0" presId="urn:microsoft.com/office/officeart/2009/3/layout/OpposingIdeas"/>
    <dgm:cxn modelId="{50B07876-3EA4-44D8-8ED2-D6BD21B97FEC}" type="presParOf" srcId="{D997F6FE-1E88-4356-BC31-132FC4319C0E}" destId="{0F9FB3B1-176F-4483-AF19-9C5C817AEB68}" srcOrd="5" destOrd="0" presId="urn:microsoft.com/office/officeart/2009/3/layout/OpposingIdeas"/>
    <dgm:cxn modelId="{5893500B-F37C-42EE-8143-464211C875E5}" type="presParOf" srcId="{D997F6FE-1E88-4356-BC31-132FC4319C0E}" destId="{B7EBFE81-C8BD-422D-BB1C-B8B05D2F4A6D}" srcOrd="6" destOrd="0" presId="urn:microsoft.com/office/officeart/2009/3/layout/OpposingIdeas"/>
    <dgm:cxn modelId="{817EC698-C15E-4099-A552-27A1FDAA65DE}" type="presParOf" srcId="{D997F6FE-1E88-4356-BC31-132FC4319C0E}" destId="{69EC8D95-D219-4C6C-89FE-C30EE104188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E83AAA-6F0E-4FA5-A953-E46B58B7801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63D96CB-BFE3-4117-A6BB-CA99D267987E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відмінкова граматика</a:t>
          </a:r>
          <a:endParaRPr lang="ru-RU" dirty="0">
            <a:solidFill>
              <a:schemeClr val="tx1"/>
            </a:solidFill>
          </a:endParaRPr>
        </a:p>
      </dgm:t>
    </dgm:pt>
    <dgm:pt modelId="{F8251A1E-A9C7-4E07-9064-7AC411E8488F}" type="parTrans" cxnId="{2B4CB211-BB61-4B2E-885B-5ADDD3739BEB}">
      <dgm:prSet/>
      <dgm:spPr/>
      <dgm:t>
        <a:bodyPr/>
        <a:lstStyle/>
        <a:p>
          <a:endParaRPr lang="ru-RU"/>
        </a:p>
      </dgm:t>
    </dgm:pt>
    <dgm:pt modelId="{BC16AE1C-1E34-4388-9E73-BACA9216E90A}" type="sibTrans" cxnId="{2B4CB211-BB61-4B2E-885B-5ADDD3739BEB}">
      <dgm:prSet/>
      <dgm:spPr/>
      <dgm:t>
        <a:bodyPr/>
        <a:lstStyle/>
        <a:p>
          <a:endParaRPr lang="ru-RU"/>
        </a:p>
      </dgm:t>
    </dgm:pt>
    <dgm:pt modelId="{42B7A363-8D51-4A19-8A05-57005969CCC2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когнітивна граматика </a:t>
          </a:r>
          <a:endParaRPr lang="ru-RU" dirty="0">
            <a:solidFill>
              <a:schemeClr val="tx1"/>
            </a:solidFill>
          </a:endParaRPr>
        </a:p>
      </dgm:t>
    </dgm:pt>
    <dgm:pt modelId="{04080067-F462-431C-A863-871E60395119}" type="parTrans" cxnId="{7196F8CB-F5AD-4C1B-A8DA-C3537FC0F9B1}">
      <dgm:prSet/>
      <dgm:spPr/>
      <dgm:t>
        <a:bodyPr/>
        <a:lstStyle/>
        <a:p>
          <a:endParaRPr lang="ru-RU"/>
        </a:p>
      </dgm:t>
    </dgm:pt>
    <dgm:pt modelId="{F4D0753E-183B-44D8-B56E-1A8C91828028}" type="sibTrans" cxnId="{7196F8CB-F5AD-4C1B-A8DA-C3537FC0F9B1}">
      <dgm:prSet/>
      <dgm:spPr/>
      <dgm:t>
        <a:bodyPr/>
        <a:lstStyle/>
        <a:p>
          <a:endParaRPr lang="ru-RU"/>
        </a:p>
      </dgm:t>
    </dgm:pt>
    <dgm:pt modelId="{5F2D1108-4620-4695-A6D5-D6D5563CEB5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комунікативна граматика</a:t>
          </a:r>
          <a:endParaRPr lang="ru-RU" dirty="0">
            <a:solidFill>
              <a:schemeClr val="tx1"/>
            </a:solidFill>
          </a:endParaRPr>
        </a:p>
      </dgm:t>
    </dgm:pt>
    <dgm:pt modelId="{10B5DC00-27F4-427D-A4DF-7F06BD1ADDFC}" type="parTrans" cxnId="{C5DA7919-33A9-4D02-B868-726EB791ADCF}">
      <dgm:prSet/>
      <dgm:spPr/>
      <dgm:t>
        <a:bodyPr/>
        <a:lstStyle/>
        <a:p>
          <a:endParaRPr lang="ru-RU"/>
        </a:p>
      </dgm:t>
    </dgm:pt>
    <dgm:pt modelId="{A894705F-F786-4B6C-8E6A-69D11CF3B9B7}" type="sibTrans" cxnId="{C5DA7919-33A9-4D02-B868-726EB791ADCF}">
      <dgm:prSet/>
      <dgm:spPr/>
      <dgm:t>
        <a:bodyPr/>
        <a:lstStyle/>
        <a:p>
          <a:endParaRPr lang="ru-RU"/>
        </a:p>
      </dgm:t>
    </dgm:pt>
    <dgm:pt modelId="{BCE59669-CAB7-494B-92A3-5A013C388C7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 генеративна граматика</a:t>
          </a:r>
          <a:endParaRPr lang="ru-RU" dirty="0">
            <a:solidFill>
              <a:schemeClr val="tx1"/>
            </a:solidFill>
          </a:endParaRPr>
        </a:p>
      </dgm:t>
    </dgm:pt>
    <dgm:pt modelId="{227E1A82-0DB9-4AE6-A183-C8AFBBC7CD8B}" type="parTrans" cxnId="{BFBB2526-5CCD-45E3-B17D-DDEDED134F81}">
      <dgm:prSet/>
      <dgm:spPr/>
      <dgm:t>
        <a:bodyPr/>
        <a:lstStyle/>
        <a:p>
          <a:endParaRPr lang="ru-RU"/>
        </a:p>
      </dgm:t>
    </dgm:pt>
    <dgm:pt modelId="{4D47D33C-E678-423F-A087-6569BA946541}" type="sibTrans" cxnId="{BFBB2526-5CCD-45E3-B17D-DDEDED134F81}">
      <dgm:prSet/>
      <dgm:spPr/>
      <dgm:t>
        <a:bodyPr/>
        <a:lstStyle/>
        <a:p>
          <a:endParaRPr lang="ru-RU"/>
        </a:p>
      </dgm:t>
    </dgm:pt>
    <dgm:pt modelId="{8300871A-A781-4EBF-B5DA-A23671E964FA}" type="pres">
      <dgm:prSet presAssocID="{D7E83AAA-6F0E-4FA5-A953-E46B58B7801B}" presName="CompostProcess" presStyleCnt="0">
        <dgm:presLayoutVars>
          <dgm:dir/>
          <dgm:resizeHandles val="exact"/>
        </dgm:presLayoutVars>
      </dgm:prSet>
      <dgm:spPr/>
    </dgm:pt>
    <dgm:pt modelId="{2BDE543A-8FB4-45FA-875E-E9D15A4A2737}" type="pres">
      <dgm:prSet presAssocID="{D7E83AAA-6F0E-4FA5-A953-E46B58B7801B}" presName="arrow" presStyleLbl="bgShp" presStyleIdx="0" presStyleCnt="1"/>
      <dgm:spPr/>
    </dgm:pt>
    <dgm:pt modelId="{1B133A18-5F05-47C2-93B8-A458CB2502CB}" type="pres">
      <dgm:prSet presAssocID="{D7E83AAA-6F0E-4FA5-A953-E46B58B7801B}" presName="linearProcess" presStyleCnt="0"/>
      <dgm:spPr/>
    </dgm:pt>
    <dgm:pt modelId="{C801C33A-2420-44CF-8720-82A4879B4DCC}" type="pres">
      <dgm:prSet presAssocID="{F63D96CB-BFE3-4117-A6BB-CA99D267987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1547C-B5FA-44E8-B6DC-A96EC65349A1}" type="pres">
      <dgm:prSet presAssocID="{BC16AE1C-1E34-4388-9E73-BACA9216E90A}" presName="sibTrans" presStyleCnt="0"/>
      <dgm:spPr/>
    </dgm:pt>
    <dgm:pt modelId="{9AFFEF9D-CCBF-4DF7-9D6A-2DFF4415F6F2}" type="pres">
      <dgm:prSet presAssocID="{42B7A363-8D51-4A19-8A05-57005969CCC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02DBD-3437-49C9-954A-D20259326D2C}" type="pres">
      <dgm:prSet presAssocID="{F4D0753E-183B-44D8-B56E-1A8C91828028}" presName="sibTrans" presStyleCnt="0"/>
      <dgm:spPr/>
    </dgm:pt>
    <dgm:pt modelId="{72A407AD-70B3-41D0-8BB9-75AF3C2E8870}" type="pres">
      <dgm:prSet presAssocID="{5F2D1108-4620-4695-A6D5-D6D5563CEB5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99FEA-8AD9-444B-B4BB-DEB1F8112736}" type="pres">
      <dgm:prSet presAssocID="{A894705F-F786-4B6C-8E6A-69D11CF3B9B7}" presName="sibTrans" presStyleCnt="0"/>
      <dgm:spPr/>
    </dgm:pt>
    <dgm:pt modelId="{44EFE0D3-BFB5-4890-B29B-D1E6840C6A7F}" type="pres">
      <dgm:prSet presAssocID="{BCE59669-CAB7-494B-92A3-5A013C388C7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4CB211-BB61-4B2E-885B-5ADDD3739BEB}" srcId="{D7E83AAA-6F0E-4FA5-A953-E46B58B7801B}" destId="{F63D96CB-BFE3-4117-A6BB-CA99D267987E}" srcOrd="0" destOrd="0" parTransId="{F8251A1E-A9C7-4E07-9064-7AC411E8488F}" sibTransId="{BC16AE1C-1E34-4388-9E73-BACA9216E90A}"/>
    <dgm:cxn modelId="{1E37D3B8-4C55-464B-AE34-F7D5431D59E7}" type="presOf" srcId="{F63D96CB-BFE3-4117-A6BB-CA99D267987E}" destId="{C801C33A-2420-44CF-8720-82A4879B4DCC}" srcOrd="0" destOrd="0" presId="urn:microsoft.com/office/officeart/2005/8/layout/hProcess9"/>
    <dgm:cxn modelId="{76BF927B-2E23-43B6-BED8-96E200EA71CD}" type="presOf" srcId="{D7E83AAA-6F0E-4FA5-A953-E46B58B7801B}" destId="{8300871A-A781-4EBF-B5DA-A23671E964FA}" srcOrd="0" destOrd="0" presId="urn:microsoft.com/office/officeart/2005/8/layout/hProcess9"/>
    <dgm:cxn modelId="{7196F8CB-F5AD-4C1B-A8DA-C3537FC0F9B1}" srcId="{D7E83AAA-6F0E-4FA5-A953-E46B58B7801B}" destId="{42B7A363-8D51-4A19-8A05-57005969CCC2}" srcOrd="1" destOrd="0" parTransId="{04080067-F462-431C-A863-871E60395119}" sibTransId="{F4D0753E-183B-44D8-B56E-1A8C91828028}"/>
    <dgm:cxn modelId="{E74F477F-EA17-498E-9A3E-E184EA69069D}" type="presOf" srcId="{42B7A363-8D51-4A19-8A05-57005969CCC2}" destId="{9AFFEF9D-CCBF-4DF7-9D6A-2DFF4415F6F2}" srcOrd="0" destOrd="0" presId="urn:microsoft.com/office/officeart/2005/8/layout/hProcess9"/>
    <dgm:cxn modelId="{06F124AB-33FB-43BA-8FDA-05E78DE6C68B}" type="presOf" srcId="{BCE59669-CAB7-494B-92A3-5A013C388C77}" destId="{44EFE0D3-BFB5-4890-B29B-D1E6840C6A7F}" srcOrd="0" destOrd="0" presId="urn:microsoft.com/office/officeart/2005/8/layout/hProcess9"/>
    <dgm:cxn modelId="{3793336F-5F98-4BEB-89AD-6CE788F31EC1}" type="presOf" srcId="{5F2D1108-4620-4695-A6D5-D6D5563CEB5D}" destId="{72A407AD-70B3-41D0-8BB9-75AF3C2E8870}" srcOrd="0" destOrd="0" presId="urn:microsoft.com/office/officeart/2005/8/layout/hProcess9"/>
    <dgm:cxn modelId="{C5DA7919-33A9-4D02-B868-726EB791ADCF}" srcId="{D7E83AAA-6F0E-4FA5-A953-E46B58B7801B}" destId="{5F2D1108-4620-4695-A6D5-D6D5563CEB5D}" srcOrd="2" destOrd="0" parTransId="{10B5DC00-27F4-427D-A4DF-7F06BD1ADDFC}" sibTransId="{A894705F-F786-4B6C-8E6A-69D11CF3B9B7}"/>
    <dgm:cxn modelId="{BFBB2526-5CCD-45E3-B17D-DDEDED134F81}" srcId="{D7E83AAA-6F0E-4FA5-A953-E46B58B7801B}" destId="{BCE59669-CAB7-494B-92A3-5A013C388C77}" srcOrd="3" destOrd="0" parTransId="{227E1A82-0DB9-4AE6-A183-C8AFBBC7CD8B}" sibTransId="{4D47D33C-E678-423F-A087-6569BA946541}"/>
    <dgm:cxn modelId="{B8BF0BC4-175E-46C1-B28C-28F508C27356}" type="presParOf" srcId="{8300871A-A781-4EBF-B5DA-A23671E964FA}" destId="{2BDE543A-8FB4-45FA-875E-E9D15A4A2737}" srcOrd="0" destOrd="0" presId="urn:microsoft.com/office/officeart/2005/8/layout/hProcess9"/>
    <dgm:cxn modelId="{54DD0BEB-7CE8-4CA1-9C13-43D31DF25264}" type="presParOf" srcId="{8300871A-A781-4EBF-B5DA-A23671E964FA}" destId="{1B133A18-5F05-47C2-93B8-A458CB2502CB}" srcOrd="1" destOrd="0" presId="urn:microsoft.com/office/officeart/2005/8/layout/hProcess9"/>
    <dgm:cxn modelId="{20A2DCE0-83EA-496D-98CF-E7A66BFCE923}" type="presParOf" srcId="{1B133A18-5F05-47C2-93B8-A458CB2502CB}" destId="{C801C33A-2420-44CF-8720-82A4879B4DCC}" srcOrd="0" destOrd="0" presId="urn:microsoft.com/office/officeart/2005/8/layout/hProcess9"/>
    <dgm:cxn modelId="{6B5341C2-3F93-4086-8A86-776522E5273B}" type="presParOf" srcId="{1B133A18-5F05-47C2-93B8-A458CB2502CB}" destId="{ECB1547C-B5FA-44E8-B6DC-A96EC65349A1}" srcOrd="1" destOrd="0" presId="urn:microsoft.com/office/officeart/2005/8/layout/hProcess9"/>
    <dgm:cxn modelId="{1EDC02E0-7629-446D-AA20-EA1898A65E9B}" type="presParOf" srcId="{1B133A18-5F05-47C2-93B8-A458CB2502CB}" destId="{9AFFEF9D-CCBF-4DF7-9D6A-2DFF4415F6F2}" srcOrd="2" destOrd="0" presId="urn:microsoft.com/office/officeart/2005/8/layout/hProcess9"/>
    <dgm:cxn modelId="{11416411-7DA3-497A-8141-AA0ED0F03BAD}" type="presParOf" srcId="{1B133A18-5F05-47C2-93B8-A458CB2502CB}" destId="{7A302DBD-3437-49C9-954A-D20259326D2C}" srcOrd="3" destOrd="0" presId="urn:microsoft.com/office/officeart/2005/8/layout/hProcess9"/>
    <dgm:cxn modelId="{6781E9EB-B256-43DC-8236-86A5219AD3FE}" type="presParOf" srcId="{1B133A18-5F05-47C2-93B8-A458CB2502CB}" destId="{72A407AD-70B3-41D0-8BB9-75AF3C2E8870}" srcOrd="4" destOrd="0" presId="urn:microsoft.com/office/officeart/2005/8/layout/hProcess9"/>
    <dgm:cxn modelId="{E82039D0-76D3-4215-8373-9B75C031FFDE}" type="presParOf" srcId="{1B133A18-5F05-47C2-93B8-A458CB2502CB}" destId="{8BC99FEA-8AD9-444B-B4BB-DEB1F8112736}" srcOrd="5" destOrd="0" presId="urn:microsoft.com/office/officeart/2005/8/layout/hProcess9"/>
    <dgm:cxn modelId="{C79949B9-C78B-4265-AC5A-F5405E480F24}" type="presParOf" srcId="{1B133A18-5F05-47C2-93B8-A458CB2502CB}" destId="{44EFE0D3-BFB5-4890-B29B-D1E6840C6A7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7BD62E-EDA3-4385-B644-56CBA4B4937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FE4C5B5-9D0F-44B4-87B3-4CF3D615CFE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формальний синтаксис </a:t>
          </a:r>
          <a:endParaRPr lang="ru-RU" dirty="0">
            <a:solidFill>
              <a:schemeClr val="tx1"/>
            </a:solidFill>
          </a:endParaRPr>
        </a:p>
      </dgm:t>
    </dgm:pt>
    <dgm:pt modelId="{9463FB04-817A-4738-A11C-ECF3A54A5100}" type="parTrans" cxnId="{998A6F84-413D-4B63-9DAB-9400A5E96B63}">
      <dgm:prSet/>
      <dgm:spPr/>
      <dgm:t>
        <a:bodyPr/>
        <a:lstStyle/>
        <a:p>
          <a:endParaRPr lang="ru-RU"/>
        </a:p>
      </dgm:t>
    </dgm:pt>
    <dgm:pt modelId="{B217D8D3-6AFE-4294-84A7-9A2E2890E65D}" type="sibTrans" cxnId="{998A6F84-413D-4B63-9DAB-9400A5E96B63}">
      <dgm:prSet/>
      <dgm:spPr/>
      <dgm:t>
        <a:bodyPr/>
        <a:lstStyle/>
        <a:p>
          <a:endParaRPr lang="ru-RU"/>
        </a:p>
      </dgm:t>
    </dgm:pt>
    <dgm:pt modelId="{A32DB502-606E-497A-A555-F220BB3879D5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комуніативний</a:t>
          </a:r>
          <a:r>
            <a:rPr lang="uk-UA" dirty="0" smtClean="0">
              <a:solidFill>
                <a:schemeClr val="tx1"/>
              </a:solidFill>
            </a:rPr>
            <a:t> синтаксис</a:t>
          </a:r>
          <a:endParaRPr lang="ru-RU" dirty="0">
            <a:solidFill>
              <a:schemeClr val="tx1"/>
            </a:solidFill>
          </a:endParaRPr>
        </a:p>
      </dgm:t>
    </dgm:pt>
    <dgm:pt modelId="{76637C3F-8FB9-4C76-A13E-FEF09C15AB78}" type="parTrans" cxnId="{54C66C05-7E56-462D-97D1-2B674E6CB3C6}">
      <dgm:prSet/>
      <dgm:spPr/>
      <dgm:t>
        <a:bodyPr/>
        <a:lstStyle/>
        <a:p>
          <a:endParaRPr lang="ru-RU"/>
        </a:p>
      </dgm:t>
    </dgm:pt>
    <dgm:pt modelId="{345DC162-2D60-4E6E-9575-27E2B559BEB2}" type="sibTrans" cxnId="{54C66C05-7E56-462D-97D1-2B674E6CB3C6}">
      <dgm:prSet/>
      <dgm:spPr/>
      <dgm:t>
        <a:bodyPr/>
        <a:lstStyle/>
        <a:p>
          <a:endParaRPr lang="ru-RU"/>
        </a:p>
      </dgm:t>
    </dgm:pt>
    <dgm:pt modelId="{24440291-9EDD-4AD7-88F0-92D9205C8201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статичний описовий </a:t>
          </a:r>
          <a:endParaRPr lang="ru-RU" dirty="0">
            <a:solidFill>
              <a:schemeClr val="tx1"/>
            </a:solidFill>
          </a:endParaRPr>
        </a:p>
      </dgm:t>
    </dgm:pt>
    <dgm:pt modelId="{DE52846D-41A5-43AE-A795-B4E26405F64D}" type="parTrans" cxnId="{A178CFDD-4BCA-40AE-8A80-4523F2B08227}">
      <dgm:prSet/>
      <dgm:spPr/>
      <dgm:t>
        <a:bodyPr/>
        <a:lstStyle/>
        <a:p>
          <a:endParaRPr lang="ru-RU"/>
        </a:p>
      </dgm:t>
    </dgm:pt>
    <dgm:pt modelId="{9A074AEE-1AC8-4260-B952-793D36B5220D}" type="sibTrans" cxnId="{A178CFDD-4BCA-40AE-8A80-4523F2B08227}">
      <dgm:prSet/>
      <dgm:spPr/>
      <dgm:t>
        <a:bodyPr/>
        <a:lstStyle/>
        <a:p>
          <a:endParaRPr lang="ru-RU"/>
        </a:p>
      </dgm:t>
    </dgm:pt>
    <dgm:pt modelId="{BB4FCAA5-2352-4FB5-8DA2-E21A40C921A6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Функційний</a:t>
          </a:r>
          <a:r>
            <a:rPr lang="uk-UA" dirty="0" smtClean="0">
              <a:solidFill>
                <a:schemeClr val="tx1"/>
              </a:solidFill>
            </a:rPr>
            <a:t>  синтаксис </a:t>
          </a:r>
          <a:endParaRPr lang="ru-RU" dirty="0">
            <a:solidFill>
              <a:schemeClr val="tx1"/>
            </a:solidFill>
          </a:endParaRPr>
        </a:p>
      </dgm:t>
    </dgm:pt>
    <dgm:pt modelId="{6E4B68D5-48B7-4697-AC4C-A7E21FC270DF}" type="parTrans" cxnId="{9FCF4431-E34E-4A44-9512-B86BB6D404EC}">
      <dgm:prSet/>
      <dgm:spPr/>
      <dgm:t>
        <a:bodyPr/>
        <a:lstStyle/>
        <a:p>
          <a:endParaRPr lang="ru-RU"/>
        </a:p>
      </dgm:t>
    </dgm:pt>
    <dgm:pt modelId="{9C1EE0E2-7818-44F9-86DC-CD6201A3A12C}" type="sibTrans" cxnId="{9FCF4431-E34E-4A44-9512-B86BB6D404EC}">
      <dgm:prSet/>
      <dgm:spPr/>
      <dgm:t>
        <a:bodyPr/>
        <a:lstStyle/>
        <a:p>
          <a:endParaRPr lang="ru-RU"/>
        </a:p>
      </dgm:t>
    </dgm:pt>
    <dgm:pt modelId="{63DBF11D-ED8F-47D6-A03B-14B45ACF7F8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історичний (</a:t>
          </a:r>
          <a:r>
            <a:rPr lang="uk-UA" dirty="0" err="1" smtClean="0">
              <a:solidFill>
                <a:schemeClr val="tx1"/>
              </a:solidFill>
            </a:rPr>
            <a:t>діахронний</a:t>
          </a:r>
          <a:r>
            <a:rPr lang="uk-UA" dirty="0" smtClean="0">
              <a:solidFill>
                <a:schemeClr val="tx1"/>
              </a:solidFill>
            </a:rPr>
            <a:t>) синтаксис </a:t>
          </a:r>
          <a:endParaRPr lang="ru-RU" dirty="0">
            <a:solidFill>
              <a:schemeClr val="tx1"/>
            </a:solidFill>
          </a:endParaRPr>
        </a:p>
      </dgm:t>
    </dgm:pt>
    <dgm:pt modelId="{00750C52-3725-4202-903E-5E1167E36196}" type="parTrans" cxnId="{F2E2BA72-50AB-4E34-9671-6EF1623D8876}">
      <dgm:prSet/>
      <dgm:spPr/>
      <dgm:t>
        <a:bodyPr/>
        <a:lstStyle/>
        <a:p>
          <a:endParaRPr lang="ru-RU"/>
        </a:p>
      </dgm:t>
    </dgm:pt>
    <dgm:pt modelId="{F2FDC635-DEAF-47AB-A3EB-B4ED1D9F8800}" type="sibTrans" cxnId="{F2E2BA72-50AB-4E34-9671-6EF1623D8876}">
      <dgm:prSet/>
      <dgm:spPr/>
      <dgm:t>
        <a:bodyPr/>
        <a:lstStyle/>
        <a:p>
          <a:endParaRPr lang="ru-RU"/>
        </a:p>
      </dgm:t>
    </dgm:pt>
    <dgm:pt modelId="{51202744-084A-43D7-B8C1-16F86EF4FDEF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лексичний синтаксис </a:t>
          </a:r>
          <a:endParaRPr lang="ru-RU" dirty="0">
            <a:solidFill>
              <a:schemeClr val="tx1"/>
            </a:solidFill>
          </a:endParaRPr>
        </a:p>
      </dgm:t>
    </dgm:pt>
    <dgm:pt modelId="{CECC06A5-B405-4195-ACE5-2D72B5BFE566}" type="parTrans" cxnId="{001F4F68-A9F8-4F21-B4F9-D5D71B82D61D}">
      <dgm:prSet/>
      <dgm:spPr/>
      <dgm:t>
        <a:bodyPr/>
        <a:lstStyle/>
        <a:p>
          <a:endParaRPr lang="ru-RU"/>
        </a:p>
      </dgm:t>
    </dgm:pt>
    <dgm:pt modelId="{41FF7C39-0754-4F18-85EA-F60696DBE5FE}" type="sibTrans" cxnId="{001F4F68-A9F8-4F21-B4F9-D5D71B82D61D}">
      <dgm:prSet/>
      <dgm:spPr/>
      <dgm:t>
        <a:bodyPr/>
        <a:lstStyle/>
        <a:p>
          <a:endParaRPr lang="ru-RU"/>
        </a:p>
      </dgm:t>
    </dgm:pt>
    <dgm:pt modelId="{2169E460-B549-40D0-9588-E200EE729F52}" type="pres">
      <dgm:prSet presAssocID="{DE7BD62E-EDA3-4385-B644-56CBA4B493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1D70FD-B2B8-4BB1-881F-3C998C97CCF8}" type="pres">
      <dgm:prSet presAssocID="{4FE4C5B5-9D0F-44B4-87B3-4CF3D615CF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C7946-BA6D-43FA-BC77-E6C9E5E0F82D}" type="pres">
      <dgm:prSet presAssocID="{B217D8D3-6AFE-4294-84A7-9A2E2890E65D}" presName="sibTrans" presStyleCnt="0"/>
      <dgm:spPr/>
    </dgm:pt>
    <dgm:pt modelId="{D78FEEF2-0A44-404D-817B-7756A2656E7C}" type="pres">
      <dgm:prSet presAssocID="{A32DB502-606E-497A-A555-F220BB3879D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8C3A7-4154-4B2C-A346-67CC71801C26}" type="pres">
      <dgm:prSet presAssocID="{345DC162-2D60-4E6E-9575-27E2B559BEB2}" presName="sibTrans" presStyleCnt="0"/>
      <dgm:spPr/>
    </dgm:pt>
    <dgm:pt modelId="{2835836F-A791-4CAA-9130-0070CD712946}" type="pres">
      <dgm:prSet presAssocID="{24440291-9EDD-4AD7-88F0-92D9205C820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D98FC-38E1-4898-A361-616852EB3720}" type="pres">
      <dgm:prSet presAssocID="{9A074AEE-1AC8-4260-B952-793D36B5220D}" presName="sibTrans" presStyleCnt="0"/>
      <dgm:spPr/>
    </dgm:pt>
    <dgm:pt modelId="{2145B3FB-0532-40FB-A74C-E3E47152A920}" type="pres">
      <dgm:prSet presAssocID="{BB4FCAA5-2352-4FB5-8DA2-E21A40C921A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273A5-0D64-494F-8E87-5A11CCFBB26E}" type="pres">
      <dgm:prSet presAssocID="{9C1EE0E2-7818-44F9-86DC-CD6201A3A12C}" presName="sibTrans" presStyleCnt="0"/>
      <dgm:spPr/>
    </dgm:pt>
    <dgm:pt modelId="{DADBFDFC-8C62-4192-B2F4-97E0254218AC}" type="pres">
      <dgm:prSet presAssocID="{63DBF11D-ED8F-47D6-A03B-14B45ACF7F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6762C-BAEF-4FF7-A056-B690F5B4B6AB}" type="pres">
      <dgm:prSet presAssocID="{F2FDC635-DEAF-47AB-A3EB-B4ED1D9F8800}" presName="sibTrans" presStyleCnt="0"/>
      <dgm:spPr/>
    </dgm:pt>
    <dgm:pt modelId="{6E891F78-16ED-4CA9-A605-EDE0883F8DD3}" type="pres">
      <dgm:prSet presAssocID="{51202744-084A-43D7-B8C1-16F86EF4FD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E2BA72-50AB-4E34-9671-6EF1623D8876}" srcId="{DE7BD62E-EDA3-4385-B644-56CBA4B49372}" destId="{63DBF11D-ED8F-47D6-A03B-14B45ACF7F87}" srcOrd="4" destOrd="0" parTransId="{00750C52-3725-4202-903E-5E1167E36196}" sibTransId="{F2FDC635-DEAF-47AB-A3EB-B4ED1D9F8800}"/>
    <dgm:cxn modelId="{91CE498B-951B-414D-9903-E65E5BDE6050}" type="presOf" srcId="{4FE4C5B5-9D0F-44B4-87B3-4CF3D615CFED}" destId="{201D70FD-B2B8-4BB1-881F-3C998C97CCF8}" srcOrd="0" destOrd="0" presId="urn:microsoft.com/office/officeart/2005/8/layout/default"/>
    <dgm:cxn modelId="{62C4FF54-B84F-4AED-8BBD-408194C416AA}" type="presOf" srcId="{DE7BD62E-EDA3-4385-B644-56CBA4B49372}" destId="{2169E460-B549-40D0-9588-E200EE729F52}" srcOrd="0" destOrd="0" presId="urn:microsoft.com/office/officeart/2005/8/layout/default"/>
    <dgm:cxn modelId="{09CB271E-6DCB-4259-873B-B686B25601C1}" type="presOf" srcId="{A32DB502-606E-497A-A555-F220BB3879D5}" destId="{D78FEEF2-0A44-404D-817B-7756A2656E7C}" srcOrd="0" destOrd="0" presId="urn:microsoft.com/office/officeart/2005/8/layout/default"/>
    <dgm:cxn modelId="{998A6F84-413D-4B63-9DAB-9400A5E96B63}" srcId="{DE7BD62E-EDA3-4385-B644-56CBA4B49372}" destId="{4FE4C5B5-9D0F-44B4-87B3-4CF3D615CFED}" srcOrd="0" destOrd="0" parTransId="{9463FB04-817A-4738-A11C-ECF3A54A5100}" sibTransId="{B217D8D3-6AFE-4294-84A7-9A2E2890E65D}"/>
    <dgm:cxn modelId="{7BE05E56-B749-43A3-BCE8-FE81A9D5687A}" type="presOf" srcId="{51202744-084A-43D7-B8C1-16F86EF4FDEF}" destId="{6E891F78-16ED-4CA9-A605-EDE0883F8DD3}" srcOrd="0" destOrd="0" presId="urn:microsoft.com/office/officeart/2005/8/layout/default"/>
    <dgm:cxn modelId="{001F4F68-A9F8-4F21-B4F9-D5D71B82D61D}" srcId="{DE7BD62E-EDA3-4385-B644-56CBA4B49372}" destId="{51202744-084A-43D7-B8C1-16F86EF4FDEF}" srcOrd="5" destOrd="0" parTransId="{CECC06A5-B405-4195-ACE5-2D72B5BFE566}" sibTransId="{41FF7C39-0754-4F18-85EA-F60696DBE5FE}"/>
    <dgm:cxn modelId="{9FCF4431-E34E-4A44-9512-B86BB6D404EC}" srcId="{DE7BD62E-EDA3-4385-B644-56CBA4B49372}" destId="{BB4FCAA5-2352-4FB5-8DA2-E21A40C921A6}" srcOrd="3" destOrd="0" parTransId="{6E4B68D5-48B7-4697-AC4C-A7E21FC270DF}" sibTransId="{9C1EE0E2-7818-44F9-86DC-CD6201A3A12C}"/>
    <dgm:cxn modelId="{A178CFDD-4BCA-40AE-8A80-4523F2B08227}" srcId="{DE7BD62E-EDA3-4385-B644-56CBA4B49372}" destId="{24440291-9EDD-4AD7-88F0-92D9205C8201}" srcOrd="2" destOrd="0" parTransId="{DE52846D-41A5-43AE-A795-B4E26405F64D}" sibTransId="{9A074AEE-1AC8-4260-B952-793D36B5220D}"/>
    <dgm:cxn modelId="{C27EB8F5-7305-478F-87E2-BA40C4BFE2ED}" type="presOf" srcId="{63DBF11D-ED8F-47D6-A03B-14B45ACF7F87}" destId="{DADBFDFC-8C62-4192-B2F4-97E0254218AC}" srcOrd="0" destOrd="0" presId="urn:microsoft.com/office/officeart/2005/8/layout/default"/>
    <dgm:cxn modelId="{E0B6C39B-A47B-441F-87DE-4FB169E6AC5E}" type="presOf" srcId="{BB4FCAA5-2352-4FB5-8DA2-E21A40C921A6}" destId="{2145B3FB-0532-40FB-A74C-E3E47152A920}" srcOrd="0" destOrd="0" presId="urn:microsoft.com/office/officeart/2005/8/layout/default"/>
    <dgm:cxn modelId="{54C66C05-7E56-462D-97D1-2B674E6CB3C6}" srcId="{DE7BD62E-EDA3-4385-B644-56CBA4B49372}" destId="{A32DB502-606E-497A-A555-F220BB3879D5}" srcOrd="1" destOrd="0" parTransId="{76637C3F-8FB9-4C76-A13E-FEF09C15AB78}" sibTransId="{345DC162-2D60-4E6E-9575-27E2B559BEB2}"/>
    <dgm:cxn modelId="{32990A94-32B1-48D8-B952-9193B9F4F1C9}" type="presOf" srcId="{24440291-9EDD-4AD7-88F0-92D9205C8201}" destId="{2835836F-A791-4CAA-9130-0070CD712946}" srcOrd="0" destOrd="0" presId="urn:microsoft.com/office/officeart/2005/8/layout/default"/>
    <dgm:cxn modelId="{74E7D439-4119-460A-9F90-1CAA59374103}" type="presParOf" srcId="{2169E460-B549-40D0-9588-E200EE729F52}" destId="{201D70FD-B2B8-4BB1-881F-3C998C97CCF8}" srcOrd="0" destOrd="0" presId="urn:microsoft.com/office/officeart/2005/8/layout/default"/>
    <dgm:cxn modelId="{CCB8278C-1AAB-4E70-AD75-FB93D84FE9EE}" type="presParOf" srcId="{2169E460-B549-40D0-9588-E200EE729F52}" destId="{68FC7946-BA6D-43FA-BC77-E6C9E5E0F82D}" srcOrd="1" destOrd="0" presId="urn:microsoft.com/office/officeart/2005/8/layout/default"/>
    <dgm:cxn modelId="{21881FE5-D41D-480E-8499-2B550683E1F3}" type="presParOf" srcId="{2169E460-B549-40D0-9588-E200EE729F52}" destId="{D78FEEF2-0A44-404D-817B-7756A2656E7C}" srcOrd="2" destOrd="0" presId="urn:microsoft.com/office/officeart/2005/8/layout/default"/>
    <dgm:cxn modelId="{ED2D8ECA-14E8-4036-8223-DB9313E918D7}" type="presParOf" srcId="{2169E460-B549-40D0-9588-E200EE729F52}" destId="{38F8C3A7-4154-4B2C-A346-67CC71801C26}" srcOrd="3" destOrd="0" presId="urn:microsoft.com/office/officeart/2005/8/layout/default"/>
    <dgm:cxn modelId="{01A0094A-0536-4E83-96D6-5BF401336427}" type="presParOf" srcId="{2169E460-B549-40D0-9588-E200EE729F52}" destId="{2835836F-A791-4CAA-9130-0070CD712946}" srcOrd="4" destOrd="0" presId="urn:microsoft.com/office/officeart/2005/8/layout/default"/>
    <dgm:cxn modelId="{37E45B80-ECD9-4248-9198-4C2E55AC7BFE}" type="presParOf" srcId="{2169E460-B549-40D0-9588-E200EE729F52}" destId="{C63D98FC-38E1-4898-A361-616852EB3720}" srcOrd="5" destOrd="0" presId="urn:microsoft.com/office/officeart/2005/8/layout/default"/>
    <dgm:cxn modelId="{EE27DF2E-D2F9-41F0-B893-E05ACC9D606C}" type="presParOf" srcId="{2169E460-B549-40D0-9588-E200EE729F52}" destId="{2145B3FB-0532-40FB-A74C-E3E47152A920}" srcOrd="6" destOrd="0" presId="urn:microsoft.com/office/officeart/2005/8/layout/default"/>
    <dgm:cxn modelId="{3E31FEAA-FDA7-4E7F-989F-48058E2321DD}" type="presParOf" srcId="{2169E460-B549-40D0-9588-E200EE729F52}" destId="{CFB273A5-0D64-494F-8E87-5A11CCFBB26E}" srcOrd="7" destOrd="0" presId="urn:microsoft.com/office/officeart/2005/8/layout/default"/>
    <dgm:cxn modelId="{D85F8FF0-576B-48F7-8E03-9004BF5614B3}" type="presParOf" srcId="{2169E460-B549-40D0-9588-E200EE729F52}" destId="{DADBFDFC-8C62-4192-B2F4-97E0254218AC}" srcOrd="8" destOrd="0" presId="urn:microsoft.com/office/officeart/2005/8/layout/default"/>
    <dgm:cxn modelId="{EBBAB714-215B-4670-868E-8BD865FC791A}" type="presParOf" srcId="{2169E460-B549-40D0-9588-E200EE729F52}" destId="{1C16762C-BAEF-4FF7-A056-B690F5B4B6AB}" srcOrd="9" destOrd="0" presId="urn:microsoft.com/office/officeart/2005/8/layout/default"/>
    <dgm:cxn modelId="{FC18DD14-5C03-49A4-91AC-643DCAEA2958}" type="presParOf" srcId="{2169E460-B549-40D0-9588-E200EE729F52}" destId="{6E891F78-16ED-4CA9-A605-EDE0883F8D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4B907-4E82-4A4D-A58D-4AAB0691AB3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B75744-8BEC-4BC8-ADD7-B6776ADC5239}">
      <dgm:prSet phldrT="[Текст]"/>
      <dgm:spPr/>
      <dgm:t>
        <a:bodyPr/>
        <a:lstStyle/>
        <a:p>
          <a:r>
            <a:rPr lang="uk-UA" dirty="0" smtClean="0"/>
            <a:t>дескриптивна діалектологія </a:t>
          </a:r>
          <a:endParaRPr lang="ru-RU" dirty="0"/>
        </a:p>
      </dgm:t>
    </dgm:pt>
    <dgm:pt modelId="{254FDAA4-06F5-4591-B838-E646F2B30D02}" type="parTrans" cxnId="{19EC1B27-0E1A-48E9-B83A-4C79263361D8}">
      <dgm:prSet/>
      <dgm:spPr/>
      <dgm:t>
        <a:bodyPr/>
        <a:lstStyle/>
        <a:p>
          <a:endParaRPr lang="ru-RU"/>
        </a:p>
      </dgm:t>
    </dgm:pt>
    <dgm:pt modelId="{4B69D95D-8BFC-4ADA-A92A-961FD6D666A7}" type="sibTrans" cxnId="{19EC1B27-0E1A-48E9-B83A-4C79263361D8}">
      <dgm:prSet/>
      <dgm:spPr/>
      <dgm:t>
        <a:bodyPr/>
        <a:lstStyle/>
        <a:p>
          <a:endParaRPr lang="ru-RU"/>
        </a:p>
      </dgm:t>
    </dgm:pt>
    <dgm:pt modelId="{AE232654-3F66-455E-BEA2-E75086CAD776}">
      <dgm:prSet phldrT="[Текст]"/>
      <dgm:spPr/>
      <dgm:t>
        <a:bodyPr/>
        <a:lstStyle/>
        <a:p>
          <a:r>
            <a:rPr lang="uk-UA" smtClean="0"/>
            <a:t>лінгвістична географія </a:t>
          </a:r>
          <a:endParaRPr lang="ru-RU" dirty="0"/>
        </a:p>
      </dgm:t>
    </dgm:pt>
    <dgm:pt modelId="{334E2879-B1D3-4D0F-99A2-18D75D148E61}" type="parTrans" cxnId="{CB8895B0-329D-4068-95D2-2929460E9943}">
      <dgm:prSet/>
      <dgm:spPr/>
      <dgm:t>
        <a:bodyPr/>
        <a:lstStyle/>
        <a:p>
          <a:endParaRPr lang="ru-RU"/>
        </a:p>
      </dgm:t>
    </dgm:pt>
    <dgm:pt modelId="{F762D50A-8335-4CBE-943E-3FBCFF4EF766}" type="sibTrans" cxnId="{CB8895B0-329D-4068-95D2-2929460E9943}">
      <dgm:prSet/>
      <dgm:spPr/>
      <dgm:t>
        <a:bodyPr/>
        <a:lstStyle/>
        <a:p>
          <a:endParaRPr lang="ru-RU"/>
        </a:p>
      </dgm:t>
    </dgm:pt>
    <dgm:pt modelId="{98BBDB26-B33C-492F-8CA8-75B978DCB594}">
      <dgm:prSet phldrT="[Текст]"/>
      <dgm:spPr/>
      <dgm:t>
        <a:bodyPr/>
        <a:lstStyle/>
        <a:p>
          <a:r>
            <a:rPr lang="uk-UA" dirty="0" smtClean="0"/>
            <a:t>лексикографія</a:t>
          </a:r>
          <a:endParaRPr lang="ru-RU" dirty="0"/>
        </a:p>
      </dgm:t>
    </dgm:pt>
    <dgm:pt modelId="{CFB1E524-9930-4122-8E90-C6124F75766F}" type="parTrans" cxnId="{7CE8DB7E-7C1D-49DB-ADB4-3FFD514C471E}">
      <dgm:prSet/>
      <dgm:spPr/>
      <dgm:t>
        <a:bodyPr/>
        <a:lstStyle/>
        <a:p>
          <a:endParaRPr lang="ru-RU"/>
        </a:p>
      </dgm:t>
    </dgm:pt>
    <dgm:pt modelId="{E679BDEC-9222-40E0-881D-44A1C7E792E7}" type="sibTrans" cxnId="{7CE8DB7E-7C1D-49DB-ADB4-3FFD514C471E}">
      <dgm:prSet/>
      <dgm:spPr/>
      <dgm:t>
        <a:bodyPr/>
        <a:lstStyle/>
        <a:p>
          <a:endParaRPr lang="ru-RU"/>
        </a:p>
      </dgm:t>
    </dgm:pt>
    <dgm:pt modelId="{B2C21410-7818-4BD3-A9A1-6F11A1EBB3DC}">
      <dgm:prSet phldrT="[Текст]"/>
      <dgm:spPr/>
      <dgm:t>
        <a:bodyPr/>
        <a:lstStyle/>
        <a:p>
          <a:r>
            <a:rPr lang="uk-UA" dirty="0" err="1" smtClean="0"/>
            <a:t>текстографія</a:t>
          </a:r>
          <a:endParaRPr lang="ru-RU" dirty="0"/>
        </a:p>
      </dgm:t>
    </dgm:pt>
    <dgm:pt modelId="{6B0D1F55-60F8-40F5-8948-210D5756F1F1}" type="parTrans" cxnId="{61FEAAAD-140F-44C2-A135-AF4D7E279163}">
      <dgm:prSet/>
      <dgm:spPr/>
      <dgm:t>
        <a:bodyPr/>
        <a:lstStyle/>
        <a:p>
          <a:endParaRPr lang="ru-RU"/>
        </a:p>
      </dgm:t>
    </dgm:pt>
    <dgm:pt modelId="{E7DE1A89-2B0B-4217-A196-A36751A41978}" type="sibTrans" cxnId="{61FEAAAD-140F-44C2-A135-AF4D7E279163}">
      <dgm:prSet/>
      <dgm:spPr/>
      <dgm:t>
        <a:bodyPr/>
        <a:lstStyle/>
        <a:p>
          <a:endParaRPr lang="ru-RU"/>
        </a:p>
      </dgm:t>
    </dgm:pt>
    <dgm:pt modelId="{124A15E6-89B1-4C1C-BF8E-BE251FD4F41A}">
      <dgm:prSet phldrT="[Текст]"/>
      <dgm:spPr/>
      <dgm:t>
        <a:bodyPr/>
        <a:lstStyle/>
        <a:p>
          <a:r>
            <a:rPr lang="uk-UA" dirty="0" smtClean="0"/>
            <a:t>діалектний </a:t>
          </a:r>
          <a:r>
            <a:rPr lang="uk-UA" dirty="0" err="1" smtClean="0"/>
            <a:t>фонофонд</a:t>
          </a:r>
          <a:endParaRPr lang="ru-RU" dirty="0"/>
        </a:p>
      </dgm:t>
    </dgm:pt>
    <dgm:pt modelId="{09F2EC69-AA10-46A0-8E15-1315F3E75859}" type="parTrans" cxnId="{8E6A8FEA-042B-4FAA-B99A-D515695E8625}">
      <dgm:prSet/>
      <dgm:spPr/>
      <dgm:t>
        <a:bodyPr/>
        <a:lstStyle/>
        <a:p>
          <a:endParaRPr lang="ru-RU"/>
        </a:p>
      </dgm:t>
    </dgm:pt>
    <dgm:pt modelId="{A7888F0A-DE6E-4689-BF84-CAA85D6706AE}" type="sibTrans" cxnId="{8E6A8FEA-042B-4FAA-B99A-D515695E8625}">
      <dgm:prSet/>
      <dgm:spPr/>
      <dgm:t>
        <a:bodyPr/>
        <a:lstStyle/>
        <a:p>
          <a:endParaRPr lang="ru-RU"/>
        </a:p>
      </dgm:t>
    </dgm:pt>
    <dgm:pt modelId="{ABEACA44-42F0-468C-BD8E-729B18CB565D}" type="pres">
      <dgm:prSet presAssocID="{6794B907-4E82-4A4D-A58D-4AAB0691A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E688C9-07BD-48FD-A42C-ED4EAEF68927}" type="pres">
      <dgm:prSet presAssocID="{B8B75744-8BEC-4BC8-ADD7-B6776ADC523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6CBAD-4725-4069-BBC1-AFED53338BAF}" type="pres">
      <dgm:prSet presAssocID="{4B69D95D-8BFC-4ADA-A92A-961FD6D666A7}" presName="sibTrans" presStyleCnt="0"/>
      <dgm:spPr/>
    </dgm:pt>
    <dgm:pt modelId="{EC25778C-6955-48A2-9E65-0151F0761FA7}" type="pres">
      <dgm:prSet presAssocID="{AE232654-3F66-455E-BEA2-E75086CAD77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8AAD2-7236-45E8-B59F-08FE04212E03}" type="pres">
      <dgm:prSet presAssocID="{F762D50A-8335-4CBE-943E-3FBCFF4EF766}" presName="sibTrans" presStyleCnt="0"/>
      <dgm:spPr/>
    </dgm:pt>
    <dgm:pt modelId="{75726FC1-2BC4-4F97-ADEB-B998D0FD658B}" type="pres">
      <dgm:prSet presAssocID="{98BBDB26-B33C-492F-8CA8-75B978DCB5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7FA13-7284-457C-945D-04471F588D6F}" type="pres">
      <dgm:prSet presAssocID="{E679BDEC-9222-40E0-881D-44A1C7E792E7}" presName="sibTrans" presStyleCnt="0"/>
      <dgm:spPr/>
    </dgm:pt>
    <dgm:pt modelId="{857306A7-C45C-4B7C-82E8-81F0DA9BA5E1}" type="pres">
      <dgm:prSet presAssocID="{B2C21410-7818-4BD3-A9A1-6F11A1EBB3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748F6-0355-4A5B-B71D-15049D19BE4C}" type="pres">
      <dgm:prSet presAssocID="{E7DE1A89-2B0B-4217-A196-A36751A41978}" presName="sibTrans" presStyleCnt="0"/>
      <dgm:spPr/>
    </dgm:pt>
    <dgm:pt modelId="{15C76DD8-DED8-4F14-BDFD-379E485BE1DE}" type="pres">
      <dgm:prSet presAssocID="{124A15E6-89B1-4C1C-BF8E-BE251FD4F41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73E0C-D27F-46C6-A2EC-A179DBC0BE54}" type="presOf" srcId="{124A15E6-89B1-4C1C-BF8E-BE251FD4F41A}" destId="{15C76DD8-DED8-4F14-BDFD-379E485BE1DE}" srcOrd="0" destOrd="0" presId="urn:microsoft.com/office/officeart/2005/8/layout/default"/>
    <dgm:cxn modelId="{F43F7138-EB68-4EF2-893D-6D64F0E81B54}" type="presOf" srcId="{6794B907-4E82-4A4D-A58D-4AAB0691AB3D}" destId="{ABEACA44-42F0-468C-BD8E-729B18CB565D}" srcOrd="0" destOrd="0" presId="urn:microsoft.com/office/officeart/2005/8/layout/default"/>
    <dgm:cxn modelId="{7CE8DB7E-7C1D-49DB-ADB4-3FFD514C471E}" srcId="{6794B907-4E82-4A4D-A58D-4AAB0691AB3D}" destId="{98BBDB26-B33C-492F-8CA8-75B978DCB594}" srcOrd="2" destOrd="0" parTransId="{CFB1E524-9930-4122-8E90-C6124F75766F}" sibTransId="{E679BDEC-9222-40E0-881D-44A1C7E792E7}"/>
    <dgm:cxn modelId="{A41F74F5-5B9C-41ED-A054-1B1DC74AFD21}" type="presOf" srcId="{98BBDB26-B33C-492F-8CA8-75B978DCB594}" destId="{75726FC1-2BC4-4F97-ADEB-B998D0FD658B}" srcOrd="0" destOrd="0" presId="urn:microsoft.com/office/officeart/2005/8/layout/default"/>
    <dgm:cxn modelId="{2297DC12-1671-44DA-99E3-7E6DF8DF7CD1}" type="presOf" srcId="{B8B75744-8BEC-4BC8-ADD7-B6776ADC5239}" destId="{DCE688C9-07BD-48FD-A42C-ED4EAEF68927}" srcOrd="0" destOrd="0" presId="urn:microsoft.com/office/officeart/2005/8/layout/default"/>
    <dgm:cxn modelId="{19EC1B27-0E1A-48E9-B83A-4C79263361D8}" srcId="{6794B907-4E82-4A4D-A58D-4AAB0691AB3D}" destId="{B8B75744-8BEC-4BC8-ADD7-B6776ADC5239}" srcOrd="0" destOrd="0" parTransId="{254FDAA4-06F5-4591-B838-E646F2B30D02}" sibTransId="{4B69D95D-8BFC-4ADA-A92A-961FD6D666A7}"/>
    <dgm:cxn modelId="{A7773A86-0A1B-48EE-8069-068FE40CC3E2}" type="presOf" srcId="{AE232654-3F66-455E-BEA2-E75086CAD776}" destId="{EC25778C-6955-48A2-9E65-0151F0761FA7}" srcOrd="0" destOrd="0" presId="urn:microsoft.com/office/officeart/2005/8/layout/default"/>
    <dgm:cxn modelId="{61FEAAAD-140F-44C2-A135-AF4D7E279163}" srcId="{6794B907-4E82-4A4D-A58D-4AAB0691AB3D}" destId="{B2C21410-7818-4BD3-A9A1-6F11A1EBB3DC}" srcOrd="3" destOrd="0" parTransId="{6B0D1F55-60F8-40F5-8948-210D5756F1F1}" sibTransId="{E7DE1A89-2B0B-4217-A196-A36751A41978}"/>
    <dgm:cxn modelId="{CB8895B0-329D-4068-95D2-2929460E9943}" srcId="{6794B907-4E82-4A4D-A58D-4AAB0691AB3D}" destId="{AE232654-3F66-455E-BEA2-E75086CAD776}" srcOrd="1" destOrd="0" parTransId="{334E2879-B1D3-4D0F-99A2-18D75D148E61}" sibTransId="{F762D50A-8335-4CBE-943E-3FBCFF4EF766}"/>
    <dgm:cxn modelId="{73E1644B-46CB-4598-8954-550E45857263}" type="presOf" srcId="{B2C21410-7818-4BD3-A9A1-6F11A1EBB3DC}" destId="{857306A7-C45C-4B7C-82E8-81F0DA9BA5E1}" srcOrd="0" destOrd="0" presId="urn:microsoft.com/office/officeart/2005/8/layout/default"/>
    <dgm:cxn modelId="{8E6A8FEA-042B-4FAA-B99A-D515695E8625}" srcId="{6794B907-4E82-4A4D-A58D-4AAB0691AB3D}" destId="{124A15E6-89B1-4C1C-BF8E-BE251FD4F41A}" srcOrd="4" destOrd="0" parTransId="{09F2EC69-AA10-46A0-8E15-1315F3E75859}" sibTransId="{A7888F0A-DE6E-4689-BF84-CAA85D6706AE}"/>
    <dgm:cxn modelId="{9BA1CB7B-E9AF-4E06-85EB-750E5F262E33}" type="presParOf" srcId="{ABEACA44-42F0-468C-BD8E-729B18CB565D}" destId="{DCE688C9-07BD-48FD-A42C-ED4EAEF68927}" srcOrd="0" destOrd="0" presId="urn:microsoft.com/office/officeart/2005/8/layout/default"/>
    <dgm:cxn modelId="{825344C6-3DCD-417E-AEEB-E39E3C85BF46}" type="presParOf" srcId="{ABEACA44-42F0-468C-BD8E-729B18CB565D}" destId="{D456CBAD-4725-4069-BBC1-AFED53338BAF}" srcOrd="1" destOrd="0" presId="urn:microsoft.com/office/officeart/2005/8/layout/default"/>
    <dgm:cxn modelId="{6BCC1D8B-F7D3-4F00-87BD-2B8926FE90E3}" type="presParOf" srcId="{ABEACA44-42F0-468C-BD8E-729B18CB565D}" destId="{EC25778C-6955-48A2-9E65-0151F0761FA7}" srcOrd="2" destOrd="0" presId="urn:microsoft.com/office/officeart/2005/8/layout/default"/>
    <dgm:cxn modelId="{F7E70AC5-0D64-4546-BD63-269FD0123B40}" type="presParOf" srcId="{ABEACA44-42F0-468C-BD8E-729B18CB565D}" destId="{6678AAD2-7236-45E8-B59F-08FE04212E03}" srcOrd="3" destOrd="0" presId="urn:microsoft.com/office/officeart/2005/8/layout/default"/>
    <dgm:cxn modelId="{D0646CC6-4C76-4E64-ABDB-119AFF51D8F8}" type="presParOf" srcId="{ABEACA44-42F0-468C-BD8E-729B18CB565D}" destId="{75726FC1-2BC4-4F97-ADEB-B998D0FD658B}" srcOrd="4" destOrd="0" presId="urn:microsoft.com/office/officeart/2005/8/layout/default"/>
    <dgm:cxn modelId="{7070EA44-4C11-47BE-90C3-1451978942EE}" type="presParOf" srcId="{ABEACA44-42F0-468C-BD8E-729B18CB565D}" destId="{4467FA13-7284-457C-945D-04471F588D6F}" srcOrd="5" destOrd="0" presId="urn:microsoft.com/office/officeart/2005/8/layout/default"/>
    <dgm:cxn modelId="{D38F1062-A695-4085-9ACA-5F63DD103BCD}" type="presParOf" srcId="{ABEACA44-42F0-468C-BD8E-729B18CB565D}" destId="{857306A7-C45C-4B7C-82E8-81F0DA9BA5E1}" srcOrd="6" destOrd="0" presId="urn:microsoft.com/office/officeart/2005/8/layout/default"/>
    <dgm:cxn modelId="{60304D44-DA79-4599-BCD0-2AD2773F76DA}" type="presParOf" srcId="{ABEACA44-42F0-468C-BD8E-729B18CB565D}" destId="{11C748F6-0355-4A5B-B71D-15049D19BE4C}" srcOrd="7" destOrd="0" presId="urn:microsoft.com/office/officeart/2005/8/layout/default"/>
    <dgm:cxn modelId="{B3F6E665-066E-48A1-B603-58D1FE843AFF}" type="presParOf" srcId="{ABEACA44-42F0-468C-BD8E-729B18CB565D}" destId="{15C76DD8-DED8-4F14-BDFD-379E485BE1D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D58E88-57C3-4184-8331-78E96B8D6A91}" type="doc">
      <dgm:prSet loTypeId="urn:microsoft.com/office/officeart/2005/8/layout/arrow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A564E3-D431-4C3D-AA09-DB23B2D37F09}">
      <dgm:prSet phldrT="[Текст]"/>
      <dgm:spPr/>
      <dgm:t>
        <a:bodyPr/>
        <a:lstStyle/>
        <a:p>
          <a:r>
            <a:rPr lang="uk-UA" dirty="0" smtClean="0"/>
            <a:t>Північноукраїнський діалектологічний центр імені професора м. </a:t>
          </a:r>
          <a:r>
            <a:rPr lang="uk-UA" dirty="0" err="1" smtClean="0"/>
            <a:t>Никончука</a:t>
          </a:r>
          <a:endParaRPr lang="ru-RU" dirty="0"/>
        </a:p>
      </dgm:t>
    </dgm:pt>
    <dgm:pt modelId="{65517EEC-FFCB-4F05-9EFE-B0906128F9E4}" type="parTrans" cxnId="{E28BE917-A794-45EC-AD5A-30351D970AFB}">
      <dgm:prSet/>
      <dgm:spPr/>
      <dgm:t>
        <a:bodyPr/>
        <a:lstStyle/>
        <a:p>
          <a:endParaRPr lang="ru-RU"/>
        </a:p>
      </dgm:t>
    </dgm:pt>
    <dgm:pt modelId="{28F4E05D-84A1-4012-951C-88188B9EDE65}" type="sibTrans" cxnId="{E28BE917-A794-45EC-AD5A-30351D970AFB}">
      <dgm:prSet/>
      <dgm:spPr/>
      <dgm:t>
        <a:bodyPr/>
        <a:lstStyle/>
        <a:p>
          <a:endParaRPr lang="ru-RU"/>
        </a:p>
      </dgm:t>
    </dgm:pt>
    <dgm:pt modelId="{CBD90551-A036-4A8D-9E46-60DCF0F10D3F}">
      <dgm:prSet phldrT="[Текст]"/>
      <dgm:spPr/>
      <dgm:t>
        <a:bodyPr/>
        <a:lstStyle/>
        <a:p>
          <a:r>
            <a:rPr lang="uk-UA" dirty="0" smtClean="0"/>
            <a:t>Ужгородська(карпатська) діалектологічна школа</a:t>
          </a:r>
          <a:endParaRPr lang="ru-RU" dirty="0"/>
        </a:p>
      </dgm:t>
    </dgm:pt>
    <dgm:pt modelId="{B8BFE9CB-6177-4F8F-AE7C-F19B5683A81E}" type="parTrans" cxnId="{78F7EA46-ED50-4E92-B345-94B048D033D1}">
      <dgm:prSet/>
      <dgm:spPr/>
      <dgm:t>
        <a:bodyPr/>
        <a:lstStyle/>
        <a:p>
          <a:endParaRPr lang="ru-RU"/>
        </a:p>
      </dgm:t>
    </dgm:pt>
    <dgm:pt modelId="{1BF39E80-6A80-4A85-A7E9-2C7BEB628DDA}" type="sibTrans" cxnId="{78F7EA46-ED50-4E92-B345-94B048D033D1}">
      <dgm:prSet/>
      <dgm:spPr/>
      <dgm:t>
        <a:bodyPr/>
        <a:lstStyle/>
        <a:p>
          <a:endParaRPr lang="ru-RU"/>
        </a:p>
      </dgm:t>
    </dgm:pt>
    <dgm:pt modelId="{58CA20D0-6198-4EEE-9586-A34412C7CC0B}" type="pres">
      <dgm:prSet presAssocID="{BDD58E88-57C3-4184-8331-78E96B8D6A9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48785-0A23-4A24-9BF7-EAD15460B526}" type="pres">
      <dgm:prSet presAssocID="{BDD58E88-57C3-4184-8331-78E96B8D6A91}" presName="ribbon" presStyleLbl="node1" presStyleIdx="0" presStyleCnt="1"/>
      <dgm:spPr/>
    </dgm:pt>
    <dgm:pt modelId="{55B1AE00-EDF2-4A6C-A892-D3D5660A7E6E}" type="pres">
      <dgm:prSet presAssocID="{BDD58E88-57C3-4184-8331-78E96B8D6A9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19CF1-7E63-4BF0-8A7C-AE89C788A33B}" type="pres">
      <dgm:prSet presAssocID="{BDD58E88-57C3-4184-8331-78E96B8D6A9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3B6E5-1912-47AD-891F-325ABF3BC3A6}" type="presOf" srcId="{D6A564E3-D431-4C3D-AA09-DB23B2D37F09}" destId="{55B1AE00-EDF2-4A6C-A892-D3D5660A7E6E}" srcOrd="0" destOrd="0" presId="urn:microsoft.com/office/officeart/2005/8/layout/arrow6"/>
    <dgm:cxn modelId="{4A691734-4D9E-4251-A0D2-16E91B8FF022}" type="presOf" srcId="{CBD90551-A036-4A8D-9E46-60DCF0F10D3F}" destId="{CF919CF1-7E63-4BF0-8A7C-AE89C788A33B}" srcOrd="0" destOrd="0" presId="urn:microsoft.com/office/officeart/2005/8/layout/arrow6"/>
    <dgm:cxn modelId="{E28BE917-A794-45EC-AD5A-30351D970AFB}" srcId="{BDD58E88-57C3-4184-8331-78E96B8D6A91}" destId="{D6A564E3-D431-4C3D-AA09-DB23B2D37F09}" srcOrd="0" destOrd="0" parTransId="{65517EEC-FFCB-4F05-9EFE-B0906128F9E4}" sibTransId="{28F4E05D-84A1-4012-951C-88188B9EDE65}"/>
    <dgm:cxn modelId="{78F7EA46-ED50-4E92-B345-94B048D033D1}" srcId="{BDD58E88-57C3-4184-8331-78E96B8D6A91}" destId="{CBD90551-A036-4A8D-9E46-60DCF0F10D3F}" srcOrd="1" destOrd="0" parTransId="{B8BFE9CB-6177-4F8F-AE7C-F19B5683A81E}" sibTransId="{1BF39E80-6A80-4A85-A7E9-2C7BEB628DDA}"/>
    <dgm:cxn modelId="{18E78039-3DDC-44E0-ABAC-C3BDD67C3827}" type="presOf" srcId="{BDD58E88-57C3-4184-8331-78E96B8D6A91}" destId="{58CA20D0-6198-4EEE-9586-A34412C7CC0B}" srcOrd="0" destOrd="0" presId="urn:microsoft.com/office/officeart/2005/8/layout/arrow6"/>
    <dgm:cxn modelId="{B67A3FDC-83D3-454E-9BF0-6BF1AFC473A4}" type="presParOf" srcId="{58CA20D0-6198-4EEE-9586-A34412C7CC0B}" destId="{63548785-0A23-4A24-9BF7-EAD15460B526}" srcOrd="0" destOrd="0" presId="urn:microsoft.com/office/officeart/2005/8/layout/arrow6"/>
    <dgm:cxn modelId="{5FBB2657-5E35-4C4E-BA9C-4B7C1F972C40}" type="presParOf" srcId="{58CA20D0-6198-4EEE-9586-A34412C7CC0B}" destId="{55B1AE00-EDF2-4A6C-A892-D3D5660A7E6E}" srcOrd="1" destOrd="0" presId="urn:microsoft.com/office/officeart/2005/8/layout/arrow6"/>
    <dgm:cxn modelId="{1E1048AA-B17B-48C5-8644-C9B7DCD315A1}" type="presParOf" srcId="{58CA20D0-6198-4EEE-9586-A34412C7CC0B}" destId="{CF919CF1-7E63-4BF0-8A7C-AE89C788A33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63D2D1-3083-462D-BE70-F90BD3CD263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3B642F-AE9E-43F2-9D41-8B7B92223DDE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Вагомим здобутком сучасного вчення про словотвір стало теоре­тичне опрацювання його основних понять і категорій. </a:t>
          </a:r>
          <a:endParaRPr lang="ru-RU" sz="1800" dirty="0">
            <a:solidFill>
              <a:schemeClr val="tx1"/>
            </a:solidFill>
          </a:endParaRPr>
        </a:p>
      </dgm:t>
    </dgm:pt>
    <dgm:pt modelId="{4D6980BD-D185-4792-A964-FAA211ADEDDB}" type="parTrans" cxnId="{EB48E015-64B0-40A6-87E1-988094A1C924}">
      <dgm:prSet/>
      <dgm:spPr/>
      <dgm:t>
        <a:bodyPr/>
        <a:lstStyle/>
        <a:p>
          <a:endParaRPr lang="ru-RU"/>
        </a:p>
      </dgm:t>
    </dgm:pt>
    <dgm:pt modelId="{78888F33-FB89-47B8-8FF0-2638602F1643}" type="sibTrans" cxnId="{EB48E015-64B0-40A6-87E1-988094A1C924}">
      <dgm:prSet/>
      <dgm:spPr/>
      <dgm:t>
        <a:bodyPr/>
        <a:lstStyle/>
        <a:p>
          <a:endParaRPr lang="ru-RU"/>
        </a:p>
      </dgm:t>
    </dgm:pt>
    <dgm:pt modelId="{1078B106-4F3A-4F89-A1ED-B9983EFE3C5C}">
      <dgm:prSet phldrT="[Текст]" custT="1"/>
      <dgm:spPr/>
      <dgm:t>
        <a:bodyPr/>
        <a:lstStyle/>
        <a:p>
          <a:r>
            <a:rPr lang="uk-UA" sz="1800" dirty="0" err="1" smtClean="0">
              <a:solidFill>
                <a:schemeClr val="tx1"/>
              </a:solidFill>
            </a:rPr>
            <a:t>Основоцентричний</a:t>
          </a:r>
          <a:r>
            <a:rPr lang="uk-UA" sz="1800" dirty="0" smtClean="0">
              <a:solidFill>
                <a:schemeClr val="tx1"/>
              </a:solidFill>
            </a:rPr>
            <a:t> підхід у словотворі</a:t>
          </a:r>
          <a:endParaRPr lang="ru-RU" sz="1800" dirty="0">
            <a:solidFill>
              <a:schemeClr val="tx1"/>
            </a:solidFill>
          </a:endParaRPr>
        </a:p>
      </dgm:t>
    </dgm:pt>
    <dgm:pt modelId="{CF713F16-9F5C-4FAD-BFE6-9094AB61F045}" type="parTrans" cxnId="{AE5BEB40-7497-4887-9AAB-44759BBFEDA1}">
      <dgm:prSet/>
      <dgm:spPr/>
      <dgm:t>
        <a:bodyPr/>
        <a:lstStyle/>
        <a:p>
          <a:endParaRPr lang="ru-RU"/>
        </a:p>
      </dgm:t>
    </dgm:pt>
    <dgm:pt modelId="{BC0429E1-E469-416D-9565-EFCC4795B31F}" type="sibTrans" cxnId="{AE5BEB40-7497-4887-9AAB-44759BBFEDA1}">
      <dgm:prSet/>
      <dgm:spPr/>
      <dgm:t>
        <a:bodyPr/>
        <a:lstStyle/>
        <a:p>
          <a:endParaRPr lang="ru-RU"/>
        </a:p>
      </dgm:t>
    </dgm:pt>
    <dgm:pt modelId="{D89D5888-1E24-4231-A34C-C847315E6137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</a:rPr>
            <a:t>Словотвірні словники</a:t>
          </a:r>
          <a:endParaRPr lang="ru-RU" sz="1800" dirty="0">
            <a:solidFill>
              <a:schemeClr val="tx1"/>
            </a:solidFill>
          </a:endParaRPr>
        </a:p>
      </dgm:t>
    </dgm:pt>
    <dgm:pt modelId="{84AC1E79-85F9-48BF-9377-4A422794812B}" type="parTrans" cxnId="{14046B33-3521-43DB-9661-0E5428358CEC}">
      <dgm:prSet/>
      <dgm:spPr/>
      <dgm:t>
        <a:bodyPr/>
        <a:lstStyle/>
        <a:p>
          <a:endParaRPr lang="ru-RU"/>
        </a:p>
      </dgm:t>
    </dgm:pt>
    <dgm:pt modelId="{D981354C-AE69-46C2-9974-48A989CAD516}" type="sibTrans" cxnId="{14046B33-3521-43DB-9661-0E5428358CEC}">
      <dgm:prSet/>
      <dgm:spPr/>
      <dgm:t>
        <a:bodyPr/>
        <a:lstStyle/>
        <a:p>
          <a:endParaRPr lang="ru-RU"/>
        </a:p>
      </dgm:t>
    </dgm:pt>
    <dgm:pt modelId="{204A5EC2-2BEA-4387-9234-90D4A44ABAE0}" type="pres">
      <dgm:prSet presAssocID="{5C63D2D1-3083-462D-BE70-F90BD3CD26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EF0D06-95B5-4309-8804-10E478CA1E48}" type="pres">
      <dgm:prSet presAssocID="{C03B642F-AE9E-43F2-9D41-8B7B92223DDE}" presName="parentLin" presStyleCnt="0"/>
      <dgm:spPr/>
    </dgm:pt>
    <dgm:pt modelId="{B6C692EE-13CA-4C48-9F03-D914DB115B02}" type="pres">
      <dgm:prSet presAssocID="{C03B642F-AE9E-43F2-9D41-8B7B92223D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75FFD5-38CB-4ABE-A2DE-BA892575E01F}" type="pres">
      <dgm:prSet presAssocID="{C03B642F-AE9E-43F2-9D41-8B7B92223D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9E5E2-8223-4D47-96EA-F8D097DEA428}" type="pres">
      <dgm:prSet presAssocID="{C03B642F-AE9E-43F2-9D41-8B7B92223DDE}" presName="negativeSpace" presStyleCnt="0"/>
      <dgm:spPr/>
    </dgm:pt>
    <dgm:pt modelId="{E5258AAC-7AEE-4336-ADB9-3780894191B9}" type="pres">
      <dgm:prSet presAssocID="{C03B642F-AE9E-43F2-9D41-8B7B92223DDE}" presName="childText" presStyleLbl="conFgAcc1" presStyleIdx="0" presStyleCnt="3">
        <dgm:presLayoutVars>
          <dgm:bulletEnabled val="1"/>
        </dgm:presLayoutVars>
      </dgm:prSet>
      <dgm:spPr/>
    </dgm:pt>
    <dgm:pt modelId="{AE38B11D-9E31-4836-B1F9-6581503CA371}" type="pres">
      <dgm:prSet presAssocID="{78888F33-FB89-47B8-8FF0-2638602F1643}" presName="spaceBetweenRectangles" presStyleCnt="0"/>
      <dgm:spPr/>
    </dgm:pt>
    <dgm:pt modelId="{77D8B30E-1DCF-415E-913A-F5B633903506}" type="pres">
      <dgm:prSet presAssocID="{1078B106-4F3A-4F89-A1ED-B9983EFE3C5C}" presName="parentLin" presStyleCnt="0"/>
      <dgm:spPr/>
    </dgm:pt>
    <dgm:pt modelId="{DD5C7439-37C7-447C-8A91-C3CE8209C83F}" type="pres">
      <dgm:prSet presAssocID="{1078B106-4F3A-4F89-A1ED-B9983EFE3C5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595E7C9-DCAF-4793-9D36-640FF0A39FA0}" type="pres">
      <dgm:prSet presAssocID="{1078B106-4F3A-4F89-A1ED-B9983EFE3C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93FB7-0AD8-46F6-BAD6-24C851E0207C}" type="pres">
      <dgm:prSet presAssocID="{1078B106-4F3A-4F89-A1ED-B9983EFE3C5C}" presName="negativeSpace" presStyleCnt="0"/>
      <dgm:spPr/>
    </dgm:pt>
    <dgm:pt modelId="{718D2ED0-E14F-4B51-9E04-0FBA56ED02C5}" type="pres">
      <dgm:prSet presAssocID="{1078B106-4F3A-4F89-A1ED-B9983EFE3C5C}" presName="childText" presStyleLbl="conFgAcc1" presStyleIdx="1" presStyleCnt="3">
        <dgm:presLayoutVars>
          <dgm:bulletEnabled val="1"/>
        </dgm:presLayoutVars>
      </dgm:prSet>
      <dgm:spPr/>
    </dgm:pt>
    <dgm:pt modelId="{98FFDB57-20E3-4B78-B90A-BA4B7D624057}" type="pres">
      <dgm:prSet presAssocID="{BC0429E1-E469-416D-9565-EFCC4795B31F}" presName="spaceBetweenRectangles" presStyleCnt="0"/>
      <dgm:spPr/>
    </dgm:pt>
    <dgm:pt modelId="{160DFE8A-003C-4203-B752-5AA5EA03B611}" type="pres">
      <dgm:prSet presAssocID="{D89D5888-1E24-4231-A34C-C847315E6137}" presName="parentLin" presStyleCnt="0"/>
      <dgm:spPr/>
    </dgm:pt>
    <dgm:pt modelId="{CC3ACDEB-7C2E-4871-BE71-5FE40B67F1FF}" type="pres">
      <dgm:prSet presAssocID="{D89D5888-1E24-4231-A34C-C847315E613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6FEDA8-D3C0-46AB-A0F8-E4B08287ADBB}" type="pres">
      <dgm:prSet presAssocID="{D89D5888-1E24-4231-A34C-C847315E61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8AB08-4699-44A2-9A9A-1998822B0837}" type="pres">
      <dgm:prSet presAssocID="{D89D5888-1E24-4231-A34C-C847315E6137}" presName="negativeSpace" presStyleCnt="0"/>
      <dgm:spPr/>
    </dgm:pt>
    <dgm:pt modelId="{1ACFF6EC-1F61-4508-B4BB-AC431AAD0ADF}" type="pres">
      <dgm:prSet presAssocID="{D89D5888-1E24-4231-A34C-C847315E613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48E015-64B0-40A6-87E1-988094A1C924}" srcId="{5C63D2D1-3083-462D-BE70-F90BD3CD2636}" destId="{C03B642F-AE9E-43F2-9D41-8B7B92223DDE}" srcOrd="0" destOrd="0" parTransId="{4D6980BD-D185-4792-A964-FAA211ADEDDB}" sibTransId="{78888F33-FB89-47B8-8FF0-2638602F1643}"/>
    <dgm:cxn modelId="{E3E46A56-226F-46D8-97AF-A565735C4C61}" type="presOf" srcId="{C03B642F-AE9E-43F2-9D41-8B7B92223DDE}" destId="{F875FFD5-38CB-4ABE-A2DE-BA892575E01F}" srcOrd="1" destOrd="0" presId="urn:microsoft.com/office/officeart/2005/8/layout/list1"/>
    <dgm:cxn modelId="{185E4504-B885-4A06-9E86-EE1B09CBB97C}" type="presOf" srcId="{D89D5888-1E24-4231-A34C-C847315E6137}" destId="{CC3ACDEB-7C2E-4871-BE71-5FE40B67F1FF}" srcOrd="0" destOrd="0" presId="urn:microsoft.com/office/officeart/2005/8/layout/list1"/>
    <dgm:cxn modelId="{57DBD048-D10C-421F-81B6-33799B9B60D4}" type="presOf" srcId="{1078B106-4F3A-4F89-A1ED-B9983EFE3C5C}" destId="{D595E7C9-DCAF-4793-9D36-640FF0A39FA0}" srcOrd="1" destOrd="0" presId="urn:microsoft.com/office/officeart/2005/8/layout/list1"/>
    <dgm:cxn modelId="{07FFAC4F-ABB0-489A-B5F9-2A9A26F994A5}" type="presOf" srcId="{1078B106-4F3A-4F89-A1ED-B9983EFE3C5C}" destId="{DD5C7439-37C7-447C-8A91-C3CE8209C83F}" srcOrd="0" destOrd="0" presId="urn:microsoft.com/office/officeart/2005/8/layout/list1"/>
    <dgm:cxn modelId="{03575F91-A83D-4919-AF10-18625CD018BD}" type="presOf" srcId="{D89D5888-1E24-4231-A34C-C847315E6137}" destId="{E76FEDA8-D3C0-46AB-A0F8-E4B08287ADBB}" srcOrd="1" destOrd="0" presId="urn:microsoft.com/office/officeart/2005/8/layout/list1"/>
    <dgm:cxn modelId="{CCFDBA73-C2DA-42AE-92C4-8FB88D8078AF}" type="presOf" srcId="{5C63D2D1-3083-462D-BE70-F90BD3CD2636}" destId="{204A5EC2-2BEA-4387-9234-90D4A44ABAE0}" srcOrd="0" destOrd="0" presId="urn:microsoft.com/office/officeart/2005/8/layout/list1"/>
    <dgm:cxn modelId="{AE5BEB40-7497-4887-9AAB-44759BBFEDA1}" srcId="{5C63D2D1-3083-462D-BE70-F90BD3CD2636}" destId="{1078B106-4F3A-4F89-A1ED-B9983EFE3C5C}" srcOrd="1" destOrd="0" parTransId="{CF713F16-9F5C-4FAD-BFE6-9094AB61F045}" sibTransId="{BC0429E1-E469-416D-9565-EFCC4795B31F}"/>
    <dgm:cxn modelId="{51C3D747-CB85-4F17-BAED-19CFE55DC7E8}" type="presOf" srcId="{C03B642F-AE9E-43F2-9D41-8B7B92223DDE}" destId="{B6C692EE-13CA-4C48-9F03-D914DB115B02}" srcOrd="0" destOrd="0" presId="urn:microsoft.com/office/officeart/2005/8/layout/list1"/>
    <dgm:cxn modelId="{14046B33-3521-43DB-9661-0E5428358CEC}" srcId="{5C63D2D1-3083-462D-BE70-F90BD3CD2636}" destId="{D89D5888-1E24-4231-A34C-C847315E6137}" srcOrd="2" destOrd="0" parTransId="{84AC1E79-85F9-48BF-9377-4A422794812B}" sibTransId="{D981354C-AE69-46C2-9974-48A989CAD516}"/>
    <dgm:cxn modelId="{B2DD7D28-A530-4A95-AC53-CE9438893BE6}" type="presParOf" srcId="{204A5EC2-2BEA-4387-9234-90D4A44ABAE0}" destId="{1AEF0D06-95B5-4309-8804-10E478CA1E48}" srcOrd="0" destOrd="0" presId="urn:microsoft.com/office/officeart/2005/8/layout/list1"/>
    <dgm:cxn modelId="{1B0F7CE8-168B-4766-BBDE-41795C0D2122}" type="presParOf" srcId="{1AEF0D06-95B5-4309-8804-10E478CA1E48}" destId="{B6C692EE-13CA-4C48-9F03-D914DB115B02}" srcOrd="0" destOrd="0" presId="urn:microsoft.com/office/officeart/2005/8/layout/list1"/>
    <dgm:cxn modelId="{5E79E570-F4D3-4530-9F6B-08BC31538D37}" type="presParOf" srcId="{1AEF0D06-95B5-4309-8804-10E478CA1E48}" destId="{F875FFD5-38CB-4ABE-A2DE-BA892575E01F}" srcOrd="1" destOrd="0" presId="urn:microsoft.com/office/officeart/2005/8/layout/list1"/>
    <dgm:cxn modelId="{6E12510B-36CA-4C6E-9326-FB9E817BB2E6}" type="presParOf" srcId="{204A5EC2-2BEA-4387-9234-90D4A44ABAE0}" destId="{5129E5E2-8223-4D47-96EA-F8D097DEA428}" srcOrd="1" destOrd="0" presId="urn:microsoft.com/office/officeart/2005/8/layout/list1"/>
    <dgm:cxn modelId="{A5459564-B926-4180-BDFB-62428739FF45}" type="presParOf" srcId="{204A5EC2-2BEA-4387-9234-90D4A44ABAE0}" destId="{E5258AAC-7AEE-4336-ADB9-3780894191B9}" srcOrd="2" destOrd="0" presId="urn:microsoft.com/office/officeart/2005/8/layout/list1"/>
    <dgm:cxn modelId="{FADE3CF8-DB8A-4A8D-9D70-6204DA035B76}" type="presParOf" srcId="{204A5EC2-2BEA-4387-9234-90D4A44ABAE0}" destId="{AE38B11D-9E31-4836-B1F9-6581503CA371}" srcOrd="3" destOrd="0" presId="urn:microsoft.com/office/officeart/2005/8/layout/list1"/>
    <dgm:cxn modelId="{5D9D6C45-734E-4995-8485-437420F3A7AF}" type="presParOf" srcId="{204A5EC2-2BEA-4387-9234-90D4A44ABAE0}" destId="{77D8B30E-1DCF-415E-913A-F5B633903506}" srcOrd="4" destOrd="0" presId="urn:microsoft.com/office/officeart/2005/8/layout/list1"/>
    <dgm:cxn modelId="{E98F4636-8E86-4CF9-90C1-971B989EFEDA}" type="presParOf" srcId="{77D8B30E-1DCF-415E-913A-F5B633903506}" destId="{DD5C7439-37C7-447C-8A91-C3CE8209C83F}" srcOrd="0" destOrd="0" presId="urn:microsoft.com/office/officeart/2005/8/layout/list1"/>
    <dgm:cxn modelId="{44BDAFF7-037E-4DEF-A526-3C2266FD05E2}" type="presParOf" srcId="{77D8B30E-1DCF-415E-913A-F5B633903506}" destId="{D595E7C9-DCAF-4793-9D36-640FF0A39FA0}" srcOrd="1" destOrd="0" presId="urn:microsoft.com/office/officeart/2005/8/layout/list1"/>
    <dgm:cxn modelId="{1596F23C-EC02-420C-BC9D-13E459C729E0}" type="presParOf" srcId="{204A5EC2-2BEA-4387-9234-90D4A44ABAE0}" destId="{66B93FB7-0AD8-46F6-BAD6-24C851E0207C}" srcOrd="5" destOrd="0" presId="urn:microsoft.com/office/officeart/2005/8/layout/list1"/>
    <dgm:cxn modelId="{37C31242-2808-4D5B-9FA3-53C4759E59B1}" type="presParOf" srcId="{204A5EC2-2BEA-4387-9234-90D4A44ABAE0}" destId="{718D2ED0-E14F-4B51-9E04-0FBA56ED02C5}" srcOrd="6" destOrd="0" presId="urn:microsoft.com/office/officeart/2005/8/layout/list1"/>
    <dgm:cxn modelId="{6F164862-A2C4-488A-8E3C-9FD1C7A67614}" type="presParOf" srcId="{204A5EC2-2BEA-4387-9234-90D4A44ABAE0}" destId="{98FFDB57-20E3-4B78-B90A-BA4B7D624057}" srcOrd="7" destOrd="0" presId="urn:microsoft.com/office/officeart/2005/8/layout/list1"/>
    <dgm:cxn modelId="{AAF188B9-AEA2-4808-949D-48A506167B30}" type="presParOf" srcId="{204A5EC2-2BEA-4387-9234-90D4A44ABAE0}" destId="{160DFE8A-003C-4203-B752-5AA5EA03B611}" srcOrd="8" destOrd="0" presId="urn:microsoft.com/office/officeart/2005/8/layout/list1"/>
    <dgm:cxn modelId="{4D5FCDCB-3620-492C-8347-B98E22DF80AB}" type="presParOf" srcId="{160DFE8A-003C-4203-B752-5AA5EA03B611}" destId="{CC3ACDEB-7C2E-4871-BE71-5FE40B67F1FF}" srcOrd="0" destOrd="0" presId="urn:microsoft.com/office/officeart/2005/8/layout/list1"/>
    <dgm:cxn modelId="{E73849B7-732C-483E-8EF8-287E1ED6D305}" type="presParOf" srcId="{160DFE8A-003C-4203-B752-5AA5EA03B611}" destId="{E76FEDA8-D3C0-46AB-A0F8-E4B08287ADBB}" srcOrd="1" destOrd="0" presId="urn:microsoft.com/office/officeart/2005/8/layout/list1"/>
    <dgm:cxn modelId="{F12ABEC5-BF69-4CA5-89C3-F1AD1DBDD468}" type="presParOf" srcId="{204A5EC2-2BEA-4387-9234-90D4A44ABAE0}" destId="{3D88AB08-4699-44A2-9A9A-1998822B0837}" srcOrd="9" destOrd="0" presId="urn:microsoft.com/office/officeart/2005/8/layout/list1"/>
    <dgm:cxn modelId="{F888AD78-BE27-4562-9A32-2A1711C88DEE}" type="presParOf" srcId="{204A5EC2-2BEA-4387-9234-90D4A44ABAE0}" destId="{1ACFF6EC-1F61-4508-B4BB-AC431AAD0A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4D05DF-8C97-4E13-A9B9-59D53720B9D2}" type="doc">
      <dgm:prSet loTypeId="urn:microsoft.com/office/officeart/2005/8/layout/bList2" loCatId="list" qsTypeId="urn:microsoft.com/office/officeart/2005/8/quickstyle/simple1" qsCatId="simple" csTypeId="urn:microsoft.com/office/officeart/2005/8/colors/colorful2" csCatId="colorful" phldr="1"/>
      <dgm:spPr/>
    </dgm:pt>
    <dgm:pt modelId="{13A0B54F-0044-450F-8802-D23092C89D4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словотворення з погляду його ролі у формуванні концептуальної й </a:t>
          </a:r>
          <a:r>
            <a:rPr lang="uk-UA" dirty="0" err="1" smtClean="0">
              <a:solidFill>
                <a:schemeClr val="bg1"/>
              </a:solidFill>
            </a:rPr>
            <a:t>мовної</a:t>
          </a:r>
          <a:r>
            <a:rPr lang="uk-UA" dirty="0" smtClean="0">
              <a:solidFill>
                <a:schemeClr val="bg1"/>
              </a:solidFill>
            </a:rPr>
            <a:t> картини світу</a:t>
          </a:r>
          <a:endParaRPr lang="ru-RU" dirty="0">
            <a:solidFill>
              <a:schemeClr val="bg1"/>
            </a:solidFill>
          </a:endParaRPr>
        </a:p>
      </dgm:t>
    </dgm:pt>
    <dgm:pt modelId="{A770761E-701B-4F11-8012-8D5F7A55762C}" type="parTrans" cxnId="{2FEB19F0-C1A4-41EB-B375-AF668F19C84E}">
      <dgm:prSet/>
      <dgm:spPr/>
      <dgm:t>
        <a:bodyPr/>
        <a:lstStyle/>
        <a:p>
          <a:endParaRPr lang="ru-RU"/>
        </a:p>
      </dgm:t>
    </dgm:pt>
    <dgm:pt modelId="{C0458EA6-7F59-4BD4-BE8B-ADF06668801E}" type="sibTrans" cxnId="{2FEB19F0-C1A4-41EB-B375-AF668F19C84E}">
      <dgm:prSet/>
      <dgm:spPr/>
      <dgm:t>
        <a:bodyPr/>
        <a:lstStyle/>
        <a:p>
          <a:endParaRPr lang="ru-RU"/>
        </a:p>
      </dgm:t>
    </dgm:pt>
    <dgm:pt modelId="{0CC06D2A-27CB-453A-861E-F58E0771367D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вивчення ролі словотвору в процесах породження тексту</a:t>
          </a:r>
          <a:endParaRPr lang="ru-RU" dirty="0">
            <a:solidFill>
              <a:schemeClr val="tx1"/>
            </a:solidFill>
          </a:endParaRPr>
        </a:p>
      </dgm:t>
    </dgm:pt>
    <dgm:pt modelId="{3A56361E-11A3-47D0-A236-2EBB3A8280B7}" type="parTrans" cxnId="{2361A494-E6D4-427B-91AC-DFCE590309CA}">
      <dgm:prSet/>
      <dgm:spPr/>
      <dgm:t>
        <a:bodyPr/>
        <a:lstStyle/>
        <a:p>
          <a:endParaRPr lang="ru-RU"/>
        </a:p>
      </dgm:t>
    </dgm:pt>
    <dgm:pt modelId="{3F8FA014-DFE2-4029-99F6-619F69C7FEB2}" type="sibTrans" cxnId="{2361A494-E6D4-427B-91AC-DFCE590309CA}">
      <dgm:prSet/>
      <dgm:spPr/>
      <dgm:t>
        <a:bodyPr/>
        <a:lstStyle/>
        <a:p>
          <a:endParaRPr lang="ru-RU"/>
        </a:p>
      </dgm:t>
    </dgm:pt>
    <dgm:pt modelId="{55E12309-FE70-4F5E-BD81-3B5E7C6DDBE6}">
      <dgm:prSet phldrT="[Текст]"/>
      <dgm:spPr/>
      <dgm:t>
        <a:bodyPr/>
        <a:lstStyle/>
        <a:p>
          <a:r>
            <a:rPr lang="uk-UA" dirty="0" err="1" smtClean="0">
              <a:solidFill>
                <a:schemeClr val="tx1"/>
              </a:solidFill>
            </a:rPr>
            <a:t>основоцентричний</a:t>
          </a:r>
          <a:r>
            <a:rPr lang="uk-UA" dirty="0" smtClean="0">
              <a:solidFill>
                <a:schemeClr val="tx1"/>
              </a:solidFill>
            </a:rPr>
            <a:t> словотвір</a:t>
          </a:r>
          <a:endParaRPr lang="ru-RU" dirty="0">
            <a:solidFill>
              <a:schemeClr val="tx1"/>
            </a:solidFill>
          </a:endParaRPr>
        </a:p>
      </dgm:t>
    </dgm:pt>
    <dgm:pt modelId="{96EA6609-D3A8-4FFA-BA92-DB0540816D0E}" type="parTrans" cxnId="{27206EA4-D321-4A2B-A013-C4016A7881A8}">
      <dgm:prSet/>
      <dgm:spPr/>
      <dgm:t>
        <a:bodyPr/>
        <a:lstStyle/>
        <a:p>
          <a:endParaRPr lang="ru-RU"/>
        </a:p>
      </dgm:t>
    </dgm:pt>
    <dgm:pt modelId="{64E42C15-1CB6-4490-AE0C-6BA773ABA69B}" type="sibTrans" cxnId="{27206EA4-D321-4A2B-A013-C4016A7881A8}">
      <dgm:prSet/>
      <dgm:spPr/>
      <dgm:t>
        <a:bodyPr/>
        <a:lstStyle/>
        <a:p>
          <a:endParaRPr lang="ru-RU"/>
        </a:p>
      </dgm:t>
    </dgm:pt>
    <dgm:pt modelId="{5F11467F-6BB3-479E-8137-32AC5F077700}" type="pres">
      <dgm:prSet presAssocID="{524D05DF-8C97-4E13-A9B9-59D53720B9D2}" presName="diagram" presStyleCnt="0">
        <dgm:presLayoutVars>
          <dgm:dir/>
          <dgm:animLvl val="lvl"/>
          <dgm:resizeHandles val="exact"/>
        </dgm:presLayoutVars>
      </dgm:prSet>
      <dgm:spPr/>
    </dgm:pt>
    <dgm:pt modelId="{F8B98696-FFCA-4749-8245-89CC087786F1}" type="pres">
      <dgm:prSet presAssocID="{13A0B54F-0044-450F-8802-D23092C89D42}" presName="compNode" presStyleCnt="0"/>
      <dgm:spPr/>
    </dgm:pt>
    <dgm:pt modelId="{F24A46FC-5AA2-4BD2-91E8-9DBAB42FA3E1}" type="pres">
      <dgm:prSet presAssocID="{13A0B54F-0044-450F-8802-D23092C89D42}" presName="childRect" presStyleLbl="bgAcc1" presStyleIdx="0" presStyleCnt="3">
        <dgm:presLayoutVars>
          <dgm:bulletEnabled val="1"/>
        </dgm:presLayoutVars>
      </dgm:prSet>
      <dgm:spPr/>
    </dgm:pt>
    <dgm:pt modelId="{0271F371-67BC-4C92-B794-14EF4E3A8A74}" type="pres">
      <dgm:prSet presAssocID="{13A0B54F-0044-450F-8802-D23092C89D4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9CFE3-0013-4CC1-B1AE-4F53E358EFA7}" type="pres">
      <dgm:prSet presAssocID="{13A0B54F-0044-450F-8802-D23092C89D42}" presName="parentRect" presStyleLbl="alignNode1" presStyleIdx="0" presStyleCnt="3" custScaleY="314561"/>
      <dgm:spPr/>
      <dgm:t>
        <a:bodyPr/>
        <a:lstStyle/>
        <a:p>
          <a:endParaRPr lang="ru-RU"/>
        </a:p>
      </dgm:t>
    </dgm:pt>
    <dgm:pt modelId="{0F06CA57-062A-4876-8BFC-8BA784E73BC9}" type="pres">
      <dgm:prSet presAssocID="{13A0B54F-0044-450F-8802-D23092C89D42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6D5B0B0-81CB-4EEB-BAEA-49D80C615602}" type="pres">
      <dgm:prSet presAssocID="{C0458EA6-7F59-4BD4-BE8B-ADF0666880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721CCF-804E-4CA9-B8A4-568B5AD89F9E}" type="pres">
      <dgm:prSet presAssocID="{0CC06D2A-27CB-453A-861E-F58E0771367D}" presName="compNode" presStyleCnt="0"/>
      <dgm:spPr/>
    </dgm:pt>
    <dgm:pt modelId="{B45A833F-7809-4D02-A4D2-12A02C01A839}" type="pres">
      <dgm:prSet presAssocID="{0CC06D2A-27CB-453A-861E-F58E0771367D}" presName="childRect" presStyleLbl="bgAcc1" presStyleIdx="1" presStyleCnt="3">
        <dgm:presLayoutVars>
          <dgm:bulletEnabled val="1"/>
        </dgm:presLayoutVars>
      </dgm:prSet>
      <dgm:spPr/>
    </dgm:pt>
    <dgm:pt modelId="{906EACA8-0D57-464C-A4AC-EE94BE998478}" type="pres">
      <dgm:prSet presAssocID="{0CC06D2A-27CB-453A-861E-F58E077136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D90DE-1901-4FB9-B5D7-7102A70123FC}" type="pres">
      <dgm:prSet presAssocID="{0CC06D2A-27CB-453A-861E-F58E0771367D}" presName="parentRect" presStyleLbl="alignNode1" presStyleIdx="1" presStyleCnt="3" custScaleY="392404"/>
      <dgm:spPr/>
      <dgm:t>
        <a:bodyPr/>
        <a:lstStyle/>
        <a:p>
          <a:endParaRPr lang="ru-RU"/>
        </a:p>
      </dgm:t>
    </dgm:pt>
    <dgm:pt modelId="{5F2BB1E3-58B2-48FC-9AF1-67778F88B397}" type="pres">
      <dgm:prSet presAssocID="{0CC06D2A-27CB-453A-861E-F58E0771367D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C930ECB-A7E8-420F-8597-2D1AA4604EB7}" type="pres">
      <dgm:prSet presAssocID="{3F8FA014-DFE2-4029-99F6-619F69C7FEB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CBE10C-E83D-4BA3-9474-36A2DD034BFE}" type="pres">
      <dgm:prSet presAssocID="{55E12309-FE70-4F5E-BD81-3B5E7C6DDBE6}" presName="compNode" presStyleCnt="0"/>
      <dgm:spPr/>
    </dgm:pt>
    <dgm:pt modelId="{10FAF8C6-A790-46CF-95F9-DB3E12D4C18E}" type="pres">
      <dgm:prSet presAssocID="{55E12309-FE70-4F5E-BD81-3B5E7C6DDBE6}" presName="childRect" presStyleLbl="bgAcc1" presStyleIdx="2" presStyleCnt="3">
        <dgm:presLayoutVars>
          <dgm:bulletEnabled val="1"/>
        </dgm:presLayoutVars>
      </dgm:prSet>
      <dgm:spPr/>
    </dgm:pt>
    <dgm:pt modelId="{A7D91FF1-284F-4971-B630-47E8809A5827}" type="pres">
      <dgm:prSet presAssocID="{55E12309-FE70-4F5E-BD81-3B5E7C6DDBE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73942-F922-4F70-B7A5-F20DC0E120B0}" type="pres">
      <dgm:prSet presAssocID="{55E12309-FE70-4F5E-BD81-3B5E7C6DDBE6}" presName="parentRect" presStyleLbl="alignNode1" presStyleIdx="2" presStyleCnt="3" custScaleY="559591"/>
      <dgm:spPr/>
      <dgm:t>
        <a:bodyPr/>
        <a:lstStyle/>
        <a:p>
          <a:endParaRPr lang="ru-RU"/>
        </a:p>
      </dgm:t>
    </dgm:pt>
    <dgm:pt modelId="{4551CFAC-FCFC-4910-92B2-FA0E8D22B7E9}" type="pres">
      <dgm:prSet presAssocID="{55E12309-FE70-4F5E-BD81-3B5E7C6DDBE6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1E6AA4E-72A0-41F6-9BC7-BF185C430C98}" type="presOf" srcId="{3F8FA014-DFE2-4029-99F6-619F69C7FEB2}" destId="{EC930ECB-A7E8-420F-8597-2D1AA4604EB7}" srcOrd="0" destOrd="0" presId="urn:microsoft.com/office/officeart/2005/8/layout/bList2"/>
    <dgm:cxn modelId="{2361A494-E6D4-427B-91AC-DFCE590309CA}" srcId="{524D05DF-8C97-4E13-A9B9-59D53720B9D2}" destId="{0CC06D2A-27CB-453A-861E-F58E0771367D}" srcOrd="1" destOrd="0" parTransId="{3A56361E-11A3-47D0-A236-2EBB3A8280B7}" sibTransId="{3F8FA014-DFE2-4029-99F6-619F69C7FEB2}"/>
    <dgm:cxn modelId="{27206EA4-D321-4A2B-A013-C4016A7881A8}" srcId="{524D05DF-8C97-4E13-A9B9-59D53720B9D2}" destId="{55E12309-FE70-4F5E-BD81-3B5E7C6DDBE6}" srcOrd="2" destOrd="0" parTransId="{96EA6609-D3A8-4FFA-BA92-DB0540816D0E}" sibTransId="{64E42C15-1CB6-4490-AE0C-6BA773ABA69B}"/>
    <dgm:cxn modelId="{D54C101F-47D2-4793-92F1-1ED5D3A2F728}" type="presOf" srcId="{55E12309-FE70-4F5E-BD81-3B5E7C6DDBE6}" destId="{A7D91FF1-284F-4971-B630-47E8809A5827}" srcOrd="0" destOrd="0" presId="urn:microsoft.com/office/officeart/2005/8/layout/bList2"/>
    <dgm:cxn modelId="{256A5262-A8C7-4FB0-8859-3A48A8A582A7}" type="presOf" srcId="{524D05DF-8C97-4E13-A9B9-59D53720B9D2}" destId="{5F11467F-6BB3-479E-8137-32AC5F077700}" srcOrd="0" destOrd="0" presId="urn:microsoft.com/office/officeart/2005/8/layout/bList2"/>
    <dgm:cxn modelId="{0C633CB8-09FD-4EBF-BB33-95FB26E19515}" type="presOf" srcId="{0CC06D2A-27CB-453A-861E-F58E0771367D}" destId="{0D8D90DE-1901-4FB9-B5D7-7102A70123FC}" srcOrd="1" destOrd="0" presId="urn:microsoft.com/office/officeart/2005/8/layout/bList2"/>
    <dgm:cxn modelId="{352326D3-1AC0-4F95-B9D4-64C89151469E}" type="presOf" srcId="{55E12309-FE70-4F5E-BD81-3B5E7C6DDBE6}" destId="{A5673942-F922-4F70-B7A5-F20DC0E120B0}" srcOrd="1" destOrd="0" presId="urn:microsoft.com/office/officeart/2005/8/layout/bList2"/>
    <dgm:cxn modelId="{2FEB19F0-C1A4-41EB-B375-AF668F19C84E}" srcId="{524D05DF-8C97-4E13-A9B9-59D53720B9D2}" destId="{13A0B54F-0044-450F-8802-D23092C89D42}" srcOrd="0" destOrd="0" parTransId="{A770761E-701B-4F11-8012-8D5F7A55762C}" sibTransId="{C0458EA6-7F59-4BD4-BE8B-ADF06668801E}"/>
    <dgm:cxn modelId="{8522A5FD-D43F-4471-9132-EE6180282540}" type="presOf" srcId="{0CC06D2A-27CB-453A-861E-F58E0771367D}" destId="{906EACA8-0D57-464C-A4AC-EE94BE998478}" srcOrd="0" destOrd="0" presId="urn:microsoft.com/office/officeart/2005/8/layout/bList2"/>
    <dgm:cxn modelId="{E357C83A-852C-4130-B7CB-D779C4BFBDF1}" type="presOf" srcId="{13A0B54F-0044-450F-8802-D23092C89D42}" destId="{3379CFE3-0013-4CC1-B1AE-4F53E358EFA7}" srcOrd="1" destOrd="0" presId="urn:microsoft.com/office/officeart/2005/8/layout/bList2"/>
    <dgm:cxn modelId="{B1BC60FA-6879-4865-9BEB-F531650B434D}" type="presOf" srcId="{C0458EA6-7F59-4BD4-BE8B-ADF06668801E}" destId="{96D5B0B0-81CB-4EEB-BAEA-49D80C615602}" srcOrd="0" destOrd="0" presId="urn:microsoft.com/office/officeart/2005/8/layout/bList2"/>
    <dgm:cxn modelId="{E315CA46-0FD5-4AAE-98E5-3F5B40849477}" type="presOf" srcId="{13A0B54F-0044-450F-8802-D23092C89D42}" destId="{0271F371-67BC-4C92-B794-14EF4E3A8A74}" srcOrd="0" destOrd="0" presId="urn:microsoft.com/office/officeart/2005/8/layout/bList2"/>
    <dgm:cxn modelId="{904023E5-2730-4D8E-94FC-24B7C7F17F4F}" type="presParOf" srcId="{5F11467F-6BB3-479E-8137-32AC5F077700}" destId="{F8B98696-FFCA-4749-8245-89CC087786F1}" srcOrd="0" destOrd="0" presId="urn:microsoft.com/office/officeart/2005/8/layout/bList2"/>
    <dgm:cxn modelId="{03CB59D8-27BD-4403-BC3B-E4D17DB39639}" type="presParOf" srcId="{F8B98696-FFCA-4749-8245-89CC087786F1}" destId="{F24A46FC-5AA2-4BD2-91E8-9DBAB42FA3E1}" srcOrd="0" destOrd="0" presId="urn:microsoft.com/office/officeart/2005/8/layout/bList2"/>
    <dgm:cxn modelId="{54446046-9C3D-40C9-8C46-C35F9988DFE3}" type="presParOf" srcId="{F8B98696-FFCA-4749-8245-89CC087786F1}" destId="{0271F371-67BC-4C92-B794-14EF4E3A8A74}" srcOrd="1" destOrd="0" presId="urn:microsoft.com/office/officeart/2005/8/layout/bList2"/>
    <dgm:cxn modelId="{0982DEB9-0539-4C3D-9DCC-47F653B5B759}" type="presParOf" srcId="{F8B98696-FFCA-4749-8245-89CC087786F1}" destId="{3379CFE3-0013-4CC1-B1AE-4F53E358EFA7}" srcOrd="2" destOrd="0" presId="urn:microsoft.com/office/officeart/2005/8/layout/bList2"/>
    <dgm:cxn modelId="{37F7DAD3-C39F-4908-A1D8-14E8D5A1E13B}" type="presParOf" srcId="{F8B98696-FFCA-4749-8245-89CC087786F1}" destId="{0F06CA57-062A-4876-8BFC-8BA784E73BC9}" srcOrd="3" destOrd="0" presId="urn:microsoft.com/office/officeart/2005/8/layout/bList2"/>
    <dgm:cxn modelId="{3E8D8DE1-E1E8-49C4-9D69-EB545E28EE12}" type="presParOf" srcId="{5F11467F-6BB3-479E-8137-32AC5F077700}" destId="{96D5B0B0-81CB-4EEB-BAEA-49D80C615602}" srcOrd="1" destOrd="0" presId="urn:microsoft.com/office/officeart/2005/8/layout/bList2"/>
    <dgm:cxn modelId="{0F135D45-B67B-4EE3-BADC-C9ED9DE7BE28}" type="presParOf" srcId="{5F11467F-6BB3-479E-8137-32AC5F077700}" destId="{85721CCF-804E-4CA9-B8A4-568B5AD89F9E}" srcOrd="2" destOrd="0" presId="urn:microsoft.com/office/officeart/2005/8/layout/bList2"/>
    <dgm:cxn modelId="{F6D6F3B4-A851-42EF-A67F-6ED1E5A0DED0}" type="presParOf" srcId="{85721CCF-804E-4CA9-B8A4-568B5AD89F9E}" destId="{B45A833F-7809-4D02-A4D2-12A02C01A839}" srcOrd="0" destOrd="0" presId="urn:microsoft.com/office/officeart/2005/8/layout/bList2"/>
    <dgm:cxn modelId="{4B316170-FDF7-4601-91AE-5F16555B4ABB}" type="presParOf" srcId="{85721CCF-804E-4CA9-B8A4-568B5AD89F9E}" destId="{906EACA8-0D57-464C-A4AC-EE94BE998478}" srcOrd="1" destOrd="0" presId="urn:microsoft.com/office/officeart/2005/8/layout/bList2"/>
    <dgm:cxn modelId="{F64C0AC2-B256-4576-9626-2EFA2F3C89FF}" type="presParOf" srcId="{85721CCF-804E-4CA9-B8A4-568B5AD89F9E}" destId="{0D8D90DE-1901-4FB9-B5D7-7102A70123FC}" srcOrd="2" destOrd="0" presId="urn:microsoft.com/office/officeart/2005/8/layout/bList2"/>
    <dgm:cxn modelId="{ACD3FE6E-0D3F-4B67-B753-9B97FF6D4C2D}" type="presParOf" srcId="{85721CCF-804E-4CA9-B8A4-568B5AD89F9E}" destId="{5F2BB1E3-58B2-48FC-9AF1-67778F88B397}" srcOrd="3" destOrd="0" presId="urn:microsoft.com/office/officeart/2005/8/layout/bList2"/>
    <dgm:cxn modelId="{2CE2A863-49C7-41A3-BA59-D9B09293CA65}" type="presParOf" srcId="{5F11467F-6BB3-479E-8137-32AC5F077700}" destId="{EC930ECB-A7E8-420F-8597-2D1AA4604EB7}" srcOrd="3" destOrd="0" presId="urn:microsoft.com/office/officeart/2005/8/layout/bList2"/>
    <dgm:cxn modelId="{069FEBD7-CD6E-4E71-8C7D-8F3DAAC78435}" type="presParOf" srcId="{5F11467F-6BB3-479E-8137-32AC5F077700}" destId="{1DCBE10C-E83D-4BA3-9474-36A2DD034BFE}" srcOrd="4" destOrd="0" presId="urn:microsoft.com/office/officeart/2005/8/layout/bList2"/>
    <dgm:cxn modelId="{2E2AD267-04C1-4F54-9758-ED723DC9E770}" type="presParOf" srcId="{1DCBE10C-E83D-4BA3-9474-36A2DD034BFE}" destId="{10FAF8C6-A790-46CF-95F9-DB3E12D4C18E}" srcOrd="0" destOrd="0" presId="urn:microsoft.com/office/officeart/2005/8/layout/bList2"/>
    <dgm:cxn modelId="{5FC49BC3-92EC-40F5-A2CD-1C58E2EE4E0E}" type="presParOf" srcId="{1DCBE10C-E83D-4BA3-9474-36A2DD034BFE}" destId="{A7D91FF1-284F-4971-B630-47E8809A5827}" srcOrd="1" destOrd="0" presId="urn:microsoft.com/office/officeart/2005/8/layout/bList2"/>
    <dgm:cxn modelId="{1F8CABBF-6778-4852-85FB-3903EB634BD7}" type="presParOf" srcId="{1DCBE10C-E83D-4BA3-9474-36A2DD034BFE}" destId="{A5673942-F922-4F70-B7A5-F20DC0E120B0}" srcOrd="2" destOrd="0" presId="urn:microsoft.com/office/officeart/2005/8/layout/bList2"/>
    <dgm:cxn modelId="{6701ACF8-6842-4F20-8551-BC428389F61E}" type="presParOf" srcId="{1DCBE10C-E83D-4BA3-9474-36A2DD034BFE}" destId="{4551CFAC-FCFC-4910-92B2-FA0E8D22B7E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C274BB-DBC2-48C8-ABFF-7B72C3B35D2A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20863B-C6F9-4EF9-AAF2-E2DFA27AC17E}">
      <dgm:prSet phldrT="[Текст]"/>
      <dgm:spPr/>
      <dgm:t>
        <a:bodyPr/>
        <a:lstStyle/>
        <a:p>
          <a:r>
            <a:rPr lang="uk-UA" dirty="0" err="1" smtClean="0"/>
            <a:t>функційна</a:t>
          </a:r>
          <a:endParaRPr lang="ru-RU" dirty="0"/>
        </a:p>
      </dgm:t>
    </dgm:pt>
    <dgm:pt modelId="{BEFBC6D3-2710-4E19-B8FF-7EEA146B29C8}" type="parTrans" cxnId="{876E162F-6A8A-4EA8-80E8-FA1B6A4752E2}">
      <dgm:prSet/>
      <dgm:spPr/>
      <dgm:t>
        <a:bodyPr/>
        <a:lstStyle/>
        <a:p>
          <a:endParaRPr lang="ru-RU"/>
        </a:p>
      </dgm:t>
    </dgm:pt>
    <dgm:pt modelId="{FFAF0460-A193-40B2-82BE-9103885C8C31}" type="sibTrans" cxnId="{876E162F-6A8A-4EA8-80E8-FA1B6A4752E2}">
      <dgm:prSet/>
      <dgm:spPr/>
      <dgm:t>
        <a:bodyPr/>
        <a:lstStyle/>
        <a:p>
          <a:endParaRPr lang="ru-RU"/>
        </a:p>
      </dgm:t>
    </dgm:pt>
    <dgm:pt modelId="{BD250527-7AC7-430C-A447-55338F8E5143}">
      <dgm:prSet phldrT="[Текст]"/>
      <dgm:spPr/>
      <dgm:t>
        <a:bodyPr/>
        <a:lstStyle/>
        <a:p>
          <a:r>
            <a:rPr lang="uk-UA" dirty="0" smtClean="0"/>
            <a:t>формальна</a:t>
          </a:r>
          <a:endParaRPr lang="ru-RU" dirty="0"/>
        </a:p>
      </dgm:t>
    </dgm:pt>
    <dgm:pt modelId="{D731ED9F-B845-4C88-B511-400D312D5E65}" type="parTrans" cxnId="{31811111-B0CB-4F48-9037-73B3741A1369}">
      <dgm:prSet/>
      <dgm:spPr/>
      <dgm:t>
        <a:bodyPr/>
        <a:lstStyle/>
        <a:p>
          <a:endParaRPr lang="ru-RU"/>
        </a:p>
      </dgm:t>
    </dgm:pt>
    <dgm:pt modelId="{8198CE75-FB17-4E66-BC56-74E08F31935F}" type="sibTrans" cxnId="{31811111-B0CB-4F48-9037-73B3741A1369}">
      <dgm:prSet/>
      <dgm:spPr/>
      <dgm:t>
        <a:bodyPr/>
        <a:lstStyle/>
        <a:p>
          <a:endParaRPr lang="ru-RU"/>
        </a:p>
      </dgm:t>
    </dgm:pt>
    <dgm:pt modelId="{50BC4DB2-D5BA-47A5-BE6F-A6F944C96952}" type="pres">
      <dgm:prSet presAssocID="{C6C274BB-DBC2-48C8-ABFF-7B72C3B35D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58E35C-A608-4C27-A28C-73E33EDDDB42}" type="pres">
      <dgm:prSet presAssocID="{C6C274BB-DBC2-48C8-ABFF-7B72C3B35D2A}" presName="divider" presStyleLbl="fgShp" presStyleIdx="0" presStyleCnt="1"/>
      <dgm:spPr/>
    </dgm:pt>
    <dgm:pt modelId="{A40F4B96-C711-4720-AA0C-FE8ADA1A9CE1}" type="pres">
      <dgm:prSet presAssocID="{5220863B-C6F9-4EF9-AAF2-E2DFA27AC17E}" presName="downArrow" presStyleLbl="node1" presStyleIdx="0" presStyleCnt="2"/>
      <dgm:spPr/>
    </dgm:pt>
    <dgm:pt modelId="{21397C88-CA86-4677-822B-D2069A20ADC1}" type="pres">
      <dgm:prSet presAssocID="{5220863B-C6F9-4EF9-AAF2-E2DFA27AC17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2CE21-70D3-4572-A221-177F782B5A7A}" type="pres">
      <dgm:prSet presAssocID="{BD250527-7AC7-430C-A447-55338F8E5143}" presName="upArrow" presStyleLbl="node1" presStyleIdx="1" presStyleCnt="2"/>
      <dgm:spPr/>
    </dgm:pt>
    <dgm:pt modelId="{7A3FF18E-CDB1-46B6-8DFA-8BF855BCAA9F}" type="pres">
      <dgm:prSet presAssocID="{BD250527-7AC7-430C-A447-55338F8E514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E162F-6A8A-4EA8-80E8-FA1B6A4752E2}" srcId="{C6C274BB-DBC2-48C8-ABFF-7B72C3B35D2A}" destId="{5220863B-C6F9-4EF9-AAF2-E2DFA27AC17E}" srcOrd="0" destOrd="0" parTransId="{BEFBC6D3-2710-4E19-B8FF-7EEA146B29C8}" sibTransId="{FFAF0460-A193-40B2-82BE-9103885C8C31}"/>
    <dgm:cxn modelId="{31811111-B0CB-4F48-9037-73B3741A1369}" srcId="{C6C274BB-DBC2-48C8-ABFF-7B72C3B35D2A}" destId="{BD250527-7AC7-430C-A447-55338F8E5143}" srcOrd="1" destOrd="0" parTransId="{D731ED9F-B845-4C88-B511-400D312D5E65}" sibTransId="{8198CE75-FB17-4E66-BC56-74E08F31935F}"/>
    <dgm:cxn modelId="{5C35544C-9ECF-4F33-9AD5-45955F97B9C1}" type="presOf" srcId="{5220863B-C6F9-4EF9-AAF2-E2DFA27AC17E}" destId="{21397C88-CA86-4677-822B-D2069A20ADC1}" srcOrd="0" destOrd="0" presId="urn:microsoft.com/office/officeart/2005/8/layout/arrow3"/>
    <dgm:cxn modelId="{20FD1C9E-8DFA-46D3-A955-CB1BE1E56D60}" type="presOf" srcId="{C6C274BB-DBC2-48C8-ABFF-7B72C3B35D2A}" destId="{50BC4DB2-D5BA-47A5-BE6F-A6F944C96952}" srcOrd="0" destOrd="0" presId="urn:microsoft.com/office/officeart/2005/8/layout/arrow3"/>
    <dgm:cxn modelId="{C70CC000-57BE-48D9-ADF2-82A38A659958}" type="presOf" srcId="{BD250527-7AC7-430C-A447-55338F8E5143}" destId="{7A3FF18E-CDB1-46B6-8DFA-8BF855BCAA9F}" srcOrd="0" destOrd="0" presId="urn:microsoft.com/office/officeart/2005/8/layout/arrow3"/>
    <dgm:cxn modelId="{0721B04D-3C44-41BA-92B5-67423A481FFC}" type="presParOf" srcId="{50BC4DB2-D5BA-47A5-BE6F-A6F944C96952}" destId="{EB58E35C-A608-4C27-A28C-73E33EDDDB42}" srcOrd="0" destOrd="0" presId="urn:microsoft.com/office/officeart/2005/8/layout/arrow3"/>
    <dgm:cxn modelId="{A6AFFABA-F299-4784-B465-7FCE485E297E}" type="presParOf" srcId="{50BC4DB2-D5BA-47A5-BE6F-A6F944C96952}" destId="{A40F4B96-C711-4720-AA0C-FE8ADA1A9CE1}" srcOrd="1" destOrd="0" presId="urn:microsoft.com/office/officeart/2005/8/layout/arrow3"/>
    <dgm:cxn modelId="{7C120E3C-46F5-461B-8B62-15CBB797391D}" type="presParOf" srcId="{50BC4DB2-D5BA-47A5-BE6F-A6F944C96952}" destId="{21397C88-CA86-4677-822B-D2069A20ADC1}" srcOrd="2" destOrd="0" presId="urn:microsoft.com/office/officeart/2005/8/layout/arrow3"/>
    <dgm:cxn modelId="{879DD0B7-D65D-4203-9CBC-930D0127E874}" type="presParOf" srcId="{50BC4DB2-D5BA-47A5-BE6F-A6F944C96952}" destId="{7342CE21-70D3-4572-A221-177F782B5A7A}" srcOrd="3" destOrd="0" presId="urn:microsoft.com/office/officeart/2005/8/layout/arrow3"/>
    <dgm:cxn modelId="{98D27E5C-2D24-4883-BAEB-C1D73B9D5F0F}" type="presParOf" srcId="{50BC4DB2-D5BA-47A5-BE6F-A6F944C96952}" destId="{7A3FF18E-CDB1-46B6-8DFA-8BF855BCAA9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E9EECC-CA65-41BE-8C47-403D6E06B038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5CAB6E-63B1-4613-BB0D-016393C69B63}">
      <dgm:prSet phldrT="[Текст]"/>
      <dgm:spPr/>
      <dgm:t>
        <a:bodyPr/>
        <a:lstStyle/>
        <a:p>
          <a:r>
            <a:rPr lang="uk-UA" dirty="0" smtClean="0"/>
            <a:t>Формальна граматика</a:t>
          </a:r>
          <a:endParaRPr lang="ru-RU" dirty="0"/>
        </a:p>
      </dgm:t>
    </dgm:pt>
    <dgm:pt modelId="{D0105A78-D5F0-480A-8B75-BEE79709246D}" type="parTrans" cxnId="{8F0824E2-1D00-4909-A359-5722BF1C5FC4}">
      <dgm:prSet/>
      <dgm:spPr/>
      <dgm:t>
        <a:bodyPr/>
        <a:lstStyle/>
        <a:p>
          <a:endParaRPr lang="ru-RU"/>
        </a:p>
      </dgm:t>
    </dgm:pt>
    <dgm:pt modelId="{8893BE35-C972-4C2A-A5DF-9CD13061B077}" type="sibTrans" cxnId="{8F0824E2-1D00-4909-A359-5722BF1C5FC4}">
      <dgm:prSet/>
      <dgm:spPr/>
      <dgm:t>
        <a:bodyPr/>
        <a:lstStyle/>
        <a:p>
          <a:endParaRPr lang="ru-RU"/>
        </a:p>
      </dgm:t>
    </dgm:pt>
    <dgm:pt modelId="{41D670DF-6438-4870-A259-21182929297D}">
      <dgm:prSet phldrT="[Текст]"/>
      <dgm:spPr/>
      <dgm:t>
        <a:bodyPr/>
        <a:lstStyle/>
        <a:p>
          <a:r>
            <a:rPr lang="uk-UA" dirty="0" err="1" smtClean="0">
              <a:solidFill>
                <a:schemeClr val="bg1"/>
              </a:solidFill>
            </a:rPr>
            <a:t>мовні</a:t>
          </a:r>
          <a:r>
            <a:rPr lang="uk-UA" dirty="0" smtClean="0">
              <a:solidFill>
                <a:schemeClr val="bg1"/>
              </a:solidFill>
            </a:rPr>
            <a:t> одиниці структурують за лексико-граматичними класами, граматичними категоріями та граматичними значеннями</a:t>
          </a:r>
          <a:endParaRPr lang="ru-RU" dirty="0">
            <a:solidFill>
              <a:schemeClr val="bg1"/>
            </a:solidFill>
          </a:endParaRPr>
        </a:p>
      </dgm:t>
    </dgm:pt>
    <dgm:pt modelId="{EC54CE22-575D-46F5-81DA-B0A5AA6FEB7B}" type="parTrans" cxnId="{D7568F72-E3EB-4988-8223-3C44281C97E7}">
      <dgm:prSet/>
      <dgm:spPr/>
      <dgm:t>
        <a:bodyPr/>
        <a:lstStyle/>
        <a:p>
          <a:endParaRPr lang="ru-RU"/>
        </a:p>
      </dgm:t>
    </dgm:pt>
    <dgm:pt modelId="{50216485-3874-4B4F-92E0-0CC35C5A21A0}" type="sibTrans" cxnId="{D7568F72-E3EB-4988-8223-3C44281C97E7}">
      <dgm:prSet/>
      <dgm:spPr/>
      <dgm:t>
        <a:bodyPr/>
        <a:lstStyle/>
        <a:p>
          <a:endParaRPr lang="ru-RU"/>
        </a:p>
      </dgm:t>
    </dgm:pt>
    <dgm:pt modelId="{7C1BD364-1E1E-463C-8259-577B2084D31E}">
      <dgm:prSet phldrT="[Текст]"/>
      <dgm:spPr/>
      <dgm:t>
        <a:bodyPr/>
        <a:lstStyle/>
        <a:p>
          <a:r>
            <a:rPr lang="uk-UA" dirty="0" err="1" smtClean="0"/>
            <a:t>Функційна</a:t>
          </a:r>
          <a:r>
            <a:rPr lang="uk-UA" dirty="0" smtClean="0"/>
            <a:t> граматика</a:t>
          </a:r>
          <a:endParaRPr lang="ru-RU" dirty="0"/>
        </a:p>
      </dgm:t>
    </dgm:pt>
    <dgm:pt modelId="{41D1AE5E-D285-42CB-AD01-98E8912A806A}" type="parTrans" cxnId="{62EBFC2F-D36E-4852-9A4A-2B460D8433BF}">
      <dgm:prSet/>
      <dgm:spPr/>
      <dgm:t>
        <a:bodyPr/>
        <a:lstStyle/>
        <a:p>
          <a:endParaRPr lang="ru-RU"/>
        </a:p>
      </dgm:t>
    </dgm:pt>
    <dgm:pt modelId="{AB458E3C-04DB-4A09-9786-880793F88BA4}" type="sibTrans" cxnId="{62EBFC2F-D36E-4852-9A4A-2B460D8433BF}">
      <dgm:prSet/>
      <dgm:spPr/>
      <dgm:t>
        <a:bodyPr/>
        <a:lstStyle/>
        <a:p>
          <a:endParaRPr lang="ru-RU"/>
        </a:p>
      </dgm:t>
    </dgm:pt>
    <dgm:pt modelId="{AF536429-9183-4FFB-BDDA-E1E5897F7E8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спільність семантичних функцій, комунікативно-прагматичних реалізацій у </a:t>
          </a:r>
          <a:r>
            <a:rPr lang="uk-UA" dirty="0" err="1" smtClean="0">
              <a:solidFill>
                <a:schemeClr val="bg1"/>
              </a:solidFill>
            </a:rPr>
            <a:t>мовленнмовни</a:t>
          </a:r>
          <a:r>
            <a:rPr lang="uk-UA" dirty="0" smtClean="0">
              <a:solidFill>
                <a:schemeClr val="bg1"/>
              </a:solidFill>
            </a:rPr>
            <a:t> х одиниць</a:t>
          </a:r>
          <a:endParaRPr lang="ru-RU" dirty="0">
            <a:solidFill>
              <a:schemeClr val="bg1"/>
            </a:solidFill>
          </a:endParaRPr>
        </a:p>
      </dgm:t>
    </dgm:pt>
    <dgm:pt modelId="{8138BF8D-6F74-47E8-943A-53DDF4DF76EE}" type="parTrans" cxnId="{DBABB274-744C-41D4-B5F3-0580950BC2F4}">
      <dgm:prSet/>
      <dgm:spPr/>
      <dgm:t>
        <a:bodyPr/>
        <a:lstStyle/>
        <a:p>
          <a:endParaRPr lang="ru-RU"/>
        </a:p>
      </dgm:t>
    </dgm:pt>
    <dgm:pt modelId="{E387D5FA-82C5-47AB-BF6A-0CCEC9CD8FFC}" type="sibTrans" cxnId="{DBABB274-744C-41D4-B5F3-0580950BC2F4}">
      <dgm:prSet/>
      <dgm:spPr/>
      <dgm:t>
        <a:bodyPr/>
        <a:lstStyle/>
        <a:p>
          <a:endParaRPr lang="ru-RU"/>
        </a:p>
      </dgm:t>
    </dgm:pt>
    <dgm:pt modelId="{4021B78E-1654-415D-903F-40846880F1E1}" type="pres">
      <dgm:prSet presAssocID="{51E9EECC-CA65-41BE-8C47-403D6E06B038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FF222A-1A50-4C68-91C9-8C67EE584DC7}" type="pres">
      <dgm:prSet presAssocID="{51E9EECC-CA65-41BE-8C47-403D6E06B038}" presName="Background" presStyleLbl="node1" presStyleIdx="0" presStyleCnt="1"/>
      <dgm:spPr/>
    </dgm:pt>
    <dgm:pt modelId="{57A67885-DD88-4741-993F-D54294432998}" type="pres">
      <dgm:prSet presAssocID="{51E9EECC-CA65-41BE-8C47-403D6E06B038}" presName="Divider" presStyleLbl="callout" presStyleIdx="0" presStyleCnt="1"/>
      <dgm:spPr/>
    </dgm:pt>
    <dgm:pt modelId="{9A27A345-8C79-40B4-8D3A-1E7BC2615B9E}" type="pres">
      <dgm:prSet presAssocID="{51E9EECC-CA65-41BE-8C47-403D6E06B038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1A8EC-7C52-4FFF-96CB-82BB3AC4346A}" type="pres">
      <dgm:prSet presAssocID="{51E9EECC-CA65-41BE-8C47-403D6E06B038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34906-ADEA-42AF-A507-06F12F616D79}" type="pres">
      <dgm:prSet presAssocID="{51E9EECC-CA65-41BE-8C47-403D6E06B038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BB355B8-3B84-46A5-92C4-093A3234090E}" type="pres">
      <dgm:prSet presAssocID="{51E9EECC-CA65-41BE-8C47-403D6E06B038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91995A3F-9777-43D2-A547-818FFA9D6CE5}" type="pres">
      <dgm:prSet presAssocID="{51E9EECC-CA65-41BE-8C47-403D6E06B038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A684D10-0E53-4D49-B2BB-6DC55DFE636A}" type="pres">
      <dgm:prSet presAssocID="{51E9EECC-CA65-41BE-8C47-403D6E06B038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05B3721A-9574-4C2E-AFB4-1ABB60688E90}" type="presOf" srcId="{41D670DF-6438-4870-A259-21182929297D}" destId="{9A27A345-8C79-40B4-8D3A-1E7BC2615B9E}" srcOrd="0" destOrd="0" presId="urn:microsoft.com/office/officeart/2009/3/layout/OpposingIdeas"/>
    <dgm:cxn modelId="{8F0824E2-1D00-4909-A359-5722BF1C5FC4}" srcId="{51E9EECC-CA65-41BE-8C47-403D6E06B038}" destId="{0F5CAB6E-63B1-4613-BB0D-016393C69B63}" srcOrd="0" destOrd="0" parTransId="{D0105A78-D5F0-480A-8B75-BEE79709246D}" sibTransId="{8893BE35-C972-4C2A-A5DF-9CD13061B077}"/>
    <dgm:cxn modelId="{62EBFC2F-D36E-4852-9A4A-2B460D8433BF}" srcId="{51E9EECC-CA65-41BE-8C47-403D6E06B038}" destId="{7C1BD364-1E1E-463C-8259-577B2084D31E}" srcOrd="1" destOrd="0" parTransId="{41D1AE5E-D285-42CB-AD01-98E8912A806A}" sibTransId="{AB458E3C-04DB-4A09-9786-880793F88BA4}"/>
    <dgm:cxn modelId="{DB4DD54E-F808-47D0-8EE8-C878DF70B5CC}" type="presOf" srcId="{51E9EECC-CA65-41BE-8C47-403D6E06B038}" destId="{4021B78E-1654-415D-903F-40846880F1E1}" srcOrd="0" destOrd="0" presId="urn:microsoft.com/office/officeart/2009/3/layout/OpposingIdeas"/>
    <dgm:cxn modelId="{1CFCFDBB-53F6-480F-86AF-83718878A335}" type="presOf" srcId="{7C1BD364-1E1E-463C-8259-577B2084D31E}" destId="{DA684D10-0E53-4D49-B2BB-6DC55DFE636A}" srcOrd="1" destOrd="0" presId="urn:microsoft.com/office/officeart/2009/3/layout/OpposingIdeas"/>
    <dgm:cxn modelId="{C323600A-A686-4934-AE82-410BD7145C77}" type="presOf" srcId="{7C1BD364-1E1E-463C-8259-577B2084D31E}" destId="{91995A3F-9777-43D2-A547-818FFA9D6CE5}" srcOrd="0" destOrd="0" presId="urn:microsoft.com/office/officeart/2009/3/layout/OpposingIdeas"/>
    <dgm:cxn modelId="{1C19821E-DB9A-466B-A4A1-A8528F843365}" type="presOf" srcId="{AF536429-9183-4FFB-BDDA-E1E5897F7E81}" destId="{D081A8EC-7C52-4FFF-96CB-82BB3AC4346A}" srcOrd="0" destOrd="0" presId="urn:microsoft.com/office/officeart/2009/3/layout/OpposingIdeas"/>
    <dgm:cxn modelId="{14AFBA38-09FC-4D0F-B90F-BD42AB64856D}" type="presOf" srcId="{0F5CAB6E-63B1-4613-BB0D-016393C69B63}" destId="{81C34906-ADEA-42AF-A507-06F12F616D79}" srcOrd="0" destOrd="0" presId="urn:microsoft.com/office/officeart/2009/3/layout/OpposingIdeas"/>
    <dgm:cxn modelId="{1D681AF4-C558-4670-8215-B7973F20F7B3}" type="presOf" srcId="{0F5CAB6E-63B1-4613-BB0D-016393C69B63}" destId="{5BB355B8-3B84-46A5-92C4-093A3234090E}" srcOrd="1" destOrd="0" presId="urn:microsoft.com/office/officeart/2009/3/layout/OpposingIdeas"/>
    <dgm:cxn modelId="{D7568F72-E3EB-4988-8223-3C44281C97E7}" srcId="{0F5CAB6E-63B1-4613-BB0D-016393C69B63}" destId="{41D670DF-6438-4870-A259-21182929297D}" srcOrd="0" destOrd="0" parTransId="{EC54CE22-575D-46F5-81DA-B0A5AA6FEB7B}" sibTransId="{50216485-3874-4B4F-92E0-0CC35C5A21A0}"/>
    <dgm:cxn modelId="{DBABB274-744C-41D4-B5F3-0580950BC2F4}" srcId="{7C1BD364-1E1E-463C-8259-577B2084D31E}" destId="{AF536429-9183-4FFB-BDDA-E1E5897F7E81}" srcOrd="0" destOrd="0" parTransId="{8138BF8D-6F74-47E8-943A-53DDF4DF76EE}" sibTransId="{E387D5FA-82C5-47AB-BF6A-0CCEC9CD8FFC}"/>
    <dgm:cxn modelId="{9D00CB6C-09EB-437A-9935-ACACAB439E76}" type="presParOf" srcId="{4021B78E-1654-415D-903F-40846880F1E1}" destId="{91FF222A-1A50-4C68-91C9-8C67EE584DC7}" srcOrd="0" destOrd="0" presId="urn:microsoft.com/office/officeart/2009/3/layout/OpposingIdeas"/>
    <dgm:cxn modelId="{8373A939-5E04-4ABF-BC2E-42F407F821D8}" type="presParOf" srcId="{4021B78E-1654-415D-903F-40846880F1E1}" destId="{57A67885-DD88-4741-993F-D54294432998}" srcOrd="1" destOrd="0" presId="urn:microsoft.com/office/officeart/2009/3/layout/OpposingIdeas"/>
    <dgm:cxn modelId="{9F8C699A-D48B-49F8-A849-2850E977036E}" type="presParOf" srcId="{4021B78E-1654-415D-903F-40846880F1E1}" destId="{9A27A345-8C79-40B4-8D3A-1E7BC2615B9E}" srcOrd="2" destOrd="0" presId="urn:microsoft.com/office/officeart/2009/3/layout/OpposingIdeas"/>
    <dgm:cxn modelId="{917CDD1E-8417-4641-BA31-B05ABFEF056B}" type="presParOf" srcId="{4021B78E-1654-415D-903F-40846880F1E1}" destId="{D081A8EC-7C52-4FFF-96CB-82BB3AC4346A}" srcOrd="3" destOrd="0" presId="urn:microsoft.com/office/officeart/2009/3/layout/OpposingIdeas"/>
    <dgm:cxn modelId="{93D58B58-5E29-4996-B2C5-4DABB7A7DB2F}" type="presParOf" srcId="{4021B78E-1654-415D-903F-40846880F1E1}" destId="{81C34906-ADEA-42AF-A507-06F12F616D79}" srcOrd="4" destOrd="0" presId="urn:microsoft.com/office/officeart/2009/3/layout/OpposingIdeas"/>
    <dgm:cxn modelId="{F404B9E3-3CB5-48EE-90C6-EA2370A40D50}" type="presParOf" srcId="{4021B78E-1654-415D-903F-40846880F1E1}" destId="{5BB355B8-3B84-46A5-92C4-093A3234090E}" srcOrd="5" destOrd="0" presId="urn:microsoft.com/office/officeart/2009/3/layout/OpposingIdeas"/>
    <dgm:cxn modelId="{1962A935-DB50-480E-9541-5AA898E77563}" type="presParOf" srcId="{4021B78E-1654-415D-903F-40846880F1E1}" destId="{91995A3F-9777-43D2-A547-818FFA9D6CE5}" srcOrd="6" destOrd="0" presId="urn:microsoft.com/office/officeart/2009/3/layout/OpposingIdeas"/>
    <dgm:cxn modelId="{CA7011E6-87CF-4951-88D1-F757172FD7EC}" type="presParOf" srcId="{4021B78E-1654-415D-903F-40846880F1E1}" destId="{DA684D10-0E53-4D49-B2BB-6DC55DFE636A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CF5888-ADA9-4AD6-87FC-01AEB6F72696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839CDB-6537-4F95-8350-94F0F4777108}">
      <dgm:prSet phldrT="[Текст]"/>
      <dgm:spPr/>
      <dgm:t>
        <a:bodyPr/>
        <a:lstStyle/>
        <a:p>
          <a:r>
            <a:rPr lang="uk-UA" dirty="0" err="1" smtClean="0"/>
            <a:t>Функційна</a:t>
          </a:r>
          <a:r>
            <a:rPr lang="uk-UA" dirty="0" smtClean="0"/>
            <a:t> граматика</a:t>
          </a:r>
          <a:endParaRPr lang="ru-RU" dirty="0"/>
        </a:p>
      </dgm:t>
    </dgm:pt>
    <dgm:pt modelId="{E006B7A8-EE68-44B4-8DD1-8561B58D825C}" type="parTrans" cxnId="{0C7DA5F7-7B62-42DD-9924-23516EA48EE2}">
      <dgm:prSet/>
      <dgm:spPr/>
      <dgm:t>
        <a:bodyPr/>
        <a:lstStyle/>
        <a:p>
          <a:endParaRPr lang="ru-RU"/>
        </a:p>
      </dgm:t>
    </dgm:pt>
    <dgm:pt modelId="{A1EF2943-8A98-456C-9140-4C832AB136B9}" type="sibTrans" cxnId="{0C7DA5F7-7B62-42DD-9924-23516EA48EE2}">
      <dgm:prSet/>
      <dgm:spPr/>
      <dgm:t>
        <a:bodyPr/>
        <a:lstStyle/>
        <a:p>
          <a:endParaRPr lang="ru-RU"/>
        </a:p>
      </dgm:t>
    </dgm:pt>
    <dgm:pt modelId="{B334DED7-977A-43E6-9DA6-32CFF44D5CE2}">
      <dgm:prSet phldrT="[Текст]"/>
      <dgm:spPr/>
      <dgm:t>
        <a:bodyPr/>
        <a:lstStyle/>
        <a:p>
          <a:r>
            <a:rPr lang="uk-UA" dirty="0" smtClean="0"/>
            <a:t>Категорійна граматика</a:t>
          </a:r>
          <a:endParaRPr lang="ru-RU" dirty="0"/>
        </a:p>
      </dgm:t>
    </dgm:pt>
    <dgm:pt modelId="{2C5669F1-29FB-4D7F-8BF6-4835DB9F2918}" type="parTrans" cxnId="{EF14E29E-0C3B-432E-9C73-131F0F25E4D4}">
      <dgm:prSet/>
      <dgm:spPr/>
      <dgm:t>
        <a:bodyPr/>
        <a:lstStyle/>
        <a:p>
          <a:endParaRPr lang="ru-RU"/>
        </a:p>
      </dgm:t>
    </dgm:pt>
    <dgm:pt modelId="{892DFB5C-DDA0-4491-BAE3-A78FE6085CA7}" type="sibTrans" cxnId="{EF14E29E-0C3B-432E-9C73-131F0F25E4D4}">
      <dgm:prSet/>
      <dgm:spPr/>
      <dgm:t>
        <a:bodyPr/>
        <a:lstStyle/>
        <a:p>
          <a:endParaRPr lang="ru-RU"/>
        </a:p>
      </dgm:t>
    </dgm:pt>
    <dgm:pt modelId="{FE778653-425C-4ADA-9053-6D2F401CA2AB}" type="pres">
      <dgm:prSet presAssocID="{8DCF5888-ADA9-4AD6-87FC-01AEB6F7269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9C442-2957-438C-A940-545748883021}" type="pres">
      <dgm:prSet presAssocID="{8DCF5888-ADA9-4AD6-87FC-01AEB6F72696}" presName="ribbon" presStyleLbl="node1" presStyleIdx="0" presStyleCnt="1"/>
      <dgm:spPr/>
    </dgm:pt>
    <dgm:pt modelId="{56641ED5-B1B7-46E6-9EDE-0613B2E1F07F}" type="pres">
      <dgm:prSet presAssocID="{8DCF5888-ADA9-4AD6-87FC-01AEB6F72696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E073A-9D42-49C8-BED3-F502C5E24070}" type="pres">
      <dgm:prSet presAssocID="{8DCF5888-ADA9-4AD6-87FC-01AEB6F72696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7DA5F7-7B62-42DD-9924-23516EA48EE2}" srcId="{8DCF5888-ADA9-4AD6-87FC-01AEB6F72696}" destId="{BE839CDB-6537-4F95-8350-94F0F4777108}" srcOrd="0" destOrd="0" parTransId="{E006B7A8-EE68-44B4-8DD1-8561B58D825C}" sibTransId="{A1EF2943-8A98-456C-9140-4C832AB136B9}"/>
    <dgm:cxn modelId="{315CB56B-7D11-44B7-A959-4F02F8963CA7}" type="presOf" srcId="{B334DED7-977A-43E6-9DA6-32CFF44D5CE2}" destId="{2ADE073A-9D42-49C8-BED3-F502C5E24070}" srcOrd="0" destOrd="0" presId="urn:microsoft.com/office/officeart/2005/8/layout/arrow6"/>
    <dgm:cxn modelId="{EF14E29E-0C3B-432E-9C73-131F0F25E4D4}" srcId="{8DCF5888-ADA9-4AD6-87FC-01AEB6F72696}" destId="{B334DED7-977A-43E6-9DA6-32CFF44D5CE2}" srcOrd="1" destOrd="0" parTransId="{2C5669F1-29FB-4D7F-8BF6-4835DB9F2918}" sibTransId="{892DFB5C-DDA0-4491-BAE3-A78FE6085CA7}"/>
    <dgm:cxn modelId="{05BC962D-EE1C-489B-ADB1-803C49D8ABE8}" type="presOf" srcId="{BE839CDB-6537-4F95-8350-94F0F4777108}" destId="{56641ED5-B1B7-46E6-9EDE-0613B2E1F07F}" srcOrd="0" destOrd="0" presId="urn:microsoft.com/office/officeart/2005/8/layout/arrow6"/>
    <dgm:cxn modelId="{A056C8D8-BEA6-4DBC-B6E4-9793DF820947}" type="presOf" srcId="{8DCF5888-ADA9-4AD6-87FC-01AEB6F72696}" destId="{FE778653-425C-4ADA-9053-6D2F401CA2AB}" srcOrd="0" destOrd="0" presId="urn:microsoft.com/office/officeart/2005/8/layout/arrow6"/>
    <dgm:cxn modelId="{FEABD909-7328-4265-93AD-C8E002EB883D}" type="presParOf" srcId="{FE778653-425C-4ADA-9053-6D2F401CA2AB}" destId="{23B9C442-2957-438C-A940-545748883021}" srcOrd="0" destOrd="0" presId="urn:microsoft.com/office/officeart/2005/8/layout/arrow6"/>
    <dgm:cxn modelId="{0CF3E684-AD44-42FE-9640-D181012F9BF5}" type="presParOf" srcId="{FE778653-425C-4ADA-9053-6D2F401CA2AB}" destId="{56641ED5-B1B7-46E6-9EDE-0613B2E1F07F}" srcOrd="1" destOrd="0" presId="urn:microsoft.com/office/officeart/2005/8/layout/arrow6"/>
    <dgm:cxn modelId="{E76C57F1-5343-4AE2-B916-657F1A7C1909}" type="presParOf" srcId="{FE778653-425C-4ADA-9053-6D2F401CA2AB}" destId="{2ADE073A-9D42-49C8-BED3-F502C5E240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CA2B4A-7A1B-4A06-BCF8-4FC249CD1DA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89E7B2-DE06-4157-A712-B0351C108496}">
      <dgm:prSet phldrT="[Текст]"/>
      <dgm:spPr/>
      <dgm:t>
        <a:bodyPr/>
        <a:lstStyle/>
        <a:p>
          <a:r>
            <a:rPr lang="uk-UA" dirty="0" smtClean="0"/>
            <a:t>послідовне врахування синтаксичної, морфологічної і семантичної специфіки певної словоформи</a:t>
          </a:r>
          <a:endParaRPr lang="ru-RU" dirty="0"/>
        </a:p>
      </dgm:t>
    </dgm:pt>
    <dgm:pt modelId="{CB57357C-682B-4671-8F82-E6FADE34E969}" type="parTrans" cxnId="{0FDA8FE0-2797-43E8-89A0-EDA9C9542A5E}">
      <dgm:prSet/>
      <dgm:spPr/>
      <dgm:t>
        <a:bodyPr/>
        <a:lstStyle/>
        <a:p>
          <a:endParaRPr lang="ru-RU"/>
        </a:p>
      </dgm:t>
    </dgm:pt>
    <dgm:pt modelId="{19C8A596-6AEC-4758-A574-89167E9F40DD}" type="sibTrans" cxnId="{0FDA8FE0-2797-43E8-89A0-EDA9C9542A5E}">
      <dgm:prSet/>
      <dgm:spPr/>
      <dgm:t>
        <a:bodyPr/>
        <a:lstStyle/>
        <a:p>
          <a:endParaRPr lang="ru-RU"/>
        </a:p>
      </dgm:t>
    </dgm:pt>
    <dgm:pt modelId="{447CE938-877C-4217-86F2-6CB9A520E3E7}">
      <dgm:prSet phldrT="[Текст]"/>
      <dgm:spPr/>
      <dgm:t>
        <a:bodyPr/>
        <a:lstStyle/>
        <a:p>
          <a:r>
            <a:rPr lang="uk-UA" dirty="0" smtClean="0"/>
            <a:t>розмежування формально-граматичного і семантико-синтаксичного рівнів </a:t>
          </a:r>
          <a:r>
            <a:rPr lang="uk-UA" dirty="0" err="1" smtClean="0"/>
            <a:t>мовних</a:t>
          </a:r>
          <a:r>
            <a:rPr lang="uk-UA" dirty="0" smtClean="0"/>
            <a:t> одиниць</a:t>
          </a:r>
          <a:endParaRPr lang="ru-RU" dirty="0"/>
        </a:p>
      </dgm:t>
    </dgm:pt>
    <dgm:pt modelId="{308B3B79-74FA-40E3-B966-AA83E5EF4DA3}" type="parTrans" cxnId="{BF37384E-C08C-4F3B-BE2A-55FA2FE69152}">
      <dgm:prSet/>
      <dgm:spPr/>
      <dgm:t>
        <a:bodyPr/>
        <a:lstStyle/>
        <a:p>
          <a:endParaRPr lang="ru-RU"/>
        </a:p>
      </dgm:t>
    </dgm:pt>
    <dgm:pt modelId="{1A67107A-4047-4079-9ECB-979B3B83413B}" type="sibTrans" cxnId="{BF37384E-C08C-4F3B-BE2A-55FA2FE69152}">
      <dgm:prSet/>
      <dgm:spPr/>
      <dgm:t>
        <a:bodyPr/>
        <a:lstStyle/>
        <a:p>
          <a:endParaRPr lang="ru-RU"/>
        </a:p>
      </dgm:t>
    </dgm:pt>
    <dgm:pt modelId="{2EB59C9C-2BB2-47EA-AF9D-CC6DF2C81C50}">
      <dgm:prSet phldrT="[Текст]"/>
      <dgm:spPr/>
      <dgm:t>
        <a:bodyPr/>
        <a:lstStyle/>
        <a:p>
          <a:r>
            <a:rPr lang="uk-UA" dirty="0" smtClean="0"/>
            <a:t>встановлення семантичної, формальної елементарності / </a:t>
          </a:r>
          <a:r>
            <a:rPr lang="uk-UA" dirty="0" err="1" smtClean="0"/>
            <a:t>неелементарності</a:t>
          </a:r>
          <a:r>
            <a:rPr lang="uk-UA" dirty="0" smtClean="0"/>
            <a:t> синтаксичної одиниці</a:t>
          </a:r>
          <a:endParaRPr lang="ru-RU" dirty="0"/>
        </a:p>
      </dgm:t>
    </dgm:pt>
    <dgm:pt modelId="{FEEBCC3E-5FB5-4D38-81CE-1E4D7D65BE73}" type="parTrans" cxnId="{2DC7367F-E918-465F-9793-AF7553B9AD75}">
      <dgm:prSet/>
      <dgm:spPr/>
      <dgm:t>
        <a:bodyPr/>
        <a:lstStyle/>
        <a:p>
          <a:endParaRPr lang="ru-RU"/>
        </a:p>
      </dgm:t>
    </dgm:pt>
    <dgm:pt modelId="{B70A09D5-EE4F-4DDE-A23F-A9B9AB36E9F6}" type="sibTrans" cxnId="{2DC7367F-E918-465F-9793-AF7553B9AD75}">
      <dgm:prSet/>
      <dgm:spPr/>
      <dgm:t>
        <a:bodyPr/>
        <a:lstStyle/>
        <a:p>
          <a:endParaRPr lang="ru-RU"/>
        </a:p>
      </dgm:t>
    </dgm:pt>
    <dgm:pt modelId="{19A8A6B4-2B41-4D31-B0CD-B584D28BB331}">
      <dgm:prSet phldrT="[Текст]"/>
      <dgm:spPr/>
      <dgm:t>
        <a:bodyPr/>
        <a:lstStyle/>
        <a:p>
          <a:r>
            <a:rPr lang="uk-UA" dirty="0" smtClean="0"/>
            <a:t>визначення ієрархії морфологічних і синтаксичних одиниць, морфологічних і синтаксичних категорій</a:t>
          </a:r>
          <a:endParaRPr lang="ru-RU" dirty="0"/>
        </a:p>
      </dgm:t>
    </dgm:pt>
    <dgm:pt modelId="{085F091A-7099-40C5-A42D-60C4FBCEC251}" type="parTrans" cxnId="{5A816FA5-CD55-427A-A321-A93141C13E37}">
      <dgm:prSet/>
      <dgm:spPr/>
      <dgm:t>
        <a:bodyPr/>
        <a:lstStyle/>
        <a:p>
          <a:endParaRPr lang="ru-RU"/>
        </a:p>
      </dgm:t>
    </dgm:pt>
    <dgm:pt modelId="{A98970BB-65A7-4BDE-ADC1-32C178D6FEB0}" type="sibTrans" cxnId="{5A816FA5-CD55-427A-A321-A93141C13E37}">
      <dgm:prSet/>
      <dgm:spPr/>
      <dgm:t>
        <a:bodyPr/>
        <a:lstStyle/>
        <a:p>
          <a:endParaRPr lang="ru-RU"/>
        </a:p>
      </dgm:t>
    </dgm:pt>
    <dgm:pt modelId="{B748C99E-0653-43E7-A26B-B6B463E6E680}">
      <dgm:prSet phldrT="[Текст]"/>
      <dgm:spPr/>
      <dgm:t>
        <a:bodyPr/>
        <a:lstStyle/>
        <a:p>
          <a:r>
            <a:rPr lang="uk-UA" dirty="0" smtClean="0"/>
            <a:t>простеження напрямів </a:t>
          </a:r>
          <a:r>
            <a:rPr lang="uk-UA" dirty="0" err="1" smtClean="0"/>
            <a:t>міжрівневих</a:t>
          </a:r>
          <a:r>
            <a:rPr lang="uk-UA" dirty="0" smtClean="0"/>
            <a:t> перетворень та закономірностей варіації, модифікації синтаксичних структур</a:t>
          </a:r>
          <a:endParaRPr lang="ru-RU" dirty="0"/>
        </a:p>
      </dgm:t>
    </dgm:pt>
    <dgm:pt modelId="{4C5C1F5E-2009-4C39-8692-554EA87C6516}" type="parTrans" cxnId="{520CEDD1-C55E-48BB-B344-C4CA17AF64AF}">
      <dgm:prSet/>
      <dgm:spPr/>
      <dgm:t>
        <a:bodyPr/>
        <a:lstStyle/>
        <a:p>
          <a:endParaRPr lang="ru-RU"/>
        </a:p>
      </dgm:t>
    </dgm:pt>
    <dgm:pt modelId="{8891C08E-00CC-436A-ABA6-0B484B0F1F04}" type="sibTrans" cxnId="{520CEDD1-C55E-48BB-B344-C4CA17AF64AF}">
      <dgm:prSet/>
      <dgm:spPr/>
      <dgm:t>
        <a:bodyPr/>
        <a:lstStyle/>
        <a:p>
          <a:endParaRPr lang="ru-RU"/>
        </a:p>
      </dgm:t>
    </dgm:pt>
    <dgm:pt modelId="{AE53F855-FED0-4055-9777-2BC98AA83639}">
      <dgm:prSet phldrT="[Текст]"/>
      <dgm:spPr/>
      <dgm:t>
        <a:bodyPr/>
        <a:lstStyle/>
        <a:p>
          <a:r>
            <a:rPr lang="uk-UA" dirty="0" smtClean="0"/>
            <a:t>актуалізація ядра / </a:t>
          </a:r>
          <a:r>
            <a:rPr lang="uk-UA" dirty="0" err="1" smtClean="0"/>
            <a:t>напівпериферії</a:t>
          </a:r>
          <a:r>
            <a:rPr lang="uk-UA" dirty="0" smtClean="0"/>
            <a:t> / периферії у системі частин мови</a:t>
          </a:r>
          <a:endParaRPr lang="ru-RU" dirty="0"/>
        </a:p>
      </dgm:t>
    </dgm:pt>
    <dgm:pt modelId="{45FF74DE-CB59-4306-93B5-0B92AA1C9283}" type="parTrans" cxnId="{771AF479-4607-4BD8-8937-48E7D12FB24D}">
      <dgm:prSet/>
      <dgm:spPr/>
      <dgm:t>
        <a:bodyPr/>
        <a:lstStyle/>
        <a:p>
          <a:endParaRPr lang="ru-RU"/>
        </a:p>
      </dgm:t>
    </dgm:pt>
    <dgm:pt modelId="{BF651316-532A-400E-AE3E-5CE98995219B}" type="sibTrans" cxnId="{771AF479-4607-4BD8-8937-48E7D12FB24D}">
      <dgm:prSet/>
      <dgm:spPr/>
      <dgm:t>
        <a:bodyPr/>
        <a:lstStyle/>
        <a:p>
          <a:endParaRPr lang="ru-RU"/>
        </a:p>
      </dgm:t>
    </dgm:pt>
    <dgm:pt modelId="{C6A3C03F-2EFB-4929-A947-374756D95CE4}">
      <dgm:prSet phldrT="[Текст]"/>
      <dgm:spPr/>
      <dgm:t>
        <a:bodyPr/>
        <a:lstStyle/>
        <a:p>
          <a:r>
            <a:rPr lang="uk-UA" dirty="0" smtClean="0"/>
            <a:t>встановлення нормативності / </a:t>
          </a:r>
          <a:r>
            <a:rPr lang="uk-UA" dirty="0" err="1" smtClean="0"/>
            <a:t>ненормативності</a:t>
          </a:r>
          <a:r>
            <a:rPr lang="uk-UA" dirty="0" smtClean="0"/>
            <a:t> конструкції </a:t>
          </a:r>
          <a:endParaRPr lang="ru-RU" dirty="0"/>
        </a:p>
      </dgm:t>
    </dgm:pt>
    <dgm:pt modelId="{72BFAA20-6E1A-4FDA-8A58-A3C2A9E7F115}" type="parTrans" cxnId="{1D9C9437-76C0-452A-A552-677ADA2F97EB}">
      <dgm:prSet/>
      <dgm:spPr/>
      <dgm:t>
        <a:bodyPr/>
        <a:lstStyle/>
        <a:p>
          <a:endParaRPr lang="ru-RU"/>
        </a:p>
      </dgm:t>
    </dgm:pt>
    <dgm:pt modelId="{CB524F24-D2C7-4BC1-AECD-5293146E09A9}" type="sibTrans" cxnId="{1D9C9437-76C0-452A-A552-677ADA2F97EB}">
      <dgm:prSet/>
      <dgm:spPr/>
      <dgm:t>
        <a:bodyPr/>
        <a:lstStyle/>
        <a:p>
          <a:endParaRPr lang="ru-RU"/>
        </a:p>
      </dgm:t>
    </dgm:pt>
    <dgm:pt modelId="{DDA280F6-6CFC-4593-96A1-95D3CC57BA2E}" type="pres">
      <dgm:prSet presAssocID="{0BCA2B4A-7A1B-4A06-BCF8-4FC249CD1D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F0DBC-6F6C-4D35-93C6-43AC56436F12}" type="pres">
      <dgm:prSet presAssocID="{9F89E7B2-DE06-4157-A712-B0351C10849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3AC86-5577-4D55-B31F-BDB7DC4B1AE0}" type="pres">
      <dgm:prSet presAssocID="{19C8A596-6AEC-4758-A574-89167E9F40DD}" presName="sibTrans" presStyleCnt="0"/>
      <dgm:spPr/>
    </dgm:pt>
    <dgm:pt modelId="{E91E328C-F7C0-42D3-99C8-03EDE65FC82C}" type="pres">
      <dgm:prSet presAssocID="{447CE938-877C-4217-86F2-6CB9A520E3E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C56A9-4AB3-4058-A128-14E5EE33616F}" type="pres">
      <dgm:prSet presAssocID="{1A67107A-4047-4079-9ECB-979B3B83413B}" presName="sibTrans" presStyleCnt="0"/>
      <dgm:spPr/>
    </dgm:pt>
    <dgm:pt modelId="{5E39F484-1DB0-47A0-A640-14ADBBBEB76F}" type="pres">
      <dgm:prSet presAssocID="{2EB59C9C-2BB2-47EA-AF9D-CC6DF2C81C5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643E3-0617-4BCC-A4C9-7D9A8262669D}" type="pres">
      <dgm:prSet presAssocID="{B70A09D5-EE4F-4DDE-A23F-A9B9AB36E9F6}" presName="sibTrans" presStyleCnt="0"/>
      <dgm:spPr/>
    </dgm:pt>
    <dgm:pt modelId="{63124FAD-5F66-426F-A113-420E3F654F49}" type="pres">
      <dgm:prSet presAssocID="{19A8A6B4-2B41-4D31-B0CD-B584D28BB3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FFDEE-4898-4F95-A423-1C0F23B8A614}" type="pres">
      <dgm:prSet presAssocID="{A98970BB-65A7-4BDE-ADC1-32C178D6FEB0}" presName="sibTrans" presStyleCnt="0"/>
      <dgm:spPr/>
    </dgm:pt>
    <dgm:pt modelId="{81AB37A3-20D5-4C58-A1B3-D4FE8012E5BB}" type="pres">
      <dgm:prSet presAssocID="{B748C99E-0653-43E7-A26B-B6B463E6E68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FBE47-C169-4BF8-A1A4-E1442286A3E0}" type="pres">
      <dgm:prSet presAssocID="{8891C08E-00CC-436A-ABA6-0B484B0F1F04}" presName="sibTrans" presStyleCnt="0"/>
      <dgm:spPr/>
    </dgm:pt>
    <dgm:pt modelId="{AE816F90-98DC-4BAD-B383-5C9AC12A0F73}" type="pres">
      <dgm:prSet presAssocID="{AE53F855-FED0-4055-9777-2BC98AA8363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31B0-C4F9-4C40-8DDD-FA78FE1D7DF4}" type="pres">
      <dgm:prSet presAssocID="{BF651316-532A-400E-AE3E-5CE98995219B}" presName="sibTrans" presStyleCnt="0"/>
      <dgm:spPr/>
    </dgm:pt>
    <dgm:pt modelId="{EC5DC6CA-B221-41C2-9A1B-1B2D8E1719A4}" type="pres">
      <dgm:prSet presAssocID="{C6A3C03F-2EFB-4929-A947-374756D95CE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DA8FE0-2797-43E8-89A0-EDA9C9542A5E}" srcId="{0BCA2B4A-7A1B-4A06-BCF8-4FC249CD1DA7}" destId="{9F89E7B2-DE06-4157-A712-B0351C108496}" srcOrd="0" destOrd="0" parTransId="{CB57357C-682B-4671-8F82-E6FADE34E969}" sibTransId="{19C8A596-6AEC-4758-A574-89167E9F40DD}"/>
    <dgm:cxn modelId="{CA9BD98F-41C9-40D2-87BD-9300421FF0E7}" type="presOf" srcId="{9F89E7B2-DE06-4157-A712-B0351C108496}" destId="{F05F0DBC-6F6C-4D35-93C6-43AC56436F12}" srcOrd="0" destOrd="0" presId="urn:microsoft.com/office/officeart/2005/8/layout/default"/>
    <dgm:cxn modelId="{405B8A80-4071-405D-BA06-DA1940F179AB}" type="presOf" srcId="{447CE938-877C-4217-86F2-6CB9A520E3E7}" destId="{E91E328C-F7C0-42D3-99C8-03EDE65FC82C}" srcOrd="0" destOrd="0" presId="urn:microsoft.com/office/officeart/2005/8/layout/default"/>
    <dgm:cxn modelId="{ED6711E9-7796-4720-AF81-704F28747329}" type="presOf" srcId="{19A8A6B4-2B41-4D31-B0CD-B584D28BB331}" destId="{63124FAD-5F66-426F-A113-420E3F654F49}" srcOrd="0" destOrd="0" presId="urn:microsoft.com/office/officeart/2005/8/layout/default"/>
    <dgm:cxn modelId="{A7B4EE50-A8BA-4F97-81C7-E868F18C46CC}" type="presOf" srcId="{B748C99E-0653-43E7-A26B-B6B463E6E680}" destId="{81AB37A3-20D5-4C58-A1B3-D4FE8012E5BB}" srcOrd="0" destOrd="0" presId="urn:microsoft.com/office/officeart/2005/8/layout/default"/>
    <dgm:cxn modelId="{1D9C9437-76C0-452A-A552-677ADA2F97EB}" srcId="{0BCA2B4A-7A1B-4A06-BCF8-4FC249CD1DA7}" destId="{C6A3C03F-2EFB-4929-A947-374756D95CE4}" srcOrd="6" destOrd="0" parTransId="{72BFAA20-6E1A-4FDA-8A58-A3C2A9E7F115}" sibTransId="{CB524F24-D2C7-4BC1-AECD-5293146E09A9}"/>
    <dgm:cxn modelId="{2DC7367F-E918-465F-9793-AF7553B9AD75}" srcId="{0BCA2B4A-7A1B-4A06-BCF8-4FC249CD1DA7}" destId="{2EB59C9C-2BB2-47EA-AF9D-CC6DF2C81C50}" srcOrd="2" destOrd="0" parTransId="{FEEBCC3E-5FB5-4D38-81CE-1E4D7D65BE73}" sibTransId="{B70A09D5-EE4F-4DDE-A23F-A9B9AB36E9F6}"/>
    <dgm:cxn modelId="{520CEDD1-C55E-48BB-B344-C4CA17AF64AF}" srcId="{0BCA2B4A-7A1B-4A06-BCF8-4FC249CD1DA7}" destId="{B748C99E-0653-43E7-A26B-B6B463E6E680}" srcOrd="4" destOrd="0" parTransId="{4C5C1F5E-2009-4C39-8692-554EA87C6516}" sibTransId="{8891C08E-00CC-436A-ABA6-0B484B0F1F04}"/>
    <dgm:cxn modelId="{86427C36-2FFF-4F4D-AC87-E700E943F1FB}" type="presOf" srcId="{AE53F855-FED0-4055-9777-2BC98AA83639}" destId="{AE816F90-98DC-4BAD-B383-5C9AC12A0F73}" srcOrd="0" destOrd="0" presId="urn:microsoft.com/office/officeart/2005/8/layout/default"/>
    <dgm:cxn modelId="{771AF479-4607-4BD8-8937-48E7D12FB24D}" srcId="{0BCA2B4A-7A1B-4A06-BCF8-4FC249CD1DA7}" destId="{AE53F855-FED0-4055-9777-2BC98AA83639}" srcOrd="5" destOrd="0" parTransId="{45FF74DE-CB59-4306-93B5-0B92AA1C9283}" sibTransId="{BF651316-532A-400E-AE3E-5CE98995219B}"/>
    <dgm:cxn modelId="{BF37384E-C08C-4F3B-BE2A-55FA2FE69152}" srcId="{0BCA2B4A-7A1B-4A06-BCF8-4FC249CD1DA7}" destId="{447CE938-877C-4217-86F2-6CB9A520E3E7}" srcOrd="1" destOrd="0" parTransId="{308B3B79-74FA-40E3-B966-AA83E5EF4DA3}" sibTransId="{1A67107A-4047-4079-9ECB-979B3B83413B}"/>
    <dgm:cxn modelId="{CC528610-1453-4ECC-B3AA-0306CD28568F}" type="presOf" srcId="{0BCA2B4A-7A1B-4A06-BCF8-4FC249CD1DA7}" destId="{DDA280F6-6CFC-4593-96A1-95D3CC57BA2E}" srcOrd="0" destOrd="0" presId="urn:microsoft.com/office/officeart/2005/8/layout/default"/>
    <dgm:cxn modelId="{FC35C9B5-FE8C-4E99-86EF-1B579FC7472A}" type="presOf" srcId="{C6A3C03F-2EFB-4929-A947-374756D95CE4}" destId="{EC5DC6CA-B221-41C2-9A1B-1B2D8E1719A4}" srcOrd="0" destOrd="0" presId="urn:microsoft.com/office/officeart/2005/8/layout/default"/>
    <dgm:cxn modelId="{5A816FA5-CD55-427A-A321-A93141C13E37}" srcId="{0BCA2B4A-7A1B-4A06-BCF8-4FC249CD1DA7}" destId="{19A8A6B4-2B41-4D31-B0CD-B584D28BB331}" srcOrd="3" destOrd="0" parTransId="{085F091A-7099-40C5-A42D-60C4FBCEC251}" sibTransId="{A98970BB-65A7-4BDE-ADC1-32C178D6FEB0}"/>
    <dgm:cxn modelId="{00EC728E-5015-4A3B-913F-C1A8DE06062C}" type="presOf" srcId="{2EB59C9C-2BB2-47EA-AF9D-CC6DF2C81C50}" destId="{5E39F484-1DB0-47A0-A640-14ADBBBEB76F}" srcOrd="0" destOrd="0" presId="urn:microsoft.com/office/officeart/2005/8/layout/default"/>
    <dgm:cxn modelId="{F40D7E13-BB54-48A3-A126-A66EF224B477}" type="presParOf" srcId="{DDA280F6-6CFC-4593-96A1-95D3CC57BA2E}" destId="{F05F0DBC-6F6C-4D35-93C6-43AC56436F12}" srcOrd="0" destOrd="0" presId="urn:microsoft.com/office/officeart/2005/8/layout/default"/>
    <dgm:cxn modelId="{4BD8B2FB-2154-4587-A787-78E03D205979}" type="presParOf" srcId="{DDA280F6-6CFC-4593-96A1-95D3CC57BA2E}" destId="{9443AC86-5577-4D55-B31F-BDB7DC4B1AE0}" srcOrd="1" destOrd="0" presId="urn:microsoft.com/office/officeart/2005/8/layout/default"/>
    <dgm:cxn modelId="{999A206A-1FED-4CAA-A078-82BA15D2EE8B}" type="presParOf" srcId="{DDA280F6-6CFC-4593-96A1-95D3CC57BA2E}" destId="{E91E328C-F7C0-42D3-99C8-03EDE65FC82C}" srcOrd="2" destOrd="0" presId="urn:microsoft.com/office/officeart/2005/8/layout/default"/>
    <dgm:cxn modelId="{89BB9F3D-2CB4-4BAC-BCE4-7E6228F1A614}" type="presParOf" srcId="{DDA280F6-6CFC-4593-96A1-95D3CC57BA2E}" destId="{3B6C56A9-4AB3-4058-A128-14E5EE33616F}" srcOrd="3" destOrd="0" presId="urn:microsoft.com/office/officeart/2005/8/layout/default"/>
    <dgm:cxn modelId="{7A50F231-2444-4347-B1AF-E582486ECBA8}" type="presParOf" srcId="{DDA280F6-6CFC-4593-96A1-95D3CC57BA2E}" destId="{5E39F484-1DB0-47A0-A640-14ADBBBEB76F}" srcOrd="4" destOrd="0" presId="urn:microsoft.com/office/officeart/2005/8/layout/default"/>
    <dgm:cxn modelId="{0660A328-CFAB-44F3-911F-0DF4229E49FB}" type="presParOf" srcId="{DDA280F6-6CFC-4593-96A1-95D3CC57BA2E}" destId="{9B3643E3-0617-4BCC-A4C9-7D9A8262669D}" srcOrd="5" destOrd="0" presId="urn:microsoft.com/office/officeart/2005/8/layout/default"/>
    <dgm:cxn modelId="{B8494119-6DD1-4864-921E-2261F8E33586}" type="presParOf" srcId="{DDA280F6-6CFC-4593-96A1-95D3CC57BA2E}" destId="{63124FAD-5F66-426F-A113-420E3F654F49}" srcOrd="6" destOrd="0" presId="urn:microsoft.com/office/officeart/2005/8/layout/default"/>
    <dgm:cxn modelId="{CD506DBD-789E-4976-A7EB-B12DA64315FB}" type="presParOf" srcId="{DDA280F6-6CFC-4593-96A1-95D3CC57BA2E}" destId="{5B3FFDEE-4898-4F95-A423-1C0F23B8A614}" srcOrd="7" destOrd="0" presId="urn:microsoft.com/office/officeart/2005/8/layout/default"/>
    <dgm:cxn modelId="{C9736AF5-3144-4D00-9749-7782DF2B90C6}" type="presParOf" srcId="{DDA280F6-6CFC-4593-96A1-95D3CC57BA2E}" destId="{81AB37A3-20D5-4C58-A1B3-D4FE8012E5BB}" srcOrd="8" destOrd="0" presId="urn:microsoft.com/office/officeart/2005/8/layout/default"/>
    <dgm:cxn modelId="{C89F4E6C-8B4E-405E-BF84-77186FD5F02F}" type="presParOf" srcId="{DDA280F6-6CFC-4593-96A1-95D3CC57BA2E}" destId="{150FBE47-C169-4BF8-A1A4-E1442286A3E0}" srcOrd="9" destOrd="0" presId="urn:microsoft.com/office/officeart/2005/8/layout/default"/>
    <dgm:cxn modelId="{601D007C-BC43-40BF-A23F-A62E667D7B92}" type="presParOf" srcId="{DDA280F6-6CFC-4593-96A1-95D3CC57BA2E}" destId="{AE816F90-98DC-4BAD-B383-5C9AC12A0F73}" srcOrd="10" destOrd="0" presId="urn:microsoft.com/office/officeart/2005/8/layout/default"/>
    <dgm:cxn modelId="{6CBDE15C-D4BA-4F31-9AB7-672A27B42B92}" type="presParOf" srcId="{DDA280F6-6CFC-4593-96A1-95D3CC57BA2E}" destId="{F4DC31B0-C4F9-4C40-8DDD-FA78FE1D7DF4}" srcOrd="11" destOrd="0" presId="urn:microsoft.com/office/officeart/2005/8/layout/default"/>
    <dgm:cxn modelId="{3AB64E6A-A60A-48C8-9370-82D1F44E5B6F}" type="presParOf" srcId="{DDA280F6-6CFC-4593-96A1-95D3CC57BA2E}" destId="{EC5DC6CA-B221-41C2-9A1B-1B2D8E1719A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AE6D-5DE1-4350-A231-D894A7F8782D}">
      <dsp:nvSpPr>
        <dsp:cNvPr id="0" name=""/>
        <dsp:cNvSpPr/>
      </dsp:nvSpPr>
      <dsp:spPr>
        <a:xfrm>
          <a:off x="760548" y="1097592"/>
          <a:ext cx="4563291" cy="2453982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841F7-3923-44C5-A6E8-BD70844E4332}">
      <dsp:nvSpPr>
        <dsp:cNvPr id="0" name=""/>
        <dsp:cNvSpPr/>
      </dsp:nvSpPr>
      <dsp:spPr>
        <a:xfrm>
          <a:off x="3042194" y="1357863"/>
          <a:ext cx="608" cy="19334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5E975-4741-4974-9C92-7484A0594296}">
      <dsp:nvSpPr>
        <dsp:cNvPr id="0" name=""/>
        <dsp:cNvSpPr/>
      </dsp:nvSpPr>
      <dsp:spPr>
        <a:xfrm>
          <a:off x="912658" y="1283500"/>
          <a:ext cx="1977426" cy="20821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Як лінгвістика</a:t>
          </a:r>
          <a:endParaRPr lang="ru-RU" sz="2200" kern="1200" dirty="0"/>
        </a:p>
      </dsp:txBody>
      <dsp:txXfrm>
        <a:off x="912658" y="1283500"/>
        <a:ext cx="1977426" cy="2082166"/>
      </dsp:txXfrm>
    </dsp:sp>
    <dsp:sp modelId="{3FE414A0-FDFB-456D-AF16-D049F2C2DAEB}">
      <dsp:nvSpPr>
        <dsp:cNvPr id="0" name=""/>
        <dsp:cNvSpPr/>
      </dsp:nvSpPr>
      <dsp:spPr>
        <a:xfrm>
          <a:off x="3194304" y="1283500"/>
          <a:ext cx="1977426" cy="20821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Чому(навіщо) лінгвістика</a:t>
          </a:r>
          <a:endParaRPr lang="ru-RU" sz="2200" kern="1200" dirty="0"/>
        </a:p>
      </dsp:txBody>
      <dsp:txXfrm>
        <a:off x="3194304" y="1283500"/>
        <a:ext cx="1977426" cy="2082166"/>
      </dsp:txXfrm>
    </dsp:sp>
    <dsp:sp modelId="{0F9FB3B1-176F-4483-AF19-9C5C817AEB68}">
      <dsp:nvSpPr>
        <dsp:cNvPr id="0" name=""/>
        <dsp:cNvSpPr/>
      </dsp:nvSpPr>
      <dsp:spPr>
        <a:xfrm rot="16200000">
          <a:off x="-958261" y="1423767"/>
          <a:ext cx="2677071" cy="76054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Старі парадигми</a:t>
          </a:r>
          <a:endParaRPr lang="ru-RU" sz="1100" kern="1200" dirty="0"/>
        </a:p>
      </dsp:txBody>
      <dsp:txXfrm>
        <a:off x="-843316" y="1729495"/>
        <a:ext cx="2447181" cy="378982"/>
      </dsp:txXfrm>
    </dsp:sp>
    <dsp:sp modelId="{69EC8D95-D219-4C6C-89FE-C30EE104188E}">
      <dsp:nvSpPr>
        <dsp:cNvPr id="0" name=""/>
        <dsp:cNvSpPr/>
      </dsp:nvSpPr>
      <dsp:spPr>
        <a:xfrm rot="5400000">
          <a:off x="4365578" y="2464850"/>
          <a:ext cx="2677071" cy="760548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Нові(</a:t>
          </a:r>
          <a:r>
            <a:rPr lang="uk-UA" sz="1100" kern="1200" dirty="0" err="1" smtClean="0"/>
            <a:t>антропоцентричні</a:t>
          </a:r>
          <a:r>
            <a:rPr lang="uk-UA" sz="1100" kern="1200" dirty="0" smtClean="0"/>
            <a:t> парадигми)</a:t>
          </a:r>
          <a:endParaRPr lang="ru-RU" sz="1100" kern="1200" dirty="0"/>
        </a:p>
      </dsp:txBody>
      <dsp:txXfrm>
        <a:off x="4480523" y="2540688"/>
        <a:ext cx="2447181" cy="3789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E543A-8FB4-45FA-875E-E9D15A4A2737}">
      <dsp:nvSpPr>
        <dsp:cNvPr id="0" name=""/>
        <dsp:cNvSpPr/>
      </dsp:nvSpPr>
      <dsp:spPr>
        <a:xfrm>
          <a:off x="644723" y="0"/>
          <a:ext cx="7306865" cy="388143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1C33A-2420-44CF-8720-82A4879B4DCC}">
      <dsp:nvSpPr>
        <dsp:cNvPr id="0" name=""/>
        <dsp:cNvSpPr/>
      </dsp:nvSpPr>
      <dsp:spPr>
        <a:xfrm>
          <a:off x="4302" y="1164431"/>
          <a:ext cx="2069327" cy="1552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відмінкова граматика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0092" y="1240221"/>
        <a:ext cx="1917747" cy="1400994"/>
      </dsp:txXfrm>
    </dsp:sp>
    <dsp:sp modelId="{9AFFEF9D-CCBF-4DF7-9D6A-2DFF4415F6F2}">
      <dsp:nvSpPr>
        <dsp:cNvPr id="0" name=""/>
        <dsp:cNvSpPr/>
      </dsp:nvSpPr>
      <dsp:spPr>
        <a:xfrm>
          <a:off x="2177095" y="1164431"/>
          <a:ext cx="2069327" cy="1552574"/>
        </a:xfrm>
        <a:prstGeom prst="roundRect">
          <a:avLst/>
        </a:prstGeom>
        <a:solidFill>
          <a:schemeClr val="accent3">
            <a:hueOff val="-93612"/>
            <a:satOff val="-2531"/>
            <a:lumOff val="-52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когнітивна граматика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252885" y="1240221"/>
        <a:ext cx="1917747" cy="1400994"/>
      </dsp:txXfrm>
    </dsp:sp>
    <dsp:sp modelId="{72A407AD-70B3-41D0-8BB9-75AF3C2E8870}">
      <dsp:nvSpPr>
        <dsp:cNvPr id="0" name=""/>
        <dsp:cNvSpPr/>
      </dsp:nvSpPr>
      <dsp:spPr>
        <a:xfrm>
          <a:off x="4349889" y="1164431"/>
          <a:ext cx="2069327" cy="1552574"/>
        </a:xfrm>
        <a:prstGeom prst="roundRect">
          <a:avLst/>
        </a:prstGeom>
        <a:solidFill>
          <a:schemeClr val="accent3">
            <a:hueOff val="-187225"/>
            <a:satOff val="-5061"/>
            <a:lumOff val="-104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комунікативна граматика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425679" y="1240221"/>
        <a:ext cx="1917747" cy="1400994"/>
      </dsp:txXfrm>
    </dsp:sp>
    <dsp:sp modelId="{44EFE0D3-BFB5-4890-B29B-D1E6840C6A7F}">
      <dsp:nvSpPr>
        <dsp:cNvPr id="0" name=""/>
        <dsp:cNvSpPr/>
      </dsp:nvSpPr>
      <dsp:spPr>
        <a:xfrm>
          <a:off x="6522682" y="1164431"/>
          <a:ext cx="2069327" cy="1552574"/>
        </a:xfrm>
        <a:prstGeom prst="roundRect">
          <a:avLst/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</a:rPr>
            <a:t> генеративна граматика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6598472" y="1240221"/>
        <a:ext cx="1917747" cy="14009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D70FD-B2B8-4BB1-881F-3C998C97CCF8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формальний синтаксис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94592"/>
        <a:ext cx="2686347" cy="1611808"/>
      </dsp:txXfrm>
    </dsp:sp>
    <dsp:sp modelId="{D78FEEF2-0A44-404D-817B-7756A2656E7C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5">
            <a:hueOff val="-523177"/>
            <a:satOff val="3113"/>
            <a:lumOff val="1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solidFill>
                <a:schemeClr val="tx1"/>
              </a:solidFill>
            </a:rPr>
            <a:t>комуніативний</a:t>
          </a:r>
          <a:r>
            <a:rPr lang="uk-UA" sz="2800" kern="1200" dirty="0" smtClean="0">
              <a:solidFill>
                <a:schemeClr val="tx1"/>
              </a:solidFill>
            </a:rPr>
            <a:t> синтаксис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954982" y="194592"/>
        <a:ext cx="2686347" cy="1611808"/>
      </dsp:txXfrm>
    </dsp:sp>
    <dsp:sp modelId="{2835836F-A791-4CAA-9130-0070CD712946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5">
            <a:hueOff val="-1046355"/>
            <a:satOff val="6225"/>
            <a:lumOff val="2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статичний описовий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909964" y="194592"/>
        <a:ext cx="2686347" cy="1611808"/>
      </dsp:txXfrm>
    </dsp:sp>
    <dsp:sp modelId="{2145B3FB-0532-40FB-A74C-E3E47152A920}">
      <dsp:nvSpPr>
        <dsp:cNvPr id="0" name=""/>
        <dsp:cNvSpPr/>
      </dsp:nvSpPr>
      <dsp:spPr>
        <a:xfrm>
          <a:off x="0" y="2075035"/>
          <a:ext cx="2686347" cy="1611808"/>
        </a:xfrm>
        <a:prstGeom prst="rect">
          <a:avLst/>
        </a:prstGeom>
        <a:solidFill>
          <a:schemeClr val="accent5">
            <a:hueOff val="-1569532"/>
            <a:satOff val="9338"/>
            <a:lumOff val="37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solidFill>
                <a:schemeClr val="tx1"/>
              </a:solidFill>
            </a:rPr>
            <a:t>Функційний</a:t>
          </a:r>
          <a:r>
            <a:rPr lang="uk-UA" sz="2800" kern="1200" dirty="0" smtClean="0">
              <a:solidFill>
                <a:schemeClr val="tx1"/>
              </a:solidFill>
            </a:rPr>
            <a:t>  синтаксис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2075035"/>
        <a:ext cx="2686347" cy="1611808"/>
      </dsp:txXfrm>
    </dsp:sp>
    <dsp:sp modelId="{DADBFDFC-8C62-4192-B2F4-97E0254218AC}">
      <dsp:nvSpPr>
        <dsp:cNvPr id="0" name=""/>
        <dsp:cNvSpPr/>
      </dsp:nvSpPr>
      <dsp:spPr>
        <a:xfrm>
          <a:off x="2954982" y="2075035"/>
          <a:ext cx="2686347" cy="1611808"/>
        </a:xfrm>
        <a:prstGeom prst="rect">
          <a:avLst/>
        </a:prstGeom>
        <a:solidFill>
          <a:schemeClr val="accent5">
            <a:hueOff val="-2092709"/>
            <a:satOff val="12450"/>
            <a:lumOff val="501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історичний (</a:t>
          </a:r>
          <a:r>
            <a:rPr lang="uk-UA" sz="2800" kern="1200" dirty="0" err="1" smtClean="0">
              <a:solidFill>
                <a:schemeClr val="tx1"/>
              </a:solidFill>
            </a:rPr>
            <a:t>діахронний</a:t>
          </a:r>
          <a:r>
            <a:rPr lang="uk-UA" sz="2800" kern="1200" dirty="0" smtClean="0">
              <a:solidFill>
                <a:schemeClr val="tx1"/>
              </a:solidFill>
            </a:rPr>
            <a:t>) синтаксис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954982" y="2075035"/>
        <a:ext cx="2686347" cy="1611808"/>
      </dsp:txXfrm>
    </dsp:sp>
    <dsp:sp modelId="{6E891F78-16ED-4CA9-A605-EDE0883F8DD3}">
      <dsp:nvSpPr>
        <dsp:cNvPr id="0" name=""/>
        <dsp:cNvSpPr/>
      </dsp:nvSpPr>
      <dsp:spPr>
        <a:xfrm>
          <a:off x="5909964" y="2075035"/>
          <a:ext cx="2686347" cy="1611808"/>
        </a:xfrm>
        <a:prstGeom prst="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</a:rPr>
            <a:t>лексичний синтаксис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909964" y="2075035"/>
        <a:ext cx="2686347" cy="16118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E688C9-07BD-48FD-A42C-ED4EAEF68927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дескриптивна діалектологія </a:t>
          </a:r>
          <a:endParaRPr lang="ru-RU" sz="2800" kern="1200" dirty="0"/>
        </a:p>
      </dsp:txBody>
      <dsp:txXfrm>
        <a:off x="0" y="194592"/>
        <a:ext cx="2686347" cy="1611808"/>
      </dsp:txXfrm>
    </dsp:sp>
    <dsp:sp modelId="{EC25778C-6955-48A2-9E65-0151F0761FA7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4">
            <a:hueOff val="-415526"/>
            <a:satOff val="-1781"/>
            <a:lumOff val="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/>
            <a:t>лінгвістична географія </a:t>
          </a:r>
          <a:endParaRPr lang="ru-RU" sz="2800" kern="1200" dirty="0"/>
        </a:p>
      </dsp:txBody>
      <dsp:txXfrm>
        <a:off x="2954982" y="194592"/>
        <a:ext cx="2686347" cy="1611808"/>
      </dsp:txXfrm>
    </dsp:sp>
    <dsp:sp modelId="{75726FC1-2BC4-4F97-ADEB-B998D0FD658B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4">
            <a:hueOff val="-831052"/>
            <a:satOff val="-3562"/>
            <a:lumOff val="470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лексикографія</a:t>
          </a:r>
          <a:endParaRPr lang="ru-RU" sz="2800" kern="1200" dirty="0"/>
        </a:p>
      </dsp:txBody>
      <dsp:txXfrm>
        <a:off x="5909964" y="194592"/>
        <a:ext cx="2686347" cy="1611808"/>
      </dsp:txXfrm>
    </dsp:sp>
    <dsp:sp modelId="{857306A7-C45C-4B7C-82E8-81F0DA9BA5E1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solidFill>
          <a:schemeClr val="accent4">
            <a:hueOff val="-1246577"/>
            <a:satOff val="-5343"/>
            <a:lumOff val="705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/>
            <a:t>текстографія</a:t>
          </a:r>
          <a:endParaRPr lang="ru-RU" sz="2800" kern="1200" dirty="0"/>
        </a:p>
      </dsp:txBody>
      <dsp:txXfrm>
        <a:off x="1477491" y="2075035"/>
        <a:ext cx="2686347" cy="1611808"/>
      </dsp:txXfrm>
    </dsp:sp>
    <dsp:sp modelId="{15C76DD8-DED8-4F14-BDFD-379E485BE1DE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solidFill>
          <a:schemeClr val="accent4">
            <a:hueOff val="-1662103"/>
            <a:satOff val="-7124"/>
            <a:lumOff val="941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діалектний </a:t>
          </a:r>
          <a:r>
            <a:rPr lang="uk-UA" sz="2800" kern="1200" dirty="0" err="1" smtClean="0"/>
            <a:t>фонофонд</a:t>
          </a:r>
          <a:endParaRPr lang="ru-RU" sz="2800" kern="1200" dirty="0"/>
        </a:p>
      </dsp:txBody>
      <dsp:txXfrm>
        <a:off x="4432473" y="2075035"/>
        <a:ext cx="2686347" cy="161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48785-0A23-4A24-9BF7-EAD15460B526}">
      <dsp:nvSpPr>
        <dsp:cNvPr id="0" name=""/>
        <dsp:cNvSpPr/>
      </dsp:nvSpPr>
      <dsp:spPr>
        <a:xfrm>
          <a:off x="0" y="221456"/>
          <a:ext cx="8596312" cy="3438524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1AE00-EDF2-4A6C-A892-D3D5660A7E6E}">
      <dsp:nvSpPr>
        <dsp:cNvPr id="0" name=""/>
        <dsp:cNvSpPr/>
      </dsp:nvSpPr>
      <dsp:spPr>
        <a:xfrm>
          <a:off x="1031557" y="823197"/>
          <a:ext cx="2836782" cy="1684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Північноукраїнський діалектологічний центр імені професора м. </a:t>
          </a:r>
          <a:r>
            <a:rPr lang="uk-UA" sz="2200" kern="1200" dirty="0" err="1" smtClean="0"/>
            <a:t>Никончука</a:t>
          </a:r>
          <a:endParaRPr lang="ru-RU" sz="2200" kern="1200" dirty="0"/>
        </a:p>
      </dsp:txBody>
      <dsp:txXfrm>
        <a:off x="1031557" y="823197"/>
        <a:ext cx="2836782" cy="1684877"/>
      </dsp:txXfrm>
    </dsp:sp>
    <dsp:sp modelId="{CF919CF1-7E63-4BF0-8A7C-AE89C788A33B}">
      <dsp:nvSpPr>
        <dsp:cNvPr id="0" name=""/>
        <dsp:cNvSpPr/>
      </dsp:nvSpPr>
      <dsp:spPr>
        <a:xfrm>
          <a:off x="4298156" y="1373361"/>
          <a:ext cx="3352561" cy="1684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Ужгородська(карпатська) діалектологічна школа</a:t>
          </a:r>
          <a:endParaRPr lang="ru-RU" sz="2200" kern="1200" dirty="0"/>
        </a:p>
      </dsp:txBody>
      <dsp:txXfrm>
        <a:off x="4298156" y="1373361"/>
        <a:ext cx="3352561" cy="1684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58AAC-7AEE-4336-ADB9-3780894191B9}">
      <dsp:nvSpPr>
        <dsp:cNvPr id="0" name=""/>
        <dsp:cNvSpPr/>
      </dsp:nvSpPr>
      <dsp:spPr>
        <a:xfrm>
          <a:off x="0" y="47389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5FFD5-38CB-4ABE-A2DE-BA892575E01F}">
      <dsp:nvSpPr>
        <dsp:cNvPr id="0" name=""/>
        <dsp:cNvSpPr/>
      </dsp:nvSpPr>
      <dsp:spPr>
        <a:xfrm>
          <a:off x="429815" y="45858"/>
          <a:ext cx="6017418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Вагомим здобутком сучасного вчення про словотвір стало теоре­тичне опрацювання його основних понять і категорій.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1605" y="87648"/>
        <a:ext cx="5933838" cy="772500"/>
      </dsp:txXfrm>
    </dsp:sp>
    <dsp:sp modelId="{718D2ED0-E14F-4B51-9E04-0FBA56ED02C5}">
      <dsp:nvSpPr>
        <dsp:cNvPr id="0" name=""/>
        <dsp:cNvSpPr/>
      </dsp:nvSpPr>
      <dsp:spPr>
        <a:xfrm>
          <a:off x="0" y="178933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5E7C9-DCAF-4793-9D36-640FF0A39FA0}">
      <dsp:nvSpPr>
        <dsp:cNvPr id="0" name=""/>
        <dsp:cNvSpPr/>
      </dsp:nvSpPr>
      <dsp:spPr>
        <a:xfrm>
          <a:off x="429815" y="1361298"/>
          <a:ext cx="6017418" cy="856080"/>
        </a:xfrm>
        <a:prstGeom prst="round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>
              <a:solidFill>
                <a:schemeClr val="tx1"/>
              </a:solidFill>
            </a:rPr>
            <a:t>Основоцентричний</a:t>
          </a:r>
          <a:r>
            <a:rPr lang="uk-UA" sz="1800" kern="1200" dirty="0" smtClean="0">
              <a:solidFill>
                <a:schemeClr val="tx1"/>
              </a:solidFill>
            </a:rPr>
            <a:t> підхід у словотворі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1605" y="1403088"/>
        <a:ext cx="5933838" cy="772500"/>
      </dsp:txXfrm>
    </dsp:sp>
    <dsp:sp modelId="{1ACFF6EC-1F61-4508-B4BB-AC431AAD0ADF}">
      <dsp:nvSpPr>
        <dsp:cNvPr id="0" name=""/>
        <dsp:cNvSpPr/>
      </dsp:nvSpPr>
      <dsp:spPr>
        <a:xfrm>
          <a:off x="0" y="3104778"/>
          <a:ext cx="859631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FEDA8-D3C0-46AB-A0F8-E4B08287ADBB}">
      <dsp:nvSpPr>
        <dsp:cNvPr id="0" name=""/>
        <dsp:cNvSpPr/>
      </dsp:nvSpPr>
      <dsp:spPr>
        <a:xfrm>
          <a:off x="429815" y="2676738"/>
          <a:ext cx="6017418" cy="856080"/>
        </a:xfrm>
        <a:prstGeom prst="round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Словотвірні словники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71605" y="2718528"/>
        <a:ext cx="5933838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A46FC-5AA2-4BD2-91E8-9DBAB42FA3E1}">
      <dsp:nvSpPr>
        <dsp:cNvPr id="0" name=""/>
        <dsp:cNvSpPr/>
      </dsp:nvSpPr>
      <dsp:spPr>
        <a:xfrm>
          <a:off x="621841" y="423515"/>
          <a:ext cx="2149287" cy="16043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9CFE3-0013-4CC1-B1AE-4F53E358EFA7}">
      <dsp:nvSpPr>
        <dsp:cNvPr id="0" name=""/>
        <dsp:cNvSpPr/>
      </dsp:nvSpPr>
      <dsp:spPr>
        <a:xfrm>
          <a:off x="621841" y="1287794"/>
          <a:ext cx="2149287" cy="21701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bg1"/>
              </a:solidFill>
            </a:rPr>
            <a:t>словотворення з погляду його ролі у формуванні концептуальної й </a:t>
          </a:r>
          <a:r>
            <a:rPr lang="uk-UA" sz="1300" kern="1200" dirty="0" err="1" smtClean="0">
              <a:solidFill>
                <a:schemeClr val="bg1"/>
              </a:solidFill>
            </a:rPr>
            <a:t>мовної</a:t>
          </a:r>
          <a:r>
            <a:rPr lang="uk-UA" sz="1300" kern="1200" dirty="0" smtClean="0">
              <a:solidFill>
                <a:schemeClr val="bg1"/>
              </a:solidFill>
            </a:rPr>
            <a:t> картини світу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621841" y="1287794"/>
        <a:ext cx="1513582" cy="2170127"/>
      </dsp:txXfrm>
    </dsp:sp>
    <dsp:sp modelId="{0F06CA57-062A-4876-8BFC-8BA784E73BC9}">
      <dsp:nvSpPr>
        <dsp:cNvPr id="0" name=""/>
        <dsp:cNvSpPr/>
      </dsp:nvSpPr>
      <dsp:spPr>
        <a:xfrm>
          <a:off x="2196223" y="2137495"/>
          <a:ext cx="752250" cy="7522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A833F-7809-4D02-A4D2-12A02C01A839}">
      <dsp:nvSpPr>
        <dsp:cNvPr id="0" name=""/>
        <dsp:cNvSpPr/>
      </dsp:nvSpPr>
      <dsp:spPr>
        <a:xfrm>
          <a:off x="3134839" y="289257"/>
          <a:ext cx="2149287" cy="16043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D90DE-1901-4FB9-B5D7-7102A70123FC}">
      <dsp:nvSpPr>
        <dsp:cNvPr id="0" name=""/>
        <dsp:cNvSpPr/>
      </dsp:nvSpPr>
      <dsp:spPr>
        <a:xfrm>
          <a:off x="3134839" y="885020"/>
          <a:ext cx="2149287" cy="2707159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solidFill>
                <a:schemeClr val="tx1"/>
              </a:solidFill>
            </a:rPr>
            <a:t>вивчення ролі словотвору в процесах породження тексту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3134839" y="885020"/>
        <a:ext cx="1513582" cy="2707159"/>
      </dsp:txXfrm>
    </dsp:sp>
    <dsp:sp modelId="{5F2BB1E3-58B2-48FC-9AF1-67778F88B397}">
      <dsp:nvSpPr>
        <dsp:cNvPr id="0" name=""/>
        <dsp:cNvSpPr/>
      </dsp:nvSpPr>
      <dsp:spPr>
        <a:xfrm>
          <a:off x="4709221" y="2003237"/>
          <a:ext cx="752250" cy="7522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F8C6-A790-46CF-95F9-DB3E12D4C18E}">
      <dsp:nvSpPr>
        <dsp:cNvPr id="0" name=""/>
        <dsp:cNvSpPr/>
      </dsp:nvSpPr>
      <dsp:spPr>
        <a:xfrm>
          <a:off x="5647837" y="905"/>
          <a:ext cx="2149287" cy="16043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3942-F922-4F70-B7A5-F20DC0E120B0}">
      <dsp:nvSpPr>
        <dsp:cNvPr id="0" name=""/>
        <dsp:cNvSpPr/>
      </dsp:nvSpPr>
      <dsp:spPr>
        <a:xfrm>
          <a:off x="5647837" y="19964"/>
          <a:ext cx="2149287" cy="3860567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0" rIns="1651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err="1" smtClean="0">
              <a:solidFill>
                <a:schemeClr val="tx1"/>
              </a:solidFill>
            </a:rPr>
            <a:t>основоцентричний</a:t>
          </a:r>
          <a:r>
            <a:rPr lang="uk-UA" sz="1300" kern="1200" dirty="0" smtClean="0">
              <a:solidFill>
                <a:schemeClr val="tx1"/>
              </a:solidFill>
            </a:rPr>
            <a:t> словотвір</a:t>
          </a:r>
          <a:endParaRPr lang="ru-RU" sz="1300" kern="1200" dirty="0">
            <a:solidFill>
              <a:schemeClr val="tx1"/>
            </a:solidFill>
          </a:endParaRPr>
        </a:p>
      </dsp:txBody>
      <dsp:txXfrm>
        <a:off x="5647837" y="19964"/>
        <a:ext cx="1513582" cy="3860567"/>
      </dsp:txXfrm>
    </dsp:sp>
    <dsp:sp modelId="{4551CFAC-FCFC-4910-92B2-FA0E8D22B7E9}">
      <dsp:nvSpPr>
        <dsp:cNvPr id="0" name=""/>
        <dsp:cNvSpPr/>
      </dsp:nvSpPr>
      <dsp:spPr>
        <a:xfrm>
          <a:off x="7222220" y="1714885"/>
          <a:ext cx="752250" cy="7522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E35C-A608-4C27-A28C-73E33EDDDB42}">
      <dsp:nvSpPr>
        <dsp:cNvPr id="0" name=""/>
        <dsp:cNvSpPr/>
      </dsp:nvSpPr>
      <dsp:spPr>
        <a:xfrm rot="21300000">
          <a:off x="19003" y="1535843"/>
          <a:ext cx="8558304" cy="809750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F4B96-C711-4720-AA0C-FE8ADA1A9CE1}">
      <dsp:nvSpPr>
        <dsp:cNvPr id="0" name=""/>
        <dsp:cNvSpPr/>
      </dsp:nvSpPr>
      <dsp:spPr>
        <a:xfrm>
          <a:off x="1031557" y="194071"/>
          <a:ext cx="2578893" cy="1552574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97C88-CA86-4677-822B-D2069A20ADC1}">
      <dsp:nvSpPr>
        <dsp:cNvPr id="0" name=""/>
        <dsp:cNvSpPr/>
      </dsp:nvSpPr>
      <dsp:spPr>
        <a:xfrm>
          <a:off x="4556045" y="0"/>
          <a:ext cx="2750819" cy="163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err="1" smtClean="0"/>
            <a:t>функційна</a:t>
          </a:r>
          <a:endParaRPr lang="ru-RU" sz="3400" kern="1200" dirty="0"/>
        </a:p>
      </dsp:txBody>
      <dsp:txXfrm>
        <a:off x="4556045" y="0"/>
        <a:ext cx="2750819" cy="1630203"/>
      </dsp:txXfrm>
    </dsp:sp>
    <dsp:sp modelId="{7342CE21-70D3-4572-A221-177F782B5A7A}">
      <dsp:nvSpPr>
        <dsp:cNvPr id="0" name=""/>
        <dsp:cNvSpPr/>
      </dsp:nvSpPr>
      <dsp:spPr>
        <a:xfrm>
          <a:off x="4985860" y="2134790"/>
          <a:ext cx="2578893" cy="1552574"/>
        </a:xfrm>
        <a:prstGeom prst="upArrow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FF18E-CDB1-46B6-8DFA-8BF855BCAA9F}">
      <dsp:nvSpPr>
        <dsp:cNvPr id="0" name=""/>
        <dsp:cNvSpPr/>
      </dsp:nvSpPr>
      <dsp:spPr>
        <a:xfrm>
          <a:off x="1289446" y="2251233"/>
          <a:ext cx="2750819" cy="163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формальна</a:t>
          </a:r>
          <a:endParaRPr lang="ru-RU" sz="3400" kern="1200" dirty="0"/>
        </a:p>
      </dsp:txBody>
      <dsp:txXfrm>
        <a:off x="1289446" y="2251233"/>
        <a:ext cx="2750819" cy="16302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F222A-1A50-4C68-91C9-8C67EE584DC7}">
      <dsp:nvSpPr>
        <dsp:cNvPr id="0" name=""/>
        <dsp:cNvSpPr/>
      </dsp:nvSpPr>
      <dsp:spPr>
        <a:xfrm>
          <a:off x="1015999" y="1070223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67885-DD88-4741-993F-D54294432998}">
      <dsp:nvSpPr>
        <dsp:cNvPr id="0" name=""/>
        <dsp:cNvSpPr/>
      </dsp:nvSpPr>
      <dsp:spPr>
        <a:xfrm>
          <a:off x="4063999" y="1417913"/>
          <a:ext cx="812" cy="258284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7A345-8C79-40B4-8D3A-1E7BC2615B9E}">
      <dsp:nvSpPr>
        <dsp:cNvPr id="0" name=""/>
        <dsp:cNvSpPr/>
      </dsp:nvSpPr>
      <dsp:spPr>
        <a:xfrm>
          <a:off x="1219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>
              <a:solidFill>
                <a:schemeClr val="bg1"/>
              </a:solidFill>
            </a:rPr>
            <a:t>мовні</a:t>
          </a:r>
          <a:r>
            <a:rPr lang="uk-UA" sz="2100" kern="1200" dirty="0" smtClean="0">
              <a:solidFill>
                <a:schemeClr val="bg1"/>
              </a:solidFill>
            </a:rPr>
            <a:t> одиниці структурують за лексико-граматичними класами, граматичними категоріями та граматичними значеннями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1219199" y="1318573"/>
        <a:ext cx="2641600" cy="2781520"/>
      </dsp:txXfrm>
    </dsp:sp>
    <dsp:sp modelId="{D081A8EC-7C52-4FFF-96CB-82BB3AC4346A}">
      <dsp:nvSpPr>
        <dsp:cNvPr id="0" name=""/>
        <dsp:cNvSpPr/>
      </dsp:nvSpPr>
      <dsp:spPr>
        <a:xfrm>
          <a:off x="4267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bg1"/>
              </a:solidFill>
            </a:rPr>
            <a:t>спільність семантичних функцій, комунікативно-прагматичних реалізацій у </a:t>
          </a:r>
          <a:r>
            <a:rPr lang="uk-UA" sz="2100" kern="1200" dirty="0" err="1" smtClean="0">
              <a:solidFill>
                <a:schemeClr val="bg1"/>
              </a:solidFill>
            </a:rPr>
            <a:t>мовленнмовни</a:t>
          </a:r>
          <a:r>
            <a:rPr lang="uk-UA" sz="2100" kern="1200" dirty="0" smtClean="0">
              <a:solidFill>
                <a:schemeClr val="bg1"/>
              </a:solidFill>
            </a:rPr>
            <a:t> х одиниць</a:t>
          </a:r>
          <a:endParaRPr lang="ru-RU" sz="2100" kern="1200" dirty="0">
            <a:solidFill>
              <a:schemeClr val="bg1"/>
            </a:solidFill>
          </a:endParaRPr>
        </a:p>
      </dsp:txBody>
      <dsp:txXfrm>
        <a:off x="4267199" y="1318573"/>
        <a:ext cx="2641600" cy="2781520"/>
      </dsp:txXfrm>
    </dsp:sp>
    <dsp:sp modelId="{5BB355B8-3B84-46A5-92C4-093A3234090E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Формальна граматика</a:t>
          </a:r>
          <a:endParaRPr lang="ru-RU" sz="2300" kern="1200" dirty="0"/>
        </a:p>
      </dsp:txBody>
      <dsp:txXfrm>
        <a:off x="-1126567" y="1914370"/>
        <a:ext cx="3269135" cy="506272"/>
      </dsp:txXfrm>
    </dsp:sp>
    <dsp:sp modelId="{DA684D10-0E53-4D49-B2BB-6DC55DFE636A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-1393450"/>
            <a:satOff val="7396"/>
            <a:lumOff val="1452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Функційна</a:t>
          </a:r>
          <a:r>
            <a:rPr lang="uk-UA" sz="2300" kern="1200" dirty="0" smtClean="0"/>
            <a:t> граматика</a:t>
          </a:r>
          <a:endParaRPr lang="ru-RU" sz="2300" kern="1200" dirty="0"/>
        </a:p>
      </dsp:txBody>
      <dsp:txXfrm>
        <a:off x="5985432" y="2998025"/>
        <a:ext cx="3269135" cy="5062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C442-2957-438C-A940-545748883021}">
      <dsp:nvSpPr>
        <dsp:cNvPr id="0" name=""/>
        <dsp:cNvSpPr/>
      </dsp:nvSpPr>
      <dsp:spPr>
        <a:xfrm>
          <a:off x="0" y="221456"/>
          <a:ext cx="8596312" cy="3438524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41ED5-B1B7-46E6-9EDE-0613B2E1F07F}">
      <dsp:nvSpPr>
        <dsp:cNvPr id="0" name=""/>
        <dsp:cNvSpPr/>
      </dsp:nvSpPr>
      <dsp:spPr>
        <a:xfrm>
          <a:off x="1031557" y="823197"/>
          <a:ext cx="2836782" cy="1684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err="1" smtClean="0"/>
            <a:t>Функційна</a:t>
          </a:r>
          <a:r>
            <a:rPr lang="uk-UA" sz="4600" kern="1200" dirty="0" smtClean="0"/>
            <a:t> граматика</a:t>
          </a:r>
          <a:endParaRPr lang="ru-RU" sz="4600" kern="1200" dirty="0"/>
        </a:p>
      </dsp:txBody>
      <dsp:txXfrm>
        <a:off x="1031557" y="823197"/>
        <a:ext cx="2836782" cy="1684877"/>
      </dsp:txXfrm>
    </dsp:sp>
    <dsp:sp modelId="{2ADE073A-9D42-49C8-BED3-F502C5E24070}">
      <dsp:nvSpPr>
        <dsp:cNvPr id="0" name=""/>
        <dsp:cNvSpPr/>
      </dsp:nvSpPr>
      <dsp:spPr>
        <a:xfrm>
          <a:off x="4298156" y="1373361"/>
          <a:ext cx="3352561" cy="1684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3576" rIns="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Категорійна граматика</a:t>
          </a:r>
          <a:endParaRPr lang="ru-RU" sz="4600" kern="1200" dirty="0"/>
        </a:p>
      </dsp:txBody>
      <dsp:txXfrm>
        <a:off x="4298156" y="1373361"/>
        <a:ext cx="3352561" cy="16848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F0DBC-6F6C-4D35-93C6-43AC56436F12}">
      <dsp:nvSpPr>
        <dsp:cNvPr id="0" name=""/>
        <dsp:cNvSpPr/>
      </dsp:nvSpPr>
      <dsp:spPr>
        <a:xfrm>
          <a:off x="3280" y="480458"/>
          <a:ext cx="2602258" cy="1561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послідовне врахування синтаксичної, морфологічної і семантичної специфіки певної словоформи</a:t>
          </a:r>
          <a:endParaRPr lang="ru-RU" sz="1700" kern="1200" dirty="0"/>
        </a:p>
      </dsp:txBody>
      <dsp:txXfrm>
        <a:off x="3280" y="480458"/>
        <a:ext cx="2602258" cy="1561355"/>
      </dsp:txXfrm>
    </dsp:sp>
    <dsp:sp modelId="{E91E328C-F7C0-42D3-99C8-03EDE65FC82C}">
      <dsp:nvSpPr>
        <dsp:cNvPr id="0" name=""/>
        <dsp:cNvSpPr/>
      </dsp:nvSpPr>
      <dsp:spPr>
        <a:xfrm>
          <a:off x="2865765" y="480458"/>
          <a:ext cx="2602258" cy="1561355"/>
        </a:xfrm>
        <a:prstGeom prst="rect">
          <a:avLst/>
        </a:prstGeom>
        <a:solidFill>
          <a:schemeClr val="accent5">
            <a:hueOff val="-435981"/>
            <a:satOff val="2594"/>
            <a:lumOff val="104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розмежування формально-граматичного і семантико-синтаксичного рівнів </a:t>
          </a:r>
          <a:r>
            <a:rPr lang="uk-UA" sz="1700" kern="1200" dirty="0" err="1" smtClean="0"/>
            <a:t>мовних</a:t>
          </a:r>
          <a:r>
            <a:rPr lang="uk-UA" sz="1700" kern="1200" dirty="0" smtClean="0"/>
            <a:t> одиниць</a:t>
          </a:r>
          <a:endParaRPr lang="ru-RU" sz="1700" kern="1200" dirty="0"/>
        </a:p>
      </dsp:txBody>
      <dsp:txXfrm>
        <a:off x="2865765" y="480458"/>
        <a:ext cx="2602258" cy="1561355"/>
      </dsp:txXfrm>
    </dsp:sp>
    <dsp:sp modelId="{5E39F484-1DB0-47A0-A640-14ADBBBEB76F}">
      <dsp:nvSpPr>
        <dsp:cNvPr id="0" name=""/>
        <dsp:cNvSpPr/>
      </dsp:nvSpPr>
      <dsp:spPr>
        <a:xfrm>
          <a:off x="5728249" y="480458"/>
          <a:ext cx="2602258" cy="1561355"/>
        </a:xfrm>
        <a:prstGeom prst="rect">
          <a:avLst/>
        </a:prstGeom>
        <a:solidFill>
          <a:schemeClr val="accent5">
            <a:hueOff val="-871962"/>
            <a:satOff val="5188"/>
            <a:lumOff val="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встановлення семантичної, формальної елементарності / </a:t>
          </a:r>
          <a:r>
            <a:rPr lang="uk-UA" sz="1700" kern="1200" dirty="0" err="1" smtClean="0"/>
            <a:t>неелементарності</a:t>
          </a:r>
          <a:r>
            <a:rPr lang="uk-UA" sz="1700" kern="1200" dirty="0" smtClean="0"/>
            <a:t> синтаксичної одиниці</a:t>
          </a:r>
          <a:endParaRPr lang="ru-RU" sz="1700" kern="1200" dirty="0"/>
        </a:p>
      </dsp:txBody>
      <dsp:txXfrm>
        <a:off x="5728249" y="480458"/>
        <a:ext cx="2602258" cy="1561355"/>
      </dsp:txXfrm>
    </dsp:sp>
    <dsp:sp modelId="{63124FAD-5F66-426F-A113-420E3F654F49}">
      <dsp:nvSpPr>
        <dsp:cNvPr id="0" name=""/>
        <dsp:cNvSpPr/>
      </dsp:nvSpPr>
      <dsp:spPr>
        <a:xfrm>
          <a:off x="8590734" y="480458"/>
          <a:ext cx="2602258" cy="1561355"/>
        </a:xfrm>
        <a:prstGeom prst="rect">
          <a:avLst/>
        </a:prstGeom>
        <a:solidFill>
          <a:schemeClr val="accent5">
            <a:hueOff val="-1307943"/>
            <a:satOff val="7781"/>
            <a:lumOff val="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визначення ієрархії морфологічних і синтаксичних одиниць, морфологічних і синтаксичних категорій</a:t>
          </a:r>
          <a:endParaRPr lang="ru-RU" sz="1700" kern="1200" dirty="0"/>
        </a:p>
      </dsp:txBody>
      <dsp:txXfrm>
        <a:off x="8590734" y="480458"/>
        <a:ext cx="2602258" cy="1561355"/>
      </dsp:txXfrm>
    </dsp:sp>
    <dsp:sp modelId="{81AB37A3-20D5-4C58-A1B3-D4FE8012E5BB}">
      <dsp:nvSpPr>
        <dsp:cNvPr id="0" name=""/>
        <dsp:cNvSpPr/>
      </dsp:nvSpPr>
      <dsp:spPr>
        <a:xfrm>
          <a:off x="1434522" y="2302039"/>
          <a:ext cx="2602258" cy="1561355"/>
        </a:xfrm>
        <a:prstGeom prst="rect">
          <a:avLst/>
        </a:prstGeom>
        <a:solidFill>
          <a:schemeClr val="accent5">
            <a:hueOff val="-1743925"/>
            <a:satOff val="10375"/>
            <a:lumOff val="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простеження напрямів </a:t>
          </a:r>
          <a:r>
            <a:rPr lang="uk-UA" sz="1700" kern="1200" dirty="0" err="1" smtClean="0"/>
            <a:t>міжрівневих</a:t>
          </a:r>
          <a:r>
            <a:rPr lang="uk-UA" sz="1700" kern="1200" dirty="0" smtClean="0"/>
            <a:t> перетворень та закономірностей варіації, модифікації синтаксичних структур</a:t>
          </a:r>
          <a:endParaRPr lang="ru-RU" sz="1700" kern="1200" dirty="0"/>
        </a:p>
      </dsp:txBody>
      <dsp:txXfrm>
        <a:off x="1434522" y="2302039"/>
        <a:ext cx="2602258" cy="1561355"/>
      </dsp:txXfrm>
    </dsp:sp>
    <dsp:sp modelId="{AE816F90-98DC-4BAD-B383-5C9AC12A0F73}">
      <dsp:nvSpPr>
        <dsp:cNvPr id="0" name=""/>
        <dsp:cNvSpPr/>
      </dsp:nvSpPr>
      <dsp:spPr>
        <a:xfrm>
          <a:off x="4297007" y="2302039"/>
          <a:ext cx="2602258" cy="1561355"/>
        </a:xfrm>
        <a:prstGeom prst="rect">
          <a:avLst/>
        </a:prstGeom>
        <a:solidFill>
          <a:schemeClr val="accent5">
            <a:hueOff val="-2179906"/>
            <a:satOff val="12969"/>
            <a:lumOff val="522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актуалізація ядра / </a:t>
          </a:r>
          <a:r>
            <a:rPr lang="uk-UA" sz="1700" kern="1200" dirty="0" err="1" smtClean="0"/>
            <a:t>напівпериферії</a:t>
          </a:r>
          <a:r>
            <a:rPr lang="uk-UA" sz="1700" kern="1200" dirty="0" smtClean="0"/>
            <a:t> / периферії у системі частин мови</a:t>
          </a:r>
          <a:endParaRPr lang="ru-RU" sz="1700" kern="1200" dirty="0"/>
        </a:p>
      </dsp:txBody>
      <dsp:txXfrm>
        <a:off x="4297007" y="2302039"/>
        <a:ext cx="2602258" cy="1561355"/>
      </dsp:txXfrm>
    </dsp:sp>
    <dsp:sp modelId="{EC5DC6CA-B221-41C2-9A1B-1B2D8E1719A4}">
      <dsp:nvSpPr>
        <dsp:cNvPr id="0" name=""/>
        <dsp:cNvSpPr/>
      </dsp:nvSpPr>
      <dsp:spPr>
        <a:xfrm>
          <a:off x="7159492" y="2302039"/>
          <a:ext cx="2602258" cy="1561355"/>
        </a:xfrm>
        <a:prstGeom prst="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встановлення нормативності / </a:t>
          </a:r>
          <a:r>
            <a:rPr lang="uk-UA" sz="1700" kern="1200" dirty="0" err="1" smtClean="0"/>
            <a:t>ненормативності</a:t>
          </a:r>
          <a:r>
            <a:rPr lang="uk-UA" sz="1700" kern="1200" dirty="0" smtClean="0"/>
            <a:t> конструкції </a:t>
          </a:r>
          <a:endParaRPr lang="ru-RU" sz="1700" kern="1200" dirty="0"/>
        </a:p>
      </dsp:txBody>
      <dsp:txXfrm>
        <a:off x="7159492" y="2302039"/>
        <a:ext cx="2602258" cy="1561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6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2" algn="ctr" defTabSz="457200" rtl="0">
              <a:spcBef>
                <a:spcPct val="0"/>
              </a:spcBef>
            </a:pPr>
            <a:r>
              <a:rPr lang="uk-UA" sz="4400" b="1" dirty="0" smtClean="0">
                <a:solidFill>
                  <a:srgbClr val="FF0000"/>
                </a:solidFill>
              </a:rPr>
              <a:t>Досягнення </a:t>
            </a:r>
            <a:r>
              <a:rPr lang="uk-UA" sz="4400" b="1" dirty="0">
                <a:solidFill>
                  <a:srgbClr val="FF0000"/>
                </a:solidFill>
              </a:rPr>
              <a:t>й проблеми в галузях діалектології,  </a:t>
            </a:r>
            <a:r>
              <a:rPr lang="uk-UA" sz="4400" b="1" dirty="0" err="1">
                <a:solidFill>
                  <a:srgbClr val="FF0000"/>
                </a:solidFill>
              </a:rPr>
              <a:t>дериватології</a:t>
            </a:r>
            <a:r>
              <a:rPr lang="uk-UA" sz="4400" b="1" dirty="0">
                <a:solidFill>
                  <a:srgbClr val="FF0000"/>
                </a:solidFill>
              </a:rPr>
              <a:t>  та </a:t>
            </a:r>
            <a:r>
              <a:rPr lang="uk-UA" sz="4400" b="1" dirty="0" smtClean="0">
                <a:solidFill>
                  <a:srgbClr val="FF0000"/>
                </a:solidFill>
              </a:rPr>
              <a:t>граматики</a:t>
            </a:r>
            <a:r>
              <a:rPr lang="ru-RU" sz="4400" b="1" i="1" dirty="0">
                <a:solidFill>
                  <a:srgbClr val="FF0000"/>
                </a:solidFill>
              </a:rPr>
              <a:t/>
            </a:r>
            <a:br>
              <a:rPr lang="ru-RU" sz="4400" b="1" i="1" dirty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9166" y="3419338"/>
            <a:ext cx="4919859" cy="1096899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75000"/>
                  </a:schemeClr>
                </a:solidFill>
              </a:rPr>
              <a:t>ТЕМА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3831">
            <a:off x="585302" y="2576491"/>
            <a:ext cx="2000288" cy="3395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30" y="1848531"/>
            <a:ext cx="3371850" cy="476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419" y="3419339"/>
            <a:ext cx="2228200" cy="31916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9549">
            <a:off x="3306934" y="3926679"/>
            <a:ext cx="2004326" cy="28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15160"/>
            <a:ext cx="5255071" cy="2942840"/>
          </a:xfrm>
          <a:prstGeom prst="rect">
            <a:avLst/>
          </a:prstGeom>
        </p:spPr>
      </p:pic>
      <p:sp>
        <p:nvSpPr>
          <p:cNvPr id="5" name="AutoShape 2" descr="Опубліковано черговий випуск фундаментального багатомовного  лінгвогеографічного проєкту &quot;Загальнослов'янський лінгвістичний атлас&quot;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/>
              <a:t>Лексикографічний напрям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537" y="1435690"/>
            <a:ext cx="71913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текстографія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86" y="1930400"/>
            <a:ext cx="3103767" cy="4135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72" y="2409233"/>
            <a:ext cx="2947308" cy="44487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87" y="54908"/>
            <a:ext cx="3003776" cy="3750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899" y="3135086"/>
            <a:ext cx="2738301" cy="35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Український діалектний </a:t>
            </a:r>
            <a:r>
              <a:rPr lang="uk-UA" b="1" dirty="0" err="1"/>
              <a:t>фонофонд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5826" y="1442765"/>
            <a:ext cx="7258589" cy="1905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464" y="3348559"/>
            <a:ext cx="5553075" cy="326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33" y="3517944"/>
            <a:ext cx="53244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Українські діалектологічні центри й </a:t>
            </a:r>
            <a:r>
              <a:rPr lang="uk-UA" dirty="0" smtClean="0"/>
              <a:t>школи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96280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16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ПИТАННЯ 2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 Сучасні </a:t>
            </a:r>
            <a:r>
              <a:rPr lang="uk-UA" b="1" dirty="0" err="1"/>
              <a:t>дериватологічні</a:t>
            </a:r>
            <a:r>
              <a:rPr lang="uk-UA" b="1" dirty="0"/>
              <a:t> дослідження та їх актуальні напрями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443" y="2496490"/>
            <a:ext cx="2926651" cy="4114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60" y="2496490"/>
            <a:ext cx="2888075" cy="411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4" y="2496490"/>
            <a:ext cx="2957398" cy="40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3980881"/>
            <a:ext cx="10524309" cy="222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Дериватолог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Василь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Ґрещук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вважає, що «Сучасна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дериватологія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завершила етап свого становлення, виді­лившись в окрему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лінґводисципліну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зі своїм специфічним об'єктом вивчення, своєю проблематикою і характерним для неї поняттєвим та термінологічним апаратом, а також сукупністю спеціальних прийомів 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дослідження словотворчих процесів та їхніх наслідків».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332" y="322617"/>
            <a:ext cx="2615658" cy="3658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49" y="322617"/>
            <a:ext cx="3104082" cy="3643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286" y="322617"/>
            <a:ext cx="2612624" cy="36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Здобутки сучасної української </a:t>
            </a:r>
            <a:r>
              <a:rPr lang="uk-UA" dirty="0" err="1" smtClean="0"/>
              <a:t>дериватології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98143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2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Теоре­тичне </a:t>
            </a:r>
            <a:r>
              <a:rPr lang="uk-UA" dirty="0"/>
              <a:t>опрацювання </a:t>
            </a:r>
            <a:r>
              <a:rPr lang="uk-UA" dirty="0" smtClean="0"/>
              <a:t>основних </a:t>
            </a:r>
            <a:r>
              <a:rPr lang="uk-UA" dirty="0"/>
              <a:t>понять і </a:t>
            </a:r>
            <a:r>
              <a:rPr lang="uk-UA" dirty="0" smtClean="0"/>
              <a:t>категорій словотвору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2128487"/>
            <a:ext cx="3428135" cy="4230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09" y="2221866"/>
            <a:ext cx="3318485" cy="4234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438" y="2124711"/>
            <a:ext cx="3381560" cy="44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463"/>
            <a:ext cx="8596668" cy="1320800"/>
          </a:xfrm>
        </p:spPr>
        <p:txBody>
          <a:bodyPr>
            <a:normAutofit fontScale="90000"/>
          </a:bodyPr>
          <a:lstStyle/>
          <a:p>
            <a:pPr lvl="0"/>
            <a:r>
              <a:rPr lang="uk-UA" dirty="0"/>
              <a:t>Сучасна українська </a:t>
            </a:r>
            <a:r>
              <a:rPr lang="uk-UA" dirty="0" err="1"/>
              <a:t>дериватологія</a:t>
            </a:r>
            <a:r>
              <a:rPr lang="uk-UA" dirty="0"/>
              <a:t> може похвалитися потужними школами історичної </a:t>
            </a:r>
            <a:r>
              <a:rPr lang="uk-UA" dirty="0" err="1"/>
              <a:t>дериватології</a:t>
            </a:r>
            <a:r>
              <a:rPr lang="uk-UA" dirty="0"/>
              <a:t> (</a:t>
            </a:r>
            <a:r>
              <a:rPr lang="uk-UA" dirty="0" err="1"/>
              <a:t>Німчук</a:t>
            </a:r>
            <a:r>
              <a:rPr lang="uk-UA" dirty="0"/>
              <a:t> В.В., Білоусенко П.І.)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4" y="2735354"/>
            <a:ext cx="2831023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64" y="1118779"/>
            <a:ext cx="3910461" cy="5498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59" y="1984534"/>
            <a:ext cx="3254815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основоцентричний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,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, – роль </a:t>
            </a:r>
            <a:r>
              <a:rPr lang="ru-RU" dirty="0" err="1"/>
              <a:t>твірної</a:t>
            </a:r>
            <a:r>
              <a:rPr lang="ru-RU" dirty="0"/>
              <a:t> </a:t>
            </a:r>
            <a:r>
              <a:rPr lang="ru-RU" dirty="0" err="1"/>
              <a:t>основи</a:t>
            </a:r>
            <a:r>
              <a:rPr lang="ru-RU" dirty="0"/>
              <a:t> у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деривації</a:t>
            </a:r>
            <a:r>
              <a:rPr lang="ru-RU" dirty="0"/>
              <a:t> </a:t>
            </a:r>
            <a:r>
              <a:rPr lang="uk-UA" dirty="0"/>
              <a:t>(</a:t>
            </a:r>
            <a:r>
              <a:rPr lang="uk-UA" dirty="0" err="1"/>
              <a:t>В.Грещук</a:t>
            </a:r>
            <a:r>
              <a:rPr lang="uk-UA" dirty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7166" y="1930400"/>
            <a:ext cx="3357644" cy="4680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944" y="2128381"/>
            <a:ext cx="3059839" cy="4322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669" y="2930312"/>
            <a:ext cx="2524275" cy="3520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66" y="3739780"/>
            <a:ext cx="2162161" cy="298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Революція  в лінгвістиці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Парадигми : генетична</a:t>
            </a:r>
          </a:p>
          <a:p>
            <a:r>
              <a:rPr lang="uk-UA" dirty="0" err="1" smtClean="0"/>
              <a:t>Таксононімна</a:t>
            </a:r>
            <a:r>
              <a:rPr lang="uk-UA" dirty="0" smtClean="0"/>
              <a:t>(структурна)</a:t>
            </a:r>
          </a:p>
          <a:p>
            <a:r>
              <a:rPr lang="uk-UA" dirty="0" smtClean="0"/>
              <a:t>Прагматична(</a:t>
            </a:r>
            <a:r>
              <a:rPr lang="uk-UA" dirty="0" err="1" smtClean="0"/>
              <a:t>функційна</a:t>
            </a:r>
            <a:r>
              <a:rPr lang="uk-UA" dirty="0" smtClean="0"/>
              <a:t>)</a:t>
            </a:r>
          </a:p>
          <a:p>
            <a:r>
              <a:rPr lang="uk-UA" dirty="0" smtClean="0"/>
              <a:t>Когнітивна(концептуальна)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77400345"/>
              </p:ext>
            </p:extLst>
          </p:nvPr>
        </p:nvGraphicFramePr>
        <p:xfrm>
          <a:off x="4075610" y="1489166"/>
          <a:ext cx="6084389" cy="464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3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словники </a:t>
            </a:r>
            <a:r>
              <a:rPr lang="uk-UA" dirty="0"/>
              <a:t>нового типу — </a:t>
            </a:r>
            <a:r>
              <a:rPr lang="uk-UA" dirty="0" smtClean="0"/>
              <a:t>словотвірні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4366" y="141083"/>
            <a:ext cx="3010875" cy="389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46" y="2869474"/>
            <a:ext cx="267652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680" y="1811341"/>
            <a:ext cx="2608715" cy="445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92" y="3100605"/>
            <a:ext cx="2415663" cy="34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u="sng" dirty="0"/>
              <a:t>Перспективи </a:t>
            </a:r>
            <a:r>
              <a:rPr lang="uk-UA" u="sng" dirty="0" err="1" smtClean="0"/>
              <a:t>дериватологічних</a:t>
            </a:r>
            <a:r>
              <a:rPr lang="uk-UA" u="sng" dirty="0" smtClean="0"/>
              <a:t> досліджень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3148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ПИТАННЯ 3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 Проблеми </a:t>
            </a:r>
            <a:r>
              <a:rPr lang="uk-UA" b="1" dirty="0" err="1"/>
              <a:t>функційної</a:t>
            </a:r>
            <a:r>
              <a:rPr lang="uk-UA" b="1" dirty="0"/>
              <a:t> граматики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9" y="2727925"/>
            <a:ext cx="2774023" cy="39188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53" y="2979455"/>
            <a:ext cx="2728634" cy="34157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98" y="2351674"/>
            <a:ext cx="2940602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Необхідною й цілком очікуваною умовою подальшого розвитку граматичних досліджень в українському мовознавстві було створення </a:t>
            </a:r>
            <a:r>
              <a:rPr lang="uk-UA" sz="2400" dirty="0" err="1">
                <a:solidFill>
                  <a:srgbClr val="FF0000"/>
                </a:solidFill>
              </a:rPr>
              <a:t>функційної</a:t>
            </a:r>
            <a:r>
              <a:rPr lang="uk-UA" sz="2400" dirty="0">
                <a:solidFill>
                  <a:srgbClr val="FF0000"/>
                </a:solidFill>
              </a:rPr>
              <a:t> граматики української мови.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5893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8867" y="2158536"/>
            <a:ext cx="3103133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442636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Чистий функціоналізм граматичних досліджень домінував до сер.90-х років ХХ століття.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17636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1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Вітчизняна </a:t>
            </a:r>
            <a:r>
              <a:rPr lang="uk-UA" dirty="0" err="1" smtClean="0"/>
              <a:t>функційна</a:t>
            </a:r>
            <a:r>
              <a:rPr lang="uk-UA" dirty="0" smtClean="0"/>
              <a:t> граматика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26" y="2688362"/>
            <a:ext cx="2223245" cy="352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80" y="2437937"/>
            <a:ext cx="2190126" cy="2984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064" y="2293850"/>
            <a:ext cx="2263820" cy="3129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826" y="3511143"/>
            <a:ext cx="2547884" cy="276119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2920" y="1391400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</a:t>
            </a:r>
            <a:r>
              <a:rPr lang="ru-RU" dirty="0" err="1"/>
              <a:t>онцептуальні</a:t>
            </a:r>
            <a:r>
              <a:rPr lang="ru-RU" dirty="0"/>
              <a:t> засади </a:t>
            </a:r>
            <a:r>
              <a:rPr lang="uk-UA" dirty="0" err="1"/>
              <a:t>функційної</a:t>
            </a:r>
            <a:r>
              <a:rPr lang="ru-RU" dirty="0"/>
              <a:t> </a:t>
            </a:r>
            <a:r>
              <a:rPr lang="ru-RU" dirty="0" err="1"/>
              <a:t>граматики</a:t>
            </a:r>
            <a:r>
              <a:rPr lang="ru-RU" dirty="0"/>
              <a:t> </a:t>
            </a:r>
            <a:r>
              <a:rPr lang="ru-RU" dirty="0" err="1" smtClean="0"/>
              <a:t>І.Р.Вихованця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02278"/>
              </p:ext>
            </p:extLst>
          </p:nvPr>
        </p:nvGraphicFramePr>
        <p:xfrm>
          <a:off x="677863" y="1698172"/>
          <a:ext cx="11196274" cy="434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5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Перші дослідження категорійної граматики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617" y="2235186"/>
            <a:ext cx="3217947" cy="4107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950" y="183832"/>
            <a:ext cx="1847850" cy="2466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488" y="2318322"/>
            <a:ext cx="3472254" cy="3306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950" y="3873421"/>
            <a:ext cx="1847248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Когнітивно</a:t>
            </a:r>
            <a:r>
              <a:rPr lang="uk-UA" dirty="0" smtClean="0"/>
              <a:t>-граматичні концепції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39486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0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Література: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UA" dirty="0"/>
              <a:t>Білоусенко П.І., Німчук В.В. Історія української мови. Словотвір. – Ч. 1. Іменник (проспект). – Запоріжжя – Київ, 2013.</a:t>
            </a:r>
            <a:endParaRPr lang="ru-RU" dirty="0"/>
          </a:p>
          <a:p>
            <a:pPr lvl="0"/>
            <a:r>
              <a:rPr lang="uk-UA" dirty="0" err="1"/>
              <a:t>Громик</a:t>
            </a:r>
            <a:r>
              <a:rPr lang="uk-UA" dirty="0"/>
              <a:t> Ю. В. - Українська діалектологія в синхронії і діахронії. Луцьк. Видавництво: "Вежа" Волинського державного університету ім. Лесі Українки. 2005. 43 с.</a:t>
            </a:r>
            <a:endParaRPr lang="ru-RU" dirty="0"/>
          </a:p>
          <a:p>
            <a:pPr lvl="0"/>
            <a:r>
              <a:rPr lang="uk-UA" dirty="0"/>
              <a:t>Кондратенко Н. В. Синтаксис українського модерністського і постмодерністського художнього дискурсу : [монографія]. К. : Видавничий дім Дмитра </a:t>
            </a:r>
            <a:r>
              <a:rPr lang="uk-UA" dirty="0" err="1"/>
              <a:t>Бураго</a:t>
            </a:r>
            <a:r>
              <a:rPr lang="uk-UA" dirty="0"/>
              <a:t>, 2012. 328 с.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6953985" cy="388077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UA" dirty="0"/>
              <a:t>Білоусенко П.І., Іншакова О.І., Качайло К.А., Меркулова О.В., Стовбур Л.М. Нариси з історії українського словотворення (іменникові конфікси). – Запоріжжя – Кривий Ріг, 2010.</a:t>
            </a:r>
            <a:endParaRPr lang="ru-RU" dirty="0"/>
          </a:p>
          <a:p>
            <a:pPr lvl="0"/>
            <a:r>
              <a:rPr lang="ru-UA" dirty="0"/>
              <a:t>Білоусенко П.І. Історія суфіксальної системи українського іменника. – К., 1994.</a:t>
            </a:r>
            <a:endParaRPr lang="ru-RU" dirty="0"/>
          </a:p>
          <a:p>
            <a:pPr lvl="0"/>
            <a:r>
              <a:rPr lang="ru-UA" dirty="0"/>
              <a:t>Білоусенко П.І., Німчук В.В. Історія української мови. Словотвір. – Ч. 1. Іменник (проспект). – Запоріжжя – Київ, 2013.</a:t>
            </a:r>
            <a:endParaRPr lang="ru-RU" dirty="0"/>
          </a:p>
          <a:p>
            <a:pPr lvl="0"/>
            <a:r>
              <a:rPr lang="ru-UA" dirty="0"/>
              <a:t>Вихованець І.Р. Нариси з функціонального синтаксису української мови</a:t>
            </a:r>
            <a:r>
              <a:rPr lang="uk-UA" dirty="0"/>
              <a:t>. Київ: Наукова думка, 1992. 224 с.</a:t>
            </a:r>
            <a:endParaRPr lang="ru-RU" dirty="0"/>
          </a:p>
          <a:p>
            <a:r>
              <a:rPr lang="ru-UA" dirty="0"/>
              <a:t>Валюх З. О. Словотвірна парадигматика іменника в українській мові. – Київ – Полтава, 2005</a:t>
            </a:r>
            <a:r>
              <a:rPr lang="ru-UA" dirty="0" smtClean="0"/>
              <a:t>.</a:t>
            </a:r>
            <a:r>
              <a:rPr lang="ru-UA" dirty="0"/>
              <a:t> </a:t>
            </a:r>
            <a:endParaRPr lang="uk-UA" dirty="0" smtClean="0"/>
          </a:p>
          <a:p>
            <a:r>
              <a:rPr lang="ru-UA" dirty="0" smtClean="0"/>
              <a:t>Ґрещук </a:t>
            </a:r>
            <a:r>
              <a:rPr lang="ru-UA" dirty="0"/>
              <a:t>В.В. Основоцентрична дериватологія: історія, стан, перспективи// Актуальні проблеми українського словотвору. – Івано-Франківськ, 2002. – С. 68-78.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2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Визначальні напрями дослідження синтаксису в сучасних вітчизняних граматичних студіях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64076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1901" y="204923"/>
            <a:ext cx="1704975" cy="2686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039" y="0"/>
            <a:ext cx="1685925" cy="271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1300" y="4314825"/>
            <a:ext cx="1790700" cy="2543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3401" y="2802300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026" y="88955"/>
            <a:ext cx="8596668" cy="1320800"/>
          </a:xfrm>
        </p:spPr>
        <p:txBody>
          <a:bodyPr/>
          <a:lstStyle/>
          <a:p>
            <a:pPr algn="ctr"/>
            <a:r>
              <a:rPr lang="uk-UA" dirty="0" smtClean="0"/>
              <a:t>питання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780" y="1009508"/>
            <a:ext cx="10844106" cy="3880773"/>
          </a:xfrm>
        </p:spPr>
        <p:txBody>
          <a:bodyPr>
            <a:normAutofit/>
          </a:bodyPr>
          <a:lstStyle/>
          <a:p>
            <a:pPr lvl="0"/>
            <a:r>
              <a:rPr lang="uk-UA" sz="2400" dirty="0"/>
              <a:t>Школи й напрями досліджень сучасної діалектології. </a:t>
            </a:r>
            <a:endParaRPr lang="ru-RU" sz="2400" dirty="0"/>
          </a:p>
          <a:p>
            <a:pPr lvl="0"/>
            <a:r>
              <a:rPr lang="uk-UA" sz="2400" dirty="0"/>
              <a:t>Сучасні </a:t>
            </a:r>
            <a:r>
              <a:rPr lang="uk-UA" sz="2400" dirty="0" err="1"/>
              <a:t>дериватологічні</a:t>
            </a:r>
            <a:r>
              <a:rPr lang="uk-UA" sz="2400" dirty="0"/>
              <a:t> дослідження та їх актуальні напрями.</a:t>
            </a:r>
            <a:endParaRPr lang="ru-RU" sz="2400" dirty="0"/>
          </a:p>
          <a:p>
            <a:pPr lvl="0"/>
            <a:r>
              <a:rPr lang="uk-UA" sz="2400" dirty="0"/>
              <a:t>Проблеми </a:t>
            </a:r>
            <a:r>
              <a:rPr lang="uk-UA" sz="2400" dirty="0" err="1"/>
              <a:t>функційної</a:t>
            </a:r>
            <a:r>
              <a:rPr lang="uk-UA" sz="2400" dirty="0"/>
              <a:t> граматики.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86" y="1967797"/>
            <a:ext cx="3013600" cy="4745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43" y="2994751"/>
            <a:ext cx="2765104" cy="3791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18" y="2495006"/>
            <a:ext cx="2931049" cy="42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uk-UA" sz="2400" b="1" dirty="0" smtClean="0">
                <a:solidFill>
                  <a:srgbClr val="FF0000"/>
                </a:solidFill>
              </a:rPr>
              <a:t>ПИТАННЯ 1</a:t>
            </a:r>
            <a:br>
              <a:rPr lang="uk-UA" sz="2400" b="1" dirty="0" smtClean="0">
                <a:solidFill>
                  <a:srgbClr val="FF0000"/>
                </a:solidFill>
              </a:rPr>
            </a:br>
            <a:r>
              <a:rPr lang="uk-UA" sz="2400" b="1" dirty="0" smtClean="0">
                <a:solidFill>
                  <a:srgbClr val="FF0000"/>
                </a:solidFill>
              </a:rPr>
              <a:t>Школи </a:t>
            </a:r>
            <a:r>
              <a:rPr lang="uk-UA" sz="2400" b="1" dirty="0">
                <a:solidFill>
                  <a:srgbClr val="FF0000"/>
                </a:solidFill>
              </a:rPr>
              <a:t>й напрями досліджень сучасної діалектології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роки </a:t>
            </a:r>
            <a:r>
              <a:rPr lang="ru-RU" dirty="0" err="1"/>
              <a:t>незалежності</a:t>
            </a:r>
            <a:r>
              <a:rPr lang="ru-RU" dirty="0"/>
              <a:t> центром </a:t>
            </a:r>
            <a:r>
              <a:rPr lang="ru-RU" dirty="0" err="1"/>
              <a:t>діалектологічних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став </a:t>
            </a:r>
            <a:r>
              <a:rPr lang="ru-RU" dirty="0" err="1"/>
              <a:t>відділ</a:t>
            </a:r>
            <a:r>
              <a:rPr lang="ru-RU" dirty="0"/>
              <a:t> </a:t>
            </a:r>
            <a:r>
              <a:rPr lang="ru-RU" dirty="0" err="1"/>
              <a:t>діалектології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НАН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524" y="3646301"/>
            <a:ext cx="3684329" cy="27596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2" y="3573544"/>
            <a:ext cx="4618950" cy="2905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002" y="87203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напрями </a:t>
            </a:r>
            <a:r>
              <a:rPr lang="uk-UA" dirty="0" smtClean="0"/>
              <a:t>діалектологічних </a:t>
            </a:r>
            <a:r>
              <a:rPr lang="uk-UA" dirty="0"/>
              <a:t>досліджень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85396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3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Програму </a:t>
            </a:r>
            <a:r>
              <a:rPr lang="uk-UA" i="1" dirty="0"/>
              <a:t>описової (дескриптивної) діалектології </a:t>
            </a:r>
            <a:r>
              <a:rPr lang="uk-UA" dirty="0"/>
              <a:t>мовознавці реалізують у </a:t>
            </a:r>
            <a:r>
              <a:rPr lang="uk-UA" dirty="0" smtClean="0"/>
              <a:t>монографічних </a:t>
            </a:r>
            <a:r>
              <a:rPr lang="uk-UA" dirty="0"/>
              <a:t>дослідженнях та статтях.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51" y="2151403"/>
            <a:ext cx="5505450" cy="3638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420" y="2185865"/>
            <a:ext cx="4454073" cy="1531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402" y="3783307"/>
            <a:ext cx="2207192" cy="3090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375" y="3866606"/>
            <a:ext cx="2449837" cy="29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2.Лінгвістична </a:t>
            </a:r>
            <a:r>
              <a:rPr lang="uk-UA" dirty="0"/>
              <a:t>географія. Просторові відмінності української мови відтворено в унікальному </a:t>
            </a:r>
            <a:r>
              <a:rPr lang="uk-UA" b="1" dirty="0"/>
              <a:t>«Атласі української мови»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338" y="2317178"/>
            <a:ext cx="3003753" cy="2383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115" y="2978876"/>
            <a:ext cx="3584394" cy="2723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53" y="4431643"/>
            <a:ext cx="4013687" cy="224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002" y="232897"/>
            <a:ext cx="2631559" cy="37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1751" y="182245"/>
            <a:ext cx="8596668" cy="1320800"/>
          </a:xfrm>
        </p:spPr>
        <p:txBody>
          <a:bodyPr/>
          <a:lstStyle/>
          <a:p>
            <a:pPr algn="ctr"/>
            <a:r>
              <a:rPr lang="uk-UA" dirty="0"/>
              <a:t>Лексикографічний напрям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43" y="842645"/>
            <a:ext cx="2343109" cy="3566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906" y="767684"/>
            <a:ext cx="2451735" cy="35661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829" y="226695"/>
            <a:ext cx="2150745" cy="3162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934" y="267642"/>
            <a:ext cx="2189999" cy="3121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8460" y="3212412"/>
            <a:ext cx="2629923" cy="3749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5688" y="3108960"/>
            <a:ext cx="2549898" cy="3749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71" y="3315864"/>
            <a:ext cx="2516781" cy="3542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272" y="3338481"/>
            <a:ext cx="2490298" cy="35499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898" y="2900325"/>
            <a:ext cx="2239234" cy="32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</TotalTime>
  <Words>696</Words>
  <Application>Microsoft Office PowerPoint</Application>
  <PresentationFormat>Широкоэкранный</PresentationFormat>
  <Paragraphs>90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Trebuchet MS</vt:lpstr>
      <vt:lpstr>Wingdings 3</vt:lpstr>
      <vt:lpstr>Аспект</vt:lpstr>
      <vt:lpstr>Досягнення й проблеми в галузях діалектології,  дериватології  та граматики </vt:lpstr>
      <vt:lpstr>Революція  в лінгвістиці</vt:lpstr>
      <vt:lpstr>Література: </vt:lpstr>
      <vt:lpstr>питання</vt:lpstr>
      <vt:lpstr>ПИТАННЯ 1 Школи й напрями досліджень сучасної діалектології </vt:lpstr>
      <vt:lpstr>напрями діалектологічних досліджень</vt:lpstr>
      <vt:lpstr>1. Програму описової (дескриптивної) діалектології мовознавці реалізують у монографічних дослідженнях та статтях.</vt:lpstr>
      <vt:lpstr>2.Лінгвістична географія. Просторові відмінності української мови відтворено в унікальному «Атласі української мови» </vt:lpstr>
      <vt:lpstr>Лексикографічний напрям </vt:lpstr>
      <vt:lpstr>Лексикографічний напрям </vt:lpstr>
      <vt:lpstr>текстографія</vt:lpstr>
      <vt:lpstr>Український діалектний фонофонд</vt:lpstr>
      <vt:lpstr>Українські діалектологічні центри й школи</vt:lpstr>
      <vt:lpstr>ПИТАННЯ 2  Сучасні дериватологічні дослідження та їх актуальні напрями </vt:lpstr>
      <vt:lpstr>Презентация PowerPoint</vt:lpstr>
      <vt:lpstr>Здобутки сучасної української дериватології</vt:lpstr>
      <vt:lpstr>Теоре­тичне опрацювання основних понять і категорій словотвору</vt:lpstr>
      <vt:lpstr>Сучасна українська дериватологія може похвалитися потужними школами історичної дериватології (Німчук В.В., Білоусенко П.І.) </vt:lpstr>
      <vt:lpstr>Однак не менш важливим є основоцентричний підхід, в центрі уваги якого, – роль твірної основи у процесах деривації (В.Грещук). </vt:lpstr>
      <vt:lpstr>словники нового типу — словотвірні</vt:lpstr>
      <vt:lpstr>Перспективи дериватологічних досліджень </vt:lpstr>
      <vt:lpstr>ПИТАННЯ 3  Проблеми функційної граматики </vt:lpstr>
      <vt:lpstr>Необхідною й цілком очікуваною умовою подальшого розвитку граматичних досліджень в українському мовознавстві було створення функційної граматики української мови. </vt:lpstr>
      <vt:lpstr>Презентация PowerPoint</vt:lpstr>
      <vt:lpstr>Чистий функціоналізм граматичних досліджень домінував до сер.90-х років ХХ століття.</vt:lpstr>
      <vt:lpstr>Вітчизняна функційна граматика </vt:lpstr>
      <vt:lpstr>Концептуальні засади функційної граматики І.Р.Вихованця </vt:lpstr>
      <vt:lpstr>Перші дослідження категорійної граматики</vt:lpstr>
      <vt:lpstr>Когнітивно-граматичні концепції </vt:lpstr>
      <vt:lpstr>Визначальні напрями дослідження синтаксису в сучасних вітчизняних граматичних студіях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Досягнення й проблеми в галузях діалектології,  дериватології  та граматики</dc:title>
  <dc:creator>admin</dc:creator>
  <cp:lastModifiedBy>admin</cp:lastModifiedBy>
  <cp:revision>23</cp:revision>
  <dcterms:created xsi:type="dcterms:W3CDTF">2021-04-16T09:44:40Z</dcterms:created>
  <dcterms:modified xsi:type="dcterms:W3CDTF">2025-11-17T10:19:20Z</dcterms:modified>
</cp:coreProperties>
</file>