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308" autoAdjust="0"/>
  </p:normalViewPr>
  <p:slideViewPr>
    <p:cSldViewPr>
      <p:cViewPr varScale="1">
        <p:scale>
          <a:sx n="59" d="100"/>
          <a:sy n="59" d="100"/>
        </p:scale>
        <p:origin x="-9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F3A3E2-B1D3-4D44-BEEF-9E37A49E4A9A}" type="doc">
      <dgm:prSet loTypeId="urn:microsoft.com/office/officeart/2005/8/layout/vProcess5" loCatId="process" qsTypeId="urn:microsoft.com/office/officeart/2005/8/quickstyle/3d1" qsCatId="3D" csTypeId="urn:microsoft.com/office/officeart/2005/8/colors/accent3_5" csCatId="accent3" phldr="1"/>
      <dgm:spPr/>
      <dgm:t>
        <a:bodyPr/>
        <a:lstStyle/>
        <a:p>
          <a:endParaRPr lang="uk-UA"/>
        </a:p>
      </dgm:t>
    </dgm:pt>
    <dgm:pt modelId="{F898CD20-C74C-4707-B8F5-D2315F73C0F1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Georgia" pitchFamily="18" charset="0"/>
            </a:rPr>
            <a:t>Наявність попередніх знань про явище, що вивчається, та умови, в яких воно нормально виникає та функціонує</a:t>
          </a:r>
          <a:endParaRPr lang="uk-UA" b="1" dirty="0">
            <a:solidFill>
              <a:schemeClr val="tx1"/>
            </a:solidFill>
            <a:latin typeface="Georgia" pitchFamily="18" charset="0"/>
          </a:endParaRPr>
        </a:p>
      </dgm:t>
    </dgm:pt>
    <dgm:pt modelId="{68DFEA11-BED1-4FAA-8A80-DA9A8C39D275}" type="parTrans" cxnId="{2F00F3CB-62BF-4061-9A58-92262EF755FC}">
      <dgm:prSet/>
      <dgm:spPr/>
      <dgm:t>
        <a:bodyPr/>
        <a:lstStyle/>
        <a:p>
          <a:endParaRPr lang="uk-UA"/>
        </a:p>
      </dgm:t>
    </dgm:pt>
    <dgm:pt modelId="{B02A7AEE-8B01-4A9F-B0CC-886EF2EA705F}" type="sibTrans" cxnId="{2F00F3CB-62BF-4061-9A58-92262EF755FC}">
      <dgm:prSet/>
      <dgm:spPr/>
      <dgm:t>
        <a:bodyPr/>
        <a:lstStyle/>
        <a:p>
          <a:endParaRPr lang="uk-UA"/>
        </a:p>
      </dgm:t>
    </dgm:pt>
    <dgm:pt modelId="{41717AAA-C164-4449-8877-FF0BA6EC4D32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  <a:latin typeface="Georgia" pitchFamily="18" charset="0"/>
            </a:rPr>
            <a:t>Побудова гіпотези, логічне і фактичне обґрунтування припущення, співставлення їх із даними спостережень</a:t>
          </a:r>
          <a:endParaRPr lang="uk-UA" b="1" dirty="0">
            <a:solidFill>
              <a:schemeClr val="tx1"/>
            </a:solidFill>
            <a:latin typeface="Georgia" pitchFamily="18" charset="0"/>
          </a:endParaRPr>
        </a:p>
      </dgm:t>
    </dgm:pt>
    <dgm:pt modelId="{0AB28B22-A660-4697-987B-8000B300C1E8}" type="parTrans" cxnId="{C0D285A9-6E6F-4890-8734-58AF74C917F3}">
      <dgm:prSet/>
      <dgm:spPr/>
      <dgm:t>
        <a:bodyPr/>
        <a:lstStyle/>
        <a:p>
          <a:endParaRPr lang="uk-UA"/>
        </a:p>
      </dgm:t>
    </dgm:pt>
    <dgm:pt modelId="{FA3F12BD-A801-4190-B1CB-A42BE396C649}" type="sibTrans" cxnId="{C0D285A9-6E6F-4890-8734-58AF74C917F3}">
      <dgm:prSet/>
      <dgm:spPr/>
      <dgm:t>
        <a:bodyPr/>
        <a:lstStyle/>
        <a:p>
          <a:endParaRPr lang="uk-UA"/>
        </a:p>
      </dgm:t>
    </dgm:pt>
    <dgm:pt modelId="{DE2B7173-FAAA-43B3-B7E5-CBAE68D6C01B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Georgia" pitchFamily="18" charset="0"/>
            </a:rPr>
            <a:t>Відбір гіпотез, що носять науковий характер</a:t>
          </a:r>
          <a:endParaRPr lang="uk-UA" b="1" dirty="0">
            <a:solidFill>
              <a:schemeClr val="tx1"/>
            </a:solidFill>
            <a:latin typeface="Georgia" pitchFamily="18" charset="0"/>
          </a:endParaRPr>
        </a:p>
      </dgm:t>
    </dgm:pt>
    <dgm:pt modelId="{7026D94E-84DD-4399-82F3-E7CAD6CE2846}" type="parTrans" cxnId="{B1FF730F-FB6F-4D4C-812D-29D973920941}">
      <dgm:prSet/>
      <dgm:spPr/>
      <dgm:t>
        <a:bodyPr/>
        <a:lstStyle/>
        <a:p>
          <a:endParaRPr lang="uk-UA"/>
        </a:p>
      </dgm:t>
    </dgm:pt>
    <dgm:pt modelId="{E9550A2A-2067-402E-A198-1DCA658C0AE9}" type="sibTrans" cxnId="{B1FF730F-FB6F-4D4C-812D-29D973920941}">
      <dgm:prSet/>
      <dgm:spPr/>
      <dgm:t>
        <a:bodyPr/>
        <a:lstStyle/>
        <a:p>
          <a:endParaRPr lang="uk-UA"/>
        </a:p>
      </dgm:t>
    </dgm:pt>
    <dgm:pt modelId="{C3B385EE-9138-430D-9CAF-2337ABC3416E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Georgia" pitchFamily="18" charset="0"/>
            </a:rPr>
            <a:t>Програмування досліду або серії дослідів</a:t>
          </a:r>
          <a:endParaRPr lang="uk-UA" b="1" dirty="0">
            <a:solidFill>
              <a:schemeClr val="tx1"/>
            </a:solidFill>
            <a:latin typeface="Georgia" pitchFamily="18" charset="0"/>
          </a:endParaRPr>
        </a:p>
      </dgm:t>
    </dgm:pt>
    <dgm:pt modelId="{F2BAE70C-FDA3-43BC-8BBD-3B9F811E0BA7}" type="parTrans" cxnId="{44820B72-6DA2-47EC-BE79-490B6B9468F3}">
      <dgm:prSet/>
      <dgm:spPr/>
      <dgm:t>
        <a:bodyPr/>
        <a:lstStyle/>
        <a:p>
          <a:endParaRPr lang="uk-UA"/>
        </a:p>
      </dgm:t>
    </dgm:pt>
    <dgm:pt modelId="{95E072BE-CF95-4590-855F-3C8DC805CF20}" type="sibTrans" cxnId="{44820B72-6DA2-47EC-BE79-490B6B9468F3}">
      <dgm:prSet/>
      <dgm:spPr/>
      <dgm:t>
        <a:bodyPr/>
        <a:lstStyle/>
        <a:p>
          <a:endParaRPr lang="uk-UA"/>
        </a:p>
      </dgm:t>
    </dgm:pt>
    <dgm:pt modelId="{4D3D4712-07AC-4954-9E9E-1961C76C67AA}" type="pres">
      <dgm:prSet presAssocID="{28F3A3E2-B1D3-4D44-BEEF-9E37A49E4A9A}" presName="outerComposite" presStyleCnt="0">
        <dgm:presLayoutVars>
          <dgm:chMax val="5"/>
          <dgm:dir/>
          <dgm:resizeHandles val="exact"/>
        </dgm:presLayoutVars>
      </dgm:prSet>
      <dgm:spPr/>
    </dgm:pt>
    <dgm:pt modelId="{709211B0-1804-48C4-9D62-F370D9E7617D}" type="pres">
      <dgm:prSet presAssocID="{28F3A3E2-B1D3-4D44-BEEF-9E37A49E4A9A}" presName="dummyMaxCanvas" presStyleCnt="0">
        <dgm:presLayoutVars/>
      </dgm:prSet>
      <dgm:spPr/>
    </dgm:pt>
    <dgm:pt modelId="{1196E9B9-8BC9-4130-9D7F-118CE0C91566}" type="pres">
      <dgm:prSet presAssocID="{28F3A3E2-B1D3-4D44-BEEF-9E37A49E4A9A}" presName="FourNodes_1" presStyleLbl="node1" presStyleIdx="0" presStyleCnt="4">
        <dgm:presLayoutVars>
          <dgm:bulletEnabled val="1"/>
        </dgm:presLayoutVars>
      </dgm:prSet>
      <dgm:spPr/>
    </dgm:pt>
    <dgm:pt modelId="{4355D59E-5742-4E3F-AB94-14AE9FA6A84C}" type="pres">
      <dgm:prSet presAssocID="{28F3A3E2-B1D3-4D44-BEEF-9E37A49E4A9A}" presName="FourNodes_2" presStyleLbl="node1" presStyleIdx="1" presStyleCnt="4">
        <dgm:presLayoutVars>
          <dgm:bulletEnabled val="1"/>
        </dgm:presLayoutVars>
      </dgm:prSet>
      <dgm:spPr/>
    </dgm:pt>
    <dgm:pt modelId="{3D73DF3A-8AB3-42AE-B95F-28061FA7A1D2}" type="pres">
      <dgm:prSet presAssocID="{28F3A3E2-B1D3-4D44-BEEF-9E37A49E4A9A}" presName="FourNodes_3" presStyleLbl="node1" presStyleIdx="2" presStyleCnt="4">
        <dgm:presLayoutVars>
          <dgm:bulletEnabled val="1"/>
        </dgm:presLayoutVars>
      </dgm:prSet>
      <dgm:spPr/>
    </dgm:pt>
    <dgm:pt modelId="{EA8FA47E-7BC6-4F59-A6C4-007F8A43FB1F}" type="pres">
      <dgm:prSet presAssocID="{28F3A3E2-B1D3-4D44-BEEF-9E37A49E4A9A}" presName="FourNodes_4" presStyleLbl="node1" presStyleIdx="3" presStyleCnt="4">
        <dgm:presLayoutVars>
          <dgm:bulletEnabled val="1"/>
        </dgm:presLayoutVars>
      </dgm:prSet>
      <dgm:spPr/>
    </dgm:pt>
    <dgm:pt modelId="{C71AFFC7-EC18-48FF-863E-7ACCCDC5888B}" type="pres">
      <dgm:prSet presAssocID="{28F3A3E2-B1D3-4D44-BEEF-9E37A49E4A9A}" presName="FourConn_1-2" presStyleLbl="fgAccFollowNode1" presStyleIdx="0" presStyleCnt="3">
        <dgm:presLayoutVars>
          <dgm:bulletEnabled val="1"/>
        </dgm:presLayoutVars>
      </dgm:prSet>
      <dgm:spPr/>
    </dgm:pt>
    <dgm:pt modelId="{9E0EEFB4-A1DB-4A92-865F-1C55DBB55831}" type="pres">
      <dgm:prSet presAssocID="{28F3A3E2-B1D3-4D44-BEEF-9E37A49E4A9A}" presName="FourConn_2-3" presStyleLbl="fgAccFollowNode1" presStyleIdx="1" presStyleCnt="3">
        <dgm:presLayoutVars>
          <dgm:bulletEnabled val="1"/>
        </dgm:presLayoutVars>
      </dgm:prSet>
      <dgm:spPr/>
    </dgm:pt>
    <dgm:pt modelId="{792D2523-EF15-4D77-B011-21A89CEF1299}" type="pres">
      <dgm:prSet presAssocID="{28F3A3E2-B1D3-4D44-BEEF-9E37A49E4A9A}" presName="FourConn_3-4" presStyleLbl="fgAccFollowNode1" presStyleIdx="2" presStyleCnt="3">
        <dgm:presLayoutVars>
          <dgm:bulletEnabled val="1"/>
        </dgm:presLayoutVars>
      </dgm:prSet>
      <dgm:spPr/>
    </dgm:pt>
    <dgm:pt modelId="{9AB2CA29-7755-4C8C-85DE-5F0AE5C04AFB}" type="pres">
      <dgm:prSet presAssocID="{28F3A3E2-B1D3-4D44-BEEF-9E37A49E4A9A}" presName="FourNodes_1_text" presStyleLbl="node1" presStyleIdx="3" presStyleCnt="4">
        <dgm:presLayoutVars>
          <dgm:bulletEnabled val="1"/>
        </dgm:presLayoutVars>
      </dgm:prSet>
      <dgm:spPr/>
    </dgm:pt>
    <dgm:pt modelId="{460E26DA-8F9A-417E-9EC0-AD48E57A871D}" type="pres">
      <dgm:prSet presAssocID="{28F3A3E2-B1D3-4D44-BEEF-9E37A49E4A9A}" presName="FourNodes_2_text" presStyleLbl="node1" presStyleIdx="3" presStyleCnt="4">
        <dgm:presLayoutVars>
          <dgm:bulletEnabled val="1"/>
        </dgm:presLayoutVars>
      </dgm:prSet>
      <dgm:spPr/>
    </dgm:pt>
    <dgm:pt modelId="{CDA58937-04E3-4AFD-8459-A8C18E661476}" type="pres">
      <dgm:prSet presAssocID="{28F3A3E2-B1D3-4D44-BEEF-9E37A49E4A9A}" presName="FourNodes_3_text" presStyleLbl="node1" presStyleIdx="3" presStyleCnt="4">
        <dgm:presLayoutVars>
          <dgm:bulletEnabled val="1"/>
        </dgm:presLayoutVars>
      </dgm:prSet>
      <dgm:spPr/>
    </dgm:pt>
    <dgm:pt modelId="{E836CE96-4848-4951-B9B8-5E167EDC28B5}" type="pres">
      <dgm:prSet presAssocID="{28F3A3E2-B1D3-4D44-BEEF-9E37A49E4A9A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44820B72-6DA2-47EC-BE79-490B6B9468F3}" srcId="{28F3A3E2-B1D3-4D44-BEEF-9E37A49E4A9A}" destId="{C3B385EE-9138-430D-9CAF-2337ABC3416E}" srcOrd="3" destOrd="0" parTransId="{F2BAE70C-FDA3-43BC-8BBD-3B9F811E0BA7}" sibTransId="{95E072BE-CF95-4590-855F-3C8DC805CF20}"/>
    <dgm:cxn modelId="{7BBB8FDD-425E-484E-982D-F06BA179318E}" type="presOf" srcId="{F898CD20-C74C-4707-B8F5-D2315F73C0F1}" destId="{9AB2CA29-7755-4C8C-85DE-5F0AE5C04AFB}" srcOrd="1" destOrd="0" presId="urn:microsoft.com/office/officeart/2005/8/layout/vProcess5"/>
    <dgm:cxn modelId="{004166F8-3CC5-406C-886D-1C5BF8721554}" type="presOf" srcId="{E9550A2A-2067-402E-A198-1DCA658C0AE9}" destId="{792D2523-EF15-4D77-B011-21A89CEF1299}" srcOrd="0" destOrd="0" presId="urn:microsoft.com/office/officeart/2005/8/layout/vProcess5"/>
    <dgm:cxn modelId="{B789D1C6-F224-4BA6-B79B-033E8B5C3055}" type="presOf" srcId="{FA3F12BD-A801-4190-B1CB-A42BE396C649}" destId="{9E0EEFB4-A1DB-4A92-865F-1C55DBB55831}" srcOrd="0" destOrd="0" presId="urn:microsoft.com/office/officeart/2005/8/layout/vProcess5"/>
    <dgm:cxn modelId="{C11B2DDA-B59B-4D5A-9D8D-E45A00EA007A}" type="presOf" srcId="{F898CD20-C74C-4707-B8F5-D2315F73C0F1}" destId="{1196E9B9-8BC9-4130-9D7F-118CE0C91566}" srcOrd="0" destOrd="0" presId="urn:microsoft.com/office/officeart/2005/8/layout/vProcess5"/>
    <dgm:cxn modelId="{C0D285A9-6E6F-4890-8734-58AF74C917F3}" srcId="{28F3A3E2-B1D3-4D44-BEEF-9E37A49E4A9A}" destId="{41717AAA-C164-4449-8877-FF0BA6EC4D32}" srcOrd="1" destOrd="0" parTransId="{0AB28B22-A660-4697-987B-8000B300C1E8}" sibTransId="{FA3F12BD-A801-4190-B1CB-A42BE396C649}"/>
    <dgm:cxn modelId="{A1CC1FAA-BDDF-4B11-8B5B-C15C6F6D465E}" type="presOf" srcId="{DE2B7173-FAAA-43B3-B7E5-CBAE68D6C01B}" destId="{3D73DF3A-8AB3-42AE-B95F-28061FA7A1D2}" srcOrd="0" destOrd="0" presId="urn:microsoft.com/office/officeart/2005/8/layout/vProcess5"/>
    <dgm:cxn modelId="{7CF29500-C36B-48FD-9305-C1B93B654051}" type="presOf" srcId="{DE2B7173-FAAA-43B3-B7E5-CBAE68D6C01B}" destId="{CDA58937-04E3-4AFD-8459-A8C18E661476}" srcOrd="1" destOrd="0" presId="urn:microsoft.com/office/officeart/2005/8/layout/vProcess5"/>
    <dgm:cxn modelId="{DFA161A2-F712-4DD0-9CE1-730B39A5DFF1}" type="presOf" srcId="{41717AAA-C164-4449-8877-FF0BA6EC4D32}" destId="{460E26DA-8F9A-417E-9EC0-AD48E57A871D}" srcOrd="1" destOrd="0" presId="urn:microsoft.com/office/officeart/2005/8/layout/vProcess5"/>
    <dgm:cxn modelId="{BBEAEA21-0D46-4501-A0B5-A8F6AFB0456B}" type="presOf" srcId="{28F3A3E2-B1D3-4D44-BEEF-9E37A49E4A9A}" destId="{4D3D4712-07AC-4954-9E9E-1961C76C67AA}" srcOrd="0" destOrd="0" presId="urn:microsoft.com/office/officeart/2005/8/layout/vProcess5"/>
    <dgm:cxn modelId="{2F00F3CB-62BF-4061-9A58-92262EF755FC}" srcId="{28F3A3E2-B1D3-4D44-BEEF-9E37A49E4A9A}" destId="{F898CD20-C74C-4707-B8F5-D2315F73C0F1}" srcOrd="0" destOrd="0" parTransId="{68DFEA11-BED1-4FAA-8A80-DA9A8C39D275}" sibTransId="{B02A7AEE-8B01-4A9F-B0CC-886EF2EA705F}"/>
    <dgm:cxn modelId="{71B33FED-5425-4C87-B0E4-A2D452926EC3}" type="presOf" srcId="{C3B385EE-9138-430D-9CAF-2337ABC3416E}" destId="{E836CE96-4848-4951-B9B8-5E167EDC28B5}" srcOrd="1" destOrd="0" presId="urn:microsoft.com/office/officeart/2005/8/layout/vProcess5"/>
    <dgm:cxn modelId="{B1FF730F-FB6F-4D4C-812D-29D973920941}" srcId="{28F3A3E2-B1D3-4D44-BEEF-9E37A49E4A9A}" destId="{DE2B7173-FAAA-43B3-B7E5-CBAE68D6C01B}" srcOrd="2" destOrd="0" parTransId="{7026D94E-84DD-4399-82F3-E7CAD6CE2846}" sibTransId="{E9550A2A-2067-402E-A198-1DCA658C0AE9}"/>
    <dgm:cxn modelId="{DF23027B-89D2-45A5-B68E-34672832D25A}" type="presOf" srcId="{C3B385EE-9138-430D-9CAF-2337ABC3416E}" destId="{EA8FA47E-7BC6-4F59-A6C4-007F8A43FB1F}" srcOrd="0" destOrd="0" presId="urn:microsoft.com/office/officeart/2005/8/layout/vProcess5"/>
    <dgm:cxn modelId="{BE612F26-FF6E-4B7C-B50F-A7F5CD0DD76C}" type="presOf" srcId="{B02A7AEE-8B01-4A9F-B0CC-886EF2EA705F}" destId="{C71AFFC7-EC18-48FF-863E-7ACCCDC5888B}" srcOrd="0" destOrd="0" presId="urn:microsoft.com/office/officeart/2005/8/layout/vProcess5"/>
    <dgm:cxn modelId="{E10CF944-866C-4D1C-90B5-48E4574F6B64}" type="presOf" srcId="{41717AAA-C164-4449-8877-FF0BA6EC4D32}" destId="{4355D59E-5742-4E3F-AB94-14AE9FA6A84C}" srcOrd="0" destOrd="0" presId="urn:microsoft.com/office/officeart/2005/8/layout/vProcess5"/>
    <dgm:cxn modelId="{B8343F37-72AE-429A-BBF9-16AEF0609F70}" type="presParOf" srcId="{4D3D4712-07AC-4954-9E9E-1961C76C67AA}" destId="{709211B0-1804-48C4-9D62-F370D9E7617D}" srcOrd="0" destOrd="0" presId="urn:microsoft.com/office/officeart/2005/8/layout/vProcess5"/>
    <dgm:cxn modelId="{991B7518-22B1-4615-8995-7B9B36630184}" type="presParOf" srcId="{4D3D4712-07AC-4954-9E9E-1961C76C67AA}" destId="{1196E9B9-8BC9-4130-9D7F-118CE0C91566}" srcOrd="1" destOrd="0" presId="urn:microsoft.com/office/officeart/2005/8/layout/vProcess5"/>
    <dgm:cxn modelId="{88167B39-14AA-49AD-946E-EC68E64C713F}" type="presParOf" srcId="{4D3D4712-07AC-4954-9E9E-1961C76C67AA}" destId="{4355D59E-5742-4E3F-AB94-14AE9FA6A84C}" srcOrd="2" destOrd="0" presId="urn:microsoft.com/office/officeart/2005/8/layout/vProcess5"/>
    <dgm:cxn modelId="{6CCED676-B80A-4168-AF63-A13694DE4111}" type="presParOf" srcId="{4D3D4712-07AC-4954-9E9E-1961C76C67AA}" destId="{3D73DF3A-8AB3-42AE-B95F-28061FA7A1D2}" srcOrd="3" destOrd="0" presId="urn:microsoft.com/office/officeart/2005/8/layout/vProcess5"/>
    <dgm:cxn modelId="{386ED7A9-934A-41D2-9D9C-3990F87690D5}" type="presParOf" srcId="{4D3D4712-07AC-4954-9E9E-1961C76C67AA}" destId="{EA8FA47E-7BC6-4F59-A6C4-007F8A43FB1F}" srcOrd="4" destOrd="0" presId="urn:microsoft.com/office/officeart/2005/8/layout/vProcess5"/>
    <dgm:cxn modelId="{5BDCBD1A-2377-4901-B63B-794C02ED6B4A}" type="presParOf" srcId="{4D3D4712-07AC-4954-9E9E-1961C76C67AA}" destId="{C71AFFC7-EC18-48FF-863E-7ACCCDC5888B}" srcOrd="5" destOrd="0" presId="urn:microsoft.com/office/officeart/2005/8/layout/vProcess5"/>
    <dgm:cxn modelId="{203E4C43-139C-4A30-9D16-D6D2A16DC606}" type="presParOf" srcId="{4D3D4712-07AC-4954-9E9E-1961C76C67AA}" destId="{9E0EEFB4-A1DB-4A92-865F-1C55DBB55831}" srcOrd="6" destOrd="0" presId="urn:microsoft.com/office/officeart/2005/8/layout/vProcess5"/>
    <dgm:cxn modelId="{27463478-4EFE-4AC7-8ABB-8A44A53CFC42}" type="presParOf" srcId="{4D3D4712-07AC-4954-9E9E-1961C76C67AA}" destId="{792D2523-EF15-4D77-B011-21A89CEF1299}" srcOrd="7" destOrd="0" presId="urn:microsoft.com/office/officeart/2005/8/layout/vProcess5"/>
    <dgm:cxn modelId="{04BD0924-78B2-4647-ABD0-21BEA07C83DF}" type="presParOf" srcId="{4D3D4712-07AC-4954-9E9E-1961C76C67AA}" destId="{9AB2CA29-7755-4C8C-85DE-5F0AE5C04AFB}" srcOrd="8" destOrd="0" presId="urn:microsoft.com/office/officeart/2005/8/layout/vProcess5"/>
    <dgm:cxn modelId="{C275DB65-D9FA-4686-9C9E-661D0C048A19}" type="presParOf" srcId="{4D3D4712-07AC-4954-9E9E-1961C76C67AA}" destId="{460E26DA-8F9A-417E-9EC0-AD48E57A871D}" srcOrd="9" destOrd="0" presId="urn:microsoft.com/office/officeart/2005/8/layout/vProcess5"/>
    <dgm:cxn modelId="{E697413F-E6BB-44F0-ABA0-D10F5A5F8891}" type="presParOf" srcId="{4D3D4712-07AC-4954-9E9E-1961C76C67AA}" destId="{CDA58937-04E3-4AFD-8459-A8C18E661476}" srcOrd="10" destOrd="0" presId="urn:microsoft.com/office/officeart/2005/8/layout/vProcess5"/>
    <dgm:cxn modelId="{B98F50AB-7AFC-46D8-9D17-F10C2ECC587A}" type="presParOf" srcId="{4D3D4712-07AC-4954-9E9E-1961C76C67AA}" destId="{E836CE96-4848-4951-B9B8-5E167EDC28B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BB06501-6C54-4FC1-8F19-89025A5F353C}" type="doc">
      <dgm:prSet loTypeId="urn:microsoft.com/office/officeart/2005/8/layout/pList2" loCatId="list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uk-UA"/>
        </a:p>
      </dgm:t>
    </dgm:pt>
    <dgm:pt modelId="{2A7B3E6A-40AD-4E52-A1C5-0624799B1300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Georgia" pitchFamily="18" charset="0"/>
            </a:rPr>
            <a:t>спів-робітництво</a:t>
          </a:r>
          <a:endParaRPr lang="uk-UA" sz="2800" b="1" dirty="0">
            <a:solidFill>
              <a:schemeClr val="tx1"/>
            </a:solidFill>
            <a:latin typeface="Georgia" pitchFamily="18" charset="0"/>
          </a:endParaRPr>
        </a:p>
      </dgm:t>
    </dgm:pt>
    <dgm:pt modelId="{7E6CC6FA-6802-44AA-A516-80645512EF00}" type="parTrans" cxnId="{6867CA15-E38F-409A-9697-6A84ED8568AA}">
      <dgm:prSet/>
      <dgm:spPr/>
      <dgm:t>
        <a:bodyPr/>
        <a:lstStyle/>
        <a:p>
          <a:endParaRPr lang="uk-UA"/>
        </a:p>
      </dgm:t>
    </dgm:pt>
    <dgm:pt modelId="{B189350F-EE3A-4BC7-A4BA-28F615863AC0}" type="sibTrans" cxnId="{6867CA15-E38F-409A-9697-6A84ED8568AA}">
      <dgm:prSet/>
      <dgm:spPr/>
      <dgm:t>
        <a:bodyPr/>
        <a:lstStyle/>
        <a:p>
          <a:endParaRPr lang="uk-UA"/>
        </a:p>
      </dgm:t>
    </dgm:pt>
    <dgm:pt modelId="{9C9C9B5F-FE0D-42F5-9D1B-7F4BC30FDCB5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Georgia" pitchFamily="18" charset="0"/>
            </a:rPr>
            <a:t>комунікативність</a:t>
          </a:r>
          <a:endParaRPr lang="uk-UA" sz="2800" b="1" dirty="0">
            <a:solidFill>
              <a:schemeClr val="tx1"/>
            </a:solidFill>
            <a:latin typeface="Georgia" pitchFamily="18" charset="0"/>
          </a:endParaRPr>
        </a:p>
      </dgm:t>
    </dgm:pt>
    <dgm:pt modelId="{2AD801EB-6DD0-4395-8C8D-88B064D2461B}" type="parTrans" cxnId="{C9BDB45D-2E79-485D-95E1-E36057AF1E7B}">
      <dgm:prSet/>
      <dgm:spPr/>
      <dgm:t>
        <a:bodyPr/>
        <a:lstStyle/>
        <a:p>
          <a:endParaRPr lang="uk-UA"/>
        </a:p>
      </dgm:t>
    </dgm:pt>
    <dgm:pt modelId="{6ABFBB81-1BEA-4C72-A28C-065D25474986}" type="sibTrans" cxnId="{C9BDB45D-2E79-485D-95E1-E36057AF1E7B}">
      <dgm:prSet/>
      <dgm:spPr/>
      <dgm:t>
        <a:bodyPr/>
        <a:lstStyle/>
        <a:p>
          <a:endParaRPr lang="uk-UA"/>
        </a:p>
      </dgm:t>
    </dgm:pt>
    <dgm:pt modelId="{DF464323-2661-4D10-B87C-E8726893B465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  <a:latin typeface="Georgia" pitchFamily="18" charset="0"/>
            </a:rPr>
            <a:t>творчість</a:t>
          </a:r>
          <a:endParaRPr lang="uk-UA" sz="2800" b="1" dirty="0">
            <a:solidFill>
              <a:schemeClr val="tx1"/>
            </a:solidFill>
            <a:latin typeface="Georgia" pitchFamily="18" charset="0"/>
          </a:endParaRPr>
        </a:p>
      </dgm:t>
    </dgm:pt>
    <dgm:pt modelId="{F58458A9-F841-47C1-87C5-22D3337BE5B8}" type="parTrans" cxnId="{3E3A3EFF-33D3-464F-908C-A904F72FDF5E}">
      <dgm:prSet/>
      <dgm:spPr/>
      <dgm:t>
        <a:bodyPr/>
        <a:lstStyle/>
        <a:p>
          <a:endParaRPr lang="uk-UA"/>
        </a:p>
      </dgm:t>
    </dgm:pt>
    <dgm:pt modelId="{CE151BBB-C3E5-4258-923F-DAACBE7E1808}" type="sibTrans" cxnId="{3E3A3EFF-33D3-464F-908C-A904F72FDF5E}">
      <dgm:prSet/>
      <dgm:spPr/>
      <dgm:t>
        <a:bodyPr/>
        <a:lstStyle/>
        <a:p>
          <a:endParaRPr lang="uk-UA"/>
        </a:p>
      </dgm:t>
    </dgm:pt>
    <dgm:pt modelId="{5D730DAF-C039-44F2-A9C4-9FCC0F73973B}" type="pres">
      <dgm:prSet presAssocID="{BBB06501-6C54-4FC1-8F19-89025A5F353C}" presName="Name0" presStyleCnt="0">
        <dgm:presLayoutVars>
          <dgm:dir/>
          <dgm:resizeHandles val="exact"/>
        </dgm:presLayoutVars>
      </dgm:prSet>
      <dgm:spPr/>
    </dgm:pt>
    <dgm:pt modelId="{5C6CEB30-E4FD-4AE3-8FB0-2E89DC6068E7}" type="pres">
      <dgm:prSet presAssocID="{BBB06501-6C54-4FC1-8F19-89025A5F353C}" presName="bkgdShp" presStyleLbl="alignAccFollowNode1" presStyleIdx="0" presStyleCnt="1"/>
      <dgm:spPr/>
    </dgm:pt>
    <dgm:pt modelId="{0BA784C9-5D19-4C3A-9610-64322100B002}" type="pres">
      <dgm:prSet presAssocID="{BBB06501-6C54-4FC1-8F19-89025A5F353C}" presName="linComp" presStyleCnt="0"/>
      <dgm:spPr/>
    </dgm:pt>
    <dgm:pt modelId="{34BAC751-5477-4DBF-957F-977B3875B292}" type="pres">
      <dgm:prSet presAssocID="{2A7B3E6A-40AD-4E52-A1C5-0624799B1300}" presName="compNode" presStyleCnt="0"/>
      <dgm:spPr/>
    </dgm:pt>
    <dgm:pt modelId="{89522F33-4F52-4613-B14F-DB8AC750E195}" type="pres">
      <dgm:prSet presAssocID="{2A7B3E6A-40AD-4E52-A1C5-0624799B130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5D740A5-B210-40BD-A658-AF26F55317E6}" type="pres">
      <dgm:prSet presAssocID="{2A7B3E6A-40AD-4E52-A1C5-0624799B1300}" presName="invisiNode" presStyleLbl="node1" presStyleIdx="0" presStyleCnt="3"/>
      <dgm:spPr/>
    </dgm:pt>
    <dgm:pt modelId="{2E0CEA44-CE93-4410-8514-062443FD3D0F}" type="pres">
      <dgm:prSet presAssocID="{2A7B3E6A-40AD-4E52-A1C5-0624799B1300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AD2D37B-B461-415C-9D85-2A235F197885}" type="pres">
      <dgm:prSet presAssocID="{B189350F-EE3A-4BC7-A4BA-28F615863AC0}" presName="sibTrans" presStyleLbl="sibTrans2D1" presStyleIdx="0" presStyleCnt="0"/>
      <dgm:spPr/>
    </dgm:pt>
    <dgm:pt modelId="{9E30D81C-D3C9-4AF1-A484-27657F0D0543}" type="pres">
      <dgm:prSet presAssocID="{9C9C9B5F-FE0D-42F5-9D1B-7F4BC30FDCB5}" presName="compNode" presStyleCnt="0"/>
      <dgm:spPr/>
    </dgm:pt>
    <dgm:pt modelId="{A147AE8E-6547-492A-9174-90C2E7DC2BF0}" type="pres">
      <dgm:prSet presAssocID="{9C9C9B5F-FE0D-42F5-9D1B-7F4BC30FDCB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DA70127-7E37-4F2E-934A-0C6CBA2EEA6B}" type="pres">
      <dgm:prSet presAssocID="{9C9C9B5F-FE0D-42F5-9D1B-7F4BC30FDCB5}" presName="invisiNode" presStyleLbl="node1" presStyleIdx="1" presStyleCnt="3"/>
      <dgm:spPr/>
    </dgm:pt>
    <dgm:pt modelId="{FC4265CB-F078-4EB6-9DF8-269E446A5A49}" type="pres">
      <dgm:prSet presAssocID="{9C9C9B5F-FE0D-42F5-9D1B-7F4BC30FDCB5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6A9D95A-F48F-4C73-8A77-1FB52168616D}" type="pres">
      <dgm:prSet presAssocID="{6ABFBB81-1BEA-4C72-A28C-065D25474986}" presName="sibTrans" presStyleLbl="sibTrans2D1" presStyleIdx="0" presStyleCnt="0"/>
      <dgm:spPr/>
    </dgm:pt>
    <dgm:pt modelId="{6375D68F-0150-423A-AFBC-46545E7E7466}" type="pres">
      <dgm:prSet presAssocID="{DF464323-2661-4D10-B87C-E8726893B465}" presName="compNode" presStyleCnt="0"/>
      <dgm:spPr/>
    </dgm:pt>
    <dgm:pt modelId="{775E7179-EED8-4D97-AED4-ACE3EF0734B3}" type="pres">
      <dgm:prSet presAssocID="{DF464323-2661-4D10-B87C-E8726893B46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724D852-D30F-4CBF-98F9-02B938267013}" type="pres">
      <dgm:prSet presAssocID="{DF464323-2661-4D10-B87C-E8726893B465}" presName="invisiNode" presStyleLbl="node1" presStyleIdx="2" presStyleCnt="3"/>
      <dgm:spPr/>
    </dgm:pt>
    <dgm:pt modelId="{ACFC9DAF-C16E-42C7-8EC1-D2DA96A96B0C}" type="pres">
      <dgm:prSet presAssocID="{DF464323-2661-4D10-B87C-E8726893B465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FCCE693A-03AD-4E54-98C5-5A03AB04F61A}" type="presOf" srcId="{B189350F-EE3A-4BC7-A4BA-28F615863AC0}" destId="{1AD2D37B-B461-415C-9D85-2A235F197885}" srcOrd="0" destOrd="0" presId="urn:microsoft.com/office/officeart/2005/8/layout/pList2"/>
    <dgm:cxn modelId="{22A710A4-138B-4548-81EB-07A17D603DFB}" type="presOf" srcId="{BBB06501-6C54-4FC1-8F19-89025A5F353C}" destId="{5D730DAF-C039-44F2-A9C4-9FCC0F73973B}" srcOrd="0" destOrd="0" presId="urn:microsoft.com/office/officeart/2005/8/layout/pList2"/>
    <dgm:cxn modelId="{C4102A86-3EFA-4008-8070-932024F4E8C5}" type="presOf" srcId="{2A7B3E6A-40AD-4E52-A1C5-0624799B1300}" destId="{89522F33-4F52-4613-B14F-DB8AC750E195}" srcOrd="0" destOrd="0" presId="urn:microsoft.com/office/officeart/2005/8/layout/pList2"/>
    <dgm:cxn modelId="{6867CA15-E38F-409A-9697-6A84ED8568AA}" srcId="{BBB06501-6C54-4FC1-8F19-89025A5F353C}" destId="{2A7B3E6A-40AD-4E52-A1C5-0624799B1300}" srcOrd="0" destOrd="0" parTransId="{7E6CC6FA-6802-44AA-A516-80645512EF00}" sibTransId="{B189350F-EE3A-4BC7-A4BA-28F615863AC0}"/>
    <dgm:cxn modelId="{D91CB2D7-B717-4B9D-B2CD-E8CF50B5B6DF}" type="presOf" srcId="{9C9C9B5F-FE0D-42F5-9D1B-7F4BC30FDCB5}" destId="{A147AE8E-6547-492A-9174-90C2E7DC2BF0}" srcOrd="0" destOrd="0" presId="urn:microsoft.com/office/officeart/2005/8/layout/pList2"/>
    <dgm:cxn modelId="{C9BDB45D-2E79-485D-95E1-E36057AF1E7B}" srcId="{BBB06501-6C54-4FC1-8F19-89025A5F353C}" destId="{9C9C9B5F-FE0D-42F5-9D1B-7F4BC30FDCB5}" srcOrd="1" destOrd="0" parTransId="{2AD801EB-6DD0-4395-8C8D-88B064D2461B}" sibTransId="{6ABFBB81-1BEA-4C72-A28C-065D25474986}"/>
    <dgm:cxn modelId="{3E3A3EFF-33D3-464F-908C-A904F72FDF5E}" srcId="{BBB06501-6C54-4FC1-8F19-89025A5F353C}" destId="{DF464323-2661-4D10-B87C-E8726893B465}" srcOrd="2" destOrd="0" parTransId="{F58458A9-F841-47C1-87C5-22D3337BE5B8}" sibTransId="{CE151BBB-C3E5-4258-923F-DAACBE7E1808}"/>
    <dgm:cxn modelId="{B9301C51-F5B8-42B6-B483-E12E5E04E4FB}" type="presOf" srcId="{DF464323-2661-4D10-B87C-E8726893B465}" destId="{775E7179-EED8-4D97-AED4-ACE3EF0734B3}" srcOrd="0" destOrd="0" presId="urn:microsoft.com/office/officeart/2005/8/layout/pList2"/>
    <dgm:cxn modelId="{F2DB3611-91B4-4C05-86BA-CAA187FCE301}" type="presOf" srcId="{6ABFBB81-1BEA-4C72-A28C-065D25474986}" destId="{F6A9D95A-F48F-4C73-8A77-1FB52168616D}" srcOrd="0" destOrd="0" presId="urn:microsoft.com/office/officeart/2005/8/layout/pList2"/>
    <dgm:cxn modelId="{56F9D496-4666-447E-A939-8A2892834577}" type="presParOf" srcId="{5D730DAF-C039-44F2-A9C4-9FCC0F73973B}" destId="{5C6CEB30-E4FD-4AE3-8FB0-2E89DC6068E7}" srcOrd="0" destOrd="0" presId="urn:microsoft.com/office/officeart/2005/8/layout/pList2"/>
    <dgm:cxn modelId="{16F059A0-BE73-4161-8141-7B4508577939}" type="presParOf" srcId="{5D730DAF-C039-44F2-A9C4-9FCC0F73973B}" destId="{0BA784C9-5D19-4C3A-9610-64322100B002}" srcOrd="1" destOrd="0" presId="urn:microsoft.com/office/officeart/2005/8/layout/pList2"/>
    <dgm:cxn modelId="{E78B5F4E-AE9D-4C10-A11E-773EAB7FE165}" type="presParOf" srcId="{0BA784C9-5D19-4C3A-9610-64322100B002}" destId="{34BAC751-5477-4DBF-957F-977B3875B292}" srcOrd="0" destOrd="0" presId="urn:microsoft.com/office/officeart/2005/8/layout/pList2"/>
    <dgm:cxn modelId="{EFE01F79-C0C7-4121-ABE0-49EA4BEEC6FA}" type="presParOf" srcId="{34BAC751-5477-4DBF-957F-977B3875B292}" destId="{89522F33-4F52-4613-B14F-DB8AC750E195}" srcOrd="0" destOrd="0" presId="urn:microsoft.com/office/officeart/2005/8/layout/pList2"/>
    <dgm:cxn modelId="{BEA39A62-B4ED-47D9-9A8F-1358AB94AD09}" type="presParOf" srcId="{34BAC751-5477-4DBF-957F-977B3875B292}" destId="{05D740A5-B210-40BD-A658-AF26F55317E6}" srcOrd="1" destOrd="0" presId="urn:microsoft.com/office/officeart/2005/8/layout/pList2"/>
    <dgm:cxn modelId="{8D1B339E-BBDA-4CE0-8FFF-F51546051C13}" type="presParOf" srcId="{34BAC751-5477-4DBF-957F-977B3875B292}" destId="{2E0CEA44-CE93-4410-8514-062443FD3D0F}" srcOrd="2" destOrd="0" presId="urn:microsoft.com/office/officeart/2005/8/layout/pList2"/>
    <dgm:cxn modelId="{CE23EC53-AE85-4F33-BCA6-2059ED9A7723}" type="presParOf" srcId="{0BA784C9-5D19-4C3A-9610-64322100B002}" destId="{1AD2D37B-B461-415C-9D85-2A235F197885}" srcOrd="1" destOrd="0" presId="urn:microsoft.com/office/officeart/2005/8/layout/pList2"/>
    <dgm:cxn modelId="{E464BA8D-ADE7-4313-B061-72A5AFA65449}" type="presParOf" srcId="{0BA784C9-5D19-4C3A-9610-64322100B002}" destId="{9E30D81C-D3C9-4AF1-A484-27657F0D0543}" srcOrd="2" destOrd="0" presId="urn:microsoft.com/office/officeart/2005/8/layout/pList2"/>
    <dgm:cxn modelId="{352EFA91-7875-4F17-832D-E2C2C94A95B6}" type="presParOf" srcId="{9E30D81C-D3C9-4AF1-A484-27657F0D0543}" destId="{A147AE8E-6547-492A-9174-90C2E7DC2BF0}" srcOrd="0" destOrd="0" presId="urn:microsoft.com/office/officeart/2005/8/layout/pList2"/>
    <dgm:cxn modelId="{B76DAE7E-165C-4723-B0F9-CEFDCB0BE278}" type="presParOf" srcId="{9E30D81C-D3C9-4AF1-A484-27657F0D0543}" destId="{7DA70127-7E37-4F2E-934A-0C6CBA2EEA6B}" srcOrd="1" destOrd="0" presId="urn:microsoft.com/office/officeart/2005/8/layout/pList2"/>
    <dgm:cxn modelId="{4433FAF3-A005-4295-8A56-296615388EE3}" type="presParOf" srcId="{9E30D81C-D3C9-4AF1-A484-27657F0D0543}" destId="{FC4265CB-F078-4EB6-9DF8-269E446A5A49}" srcOrd="2" destOrd="0" presId="urn:microsoft.com/office/officeart/2005/8/layout/pList2"/>
    <dgm:cxn modelId="{05D00B19-4AF1-4182-8113-0AB2CDF7DAB7}" type="presParOf" srcId="{0BA784C9-5D19-4C3A-9610-64322100B002}" destId="{F6A9D95A-F48F-4C73-8A77-1FB52168616D}" srcOrd="3" destOrd="0" presId="urn:microsoft.com/office/officeart/2005/8/layout/pList2"/>
    <dgm:cxn modelId="{8D6A96FA-C2B9-4CDE-92F3-A7D46DB2A9FD}" type="presParOf" srcId="{0BA784C9-5D19-4C3A-9610-64322100B002}" destId="{6375D68F-0150-423A-AFBC-46545E7E7466}" srcOrd="4" destOrd="0" presId="urn:microsoft.com/office/officeart/2005/8/layout/pList2"/>
    <dgm:cxn modelId="{49400949-2D04-4C43-91CB-A02780CC9647}" type="presParOf" srcId="{6375D68F-0150-423A-AFBC-46545E7E7466}" destId="{775E7179-EED8-4D97-AED4-ACE3EF0734B3}" srcOrd="0" destOrd="0" presId="urn:microsoft.com/office/officeart/2005/8/layout/pList2"/>
    <dgm:cxn modelId="{CD82B901-A804-49E4-91B9-A5FBBAEE1540}" type="presParOf" srcId="{6375D68F-0150-423A-AFBC-46545E7E7466}" destId="{4724D852-D30F-4CBF-98F9-02B938267013}" srcOrd="1" destOrd="0" presId="urn:microsoft.com/office/officeart/2005/8/layout/pList2"/>
    <dgm:cxn modelId="{CFBFCC50-3F54-4B3B-AA63-270E363F3AC3}" type="presParOf" srcId="{6375D68F-0150-423A-AFBC-46545E7E7466}" destId="{ACFC9DAF-C16E-42C7-8EC1-D2DA96A96B0C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AC9CD2-AD1D-4E41-B268-12A102FC3F6E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69332DC6-00A6-429F-9AAB-8B5536424067}">
      <dgm:prSet phldrT="[Текст]"/>
      <dgm:spPr/>
      <dgm:t>
        <a:bodyPr/>
        <a:lstStyle/>
        <a:p>
          <a:r>
            <a:rPr lang="ru-RU" b="1" i="1" dirty="0" smtClean="0">
              <a:solidFill>
                <a:schemeClr val="tx1"/>
              </a:solidFill>
              <a:latin typeface="Georgia" pitchFamily="18" charset="0"/>
            </a:rPr>
            <a:t>БІОЛОГІЧНИЙ ЕКСПЕРИМЕНТ</a:t>
          </a:r>
          <a:endParaRPr lang="uk-UA" dirty="0">
            <a:solidFill>
              <a:schemeClr val="tx1"/>
            </a:solidFill>
            <a:latin typeface="Georgia" pitchFamily="18" charset="0"/>
          </a:endParaRPr>
        </a:p>
      </dgm:t>
    </dgm:pt>
    <dgm:pt modelId="{E4A7CB5F-98A0-448F-92AF-BC3140BB8B47}" type="parTrans" cxnId="{71D9434C-B02E-4729-ACBF-65E011B46454}">
      <dgm:prSet/>
      <dgm:spPr/>
      <dgm:t>
        <a:bodyPr/>
        <a:lstStyle/>
        <a:p>
          <a:endParaRPr lang="uk-UA"/>
        </a:p>
      </dgm:t>
    </dgm:pt>
    <dgm:pt modelId="{F2B8958E-633E-4DBE-AFF4-860F1E215880}" type="sibTrans" cxnId="{71D9434C-B02E-4729-ACBF-65E011B46454}">
      <dgm:prSet/>
      <dgm:spPr/>
      <dgm:t>
        <a:bodyPr/>
        <a:lstStyle/>
        <a:p>
          <a:endParaRPr lang="uk-UA"/>
        </a:p>
      </dgm:t>
    </dgm:pt>
    <dgm:pt modelId="{A0136C12-C73D-40C4-BF66-5D048FEDC391}">
      <dgm:prSet phldrT="[Текст]"/>
      <dgm:spPr/>
      <dgm:t>
        <a:bodyPr/>
        <a:lstStyle/>
        <a:p>
          <a:r>
            <a:rPr lang="ru-RU" b="1" i="1" dirty="0" smtClean="0">
              <a:solidFill>
                <a:schemeClr val="tx1"/>
              </a:solidFill>
              <a:latin typeface="Georgia" pitchFamily="18" charset="0"/>
            </a:rPr>
            <a:t>ДЕМОНСТРАЦІЙНИЙ</a:t>
          </a:r>
          <a:endParaRPr lang="uk-UA" b="1" dirty="0">
            <a:solidFill>
              <a:schemeClr val="tx1"/>
            </a:solidFill>
            <a:latin typeface="Georgia" pitchFamily="18" charset="0"/>
          </a:endParaRPr>
        </a:p>
      </dgm:t>
    </dgm:pt>
    <dgm:pt modelId="{CCBF48B6-DE56-4041-A607-EE55A18F3B38}" type="parTrans" cxnId="{A909EB5B-5662-4AAB-AA02-12C209AB228B}">
      <dgm:prSet/>
      <dgm:spPr/>
      <dgm:t>
        <a:bodyPr/>
        <a:lstStyle/>
        <a:p>
          <a:endParaRPr lang="uk-UA"/>
        </a:p>
      </dgm:t>
    </dgm:pt>
    <dgm:pt modelId="{2FD0C0FB-E318-4E54-8C45-486D48126B3C}" type="sibTrans" cxnId="{A909EB5B-5662-4AAB-AA02-12C209AB228B}">
      <dgm:prSet/>
      <dgm:spPr/>
      <dgm:t>
        <a:bodyPr/>
        <a:lstStyle/>
        <a:p>
          <a:endParaRPr lang="uk-UA"/>
        </a:p>
      </dgm:t>
    </dgm:pt>
    <dgm:pt modelId="{0C654284-D907-4ACC-838E-881CEF16DFDD}">
      <dgm:prSet phldrT="[Текст]"/>
      <dgm:spPr/>
      <dgm:t>
        <a:bodyPr/>
        <a:lstStyle/>
        <a:p>
          <a:r>
            <a:rPr lang="ru-RU" i="1" dirty="0" smtClean="0">
              <a:solidFill>
                <a:schemeClr val="tx1"/>
              </a:solidFill>
              <a:latin typeface="Georgia" pitchFamily="18" charset="0"/>
            </a:rPr>
            <a:t>Ілюстрований</a:t>
          </a:r>
          <a:endParaRPr lang="uk-UA" dirty="0">
            <a:solidFill>
              <a:schemeClr val="tx1"/>
            </a:solidFill>
            <a:latin typeface="Georgia" pitchFamily="18" charset="0"/>
          </a:endParaRPr>
        </a:p>
      </dgm:t>
    </dgm:pt>
    <dgm:pt modelId="{378766E5-E3F1-4D0C-89A3-6A3AF10677EC}" type="parTrans" cxnId="{1AC04BBB-CE25-41FC-B29F-F6CFC234491D}">
      <dgm:prSet/>
      <dgm:spPr/>
      <dgm:t>
        <a:bodyPr/>
        <a:lstStyle/>
        <a:p>
          <a:endParaRPr lang="uk-UA"/>
        </a:p>
      </dgm:t>
    </dgm:pt>
    <dgm:pt modelId="{4C399892-2C4D-4E3F-B679-FFE9D5129A7D}" type="sibTrans" cxnId="{1AC04BBB-CE25-41FC-B29F-F6CFC234491D}">
      <dgm:prSet/>
      <dgm:spPr/>
      <dgm:t>
        <a:bodyPr/>
        <a:lstStyle/>
        <a:p>
          <a:endParaRPr lang="uk-UA"/>
        </a:p>
      </dgm:t>
    </dgm:pt>
    <dgm:pt modelId="{90DD2B5C-0762-48F1-B244-A1184335C1F7}">
      <dgm:prSet phldrT="[Текст]"/>
      <dgm:spPr/>
      <dgm:t>
        <a:bodyPr/>
        <a:lstStyle/>
        <a:p>
          <a:r>
            <a:rPr lang="ru-RU" i="1" dirty="0" smtClean="0">
              <a:solidFill>
                <a:schemeClr val="tx1"/>
              </a:solidFill>
              <a:latin typeface="Georgia" pitchFamily="18" charset="0"/>
            </a:rPr>
            <a:t>Досліджувальний</a:t>
          </a:r>
          <a:endParaRPr lang="uk-UA" dirty="0">
            <a:solidFill>
              <a:schemeClr val="tx1"/>
            </a:solidFill>
            <a:latin typeface="Georgia" pitchFamily="18" charset="0"/>
          </a:endParaRPr>
        </a:p>
      </dgm:t>
    </dgm:pt>
    <dgm:pt modelId="{A66C6AAC-12AD-4E1E-ACA9-604059C11398}" type="parTrans" cxnId="{96E2943F-886A-446E-8AA3-045B57C4BCBE}">
      <dgm:prSet/>
      <dgm:spPr/>
      <dgm:t>
        <a:bodyPr/>
        <a:lstStyle/>
        <a:p>
          <a:endParaRPr lang="uk-UA"/>
        </a:p>
      </dgm:t>
    </dgm:pt>
    <dgm:pt modelId="{D398199B-C51D-4EBA-AEAC-5E7801468441}" type="sibTrans" cxnId="{96E2943F-886A-446E-8AA3-045B57C4BCBE}">
      <dgm:prSet/>
      <dgm:spPr/>
      <dgm:t>
        <a:bodyPr/>
        <a:lstStyle/>
        <a:p>
          <a:endParaRPr lang="uk-UA"/>
        </a:p>
      </dgm:t>
    </dgm:pt>
    <dgm:pt modelId="{B8C9F2C4-CB3E-4190-B807-C3D9C8950EED}">
      <dgm:prSet phldrT="[Текст]"/>
      <dgm:spPr/>
      <dgm:t>
        <a:bodyPr/>
        <a:lstStyle/>
        <a:p>
          <a:r>
            <a:rPr lang="ru-RU" b="1" i="1" dirty="0" smtClean="0">
              <a:latin typeface="Georgia" pitchFamily="18" charset="0"/>
            </a:rPr>
            <a:t>УЧНІВСЬКИЙ</a:t>
          </a:r>
          <a:endParaRPr lang="uk-UA" b="1" dirty="0">
            <a:solidFill>
              <a:schemeClr val="tx1"/>
            </a:solidFill>
            <a:latin typeface="Georgia" pitchFamily="18" charset="0"/>
          </a:endParaRPr>
        </a:p>
      </dgm:t>
    </dgm:pt>
    <dgm:pt modelId="{9A9768A0-5371-42AD-A2F2-CB2EA376326D}" type="parTrans" cxnId="{93E5D89E-60FE-4405-B4F2-3775A83622BF}">
      <dgm:prSet/>
      <dgm:spPr/>
      <dgm:t>
        <a:bodyPr/>
        <a:lstStyle/>
        <a:p>
          <a:endParaRPr lang="uk-UA"/>
        </a:p>
      </dgm:t>
    </dgm:pt>
    <dgm:pt modelId="{F6C763DD-FBEF-4985-9A2C-02AF97FE4E13}" type="sibTrans" cxnId="{93E5D89E-60FE-4405-B4F2-3775A83622BF}">
      <dgm:prSet/>
      <dgm:spPr/>
      <dgm:t>
        <a:bodyPr/>
        <a:lstStyle/>
        <a:p>
          <a:endParaRPr lang="uk-UA"/>
        </a:p>
      </dgm:t>
    </dgm:pt>
    <dgm:pt modelId="{C3AE7A89-98D0-4BF3-90A4-5B2AB032B93D}">
      <dgm:prSet phldrT="[Текст]"/>
      <dgm:spPr/>
      <dgm:t>
        <a:bodyPr/>
        <a:lstStyle/>
        <a:p>
          <a:r>
            <a:rPr lang="ru-RU" i="1" dirty="0" smtClean="0">
              <a:solidFill>
                <a:schemeClr val="tx1"/>
              </a:solidFill>
              <a:latin typeface="Georgia" pitchFamily="18" charset="0"/>
            </a:rPr>
            <a:t>Лабораторна робота/дослід</a:t>
          </a:r>
          <a:endParaRPr lang="uk-UA" dirty="0">
            <a:solidFill>
              <a:schemeClr val="tx1"/>
            </a:solidFill>
            <a:latin typeface="Georgia" pitchFamily="18" charset="0"/>
          </a:endParaRPr>
        </a:p>
      </dgm:t>
    </dgm:pt>
    <dgm:pt modelId="{C21916BC-9456-41A8-8900-CC2FEAABB951}" type="parTrans" cxnId="{A2ABC5FF-1E06-4BF9-BE7D-8DF3251B51D9}">
      <dgm:prSet/>
      <dgm:spPr/>
      <dgm:t>
        <a:bodyPr/>
        <a:lstStyle/>
        <a:p>
          <a:endParaRPr lang="uk-UA"/>
        </a:p>
      </dgm:t>
    </dgm:pt>
    <dgm:pt modelId="{11B49B5E-D482-4BAA-94AE-B53CF5542423}" type="sibTrans" cxnId="{A2ABC5FF-1E06-4BF9-BE7D-8DF3251B51D9}">
      <dgm:prSet/>
      <dgm:spPr/>
      <dgm:t>
        <a:bodyPr/>
        <a:lstStyle/>
        <a:p>
          <a:endParaRPr lang="uk-UA"/>
        </a:p>
      </dgm:t>
    </dgm:pt>
    <dgm:pt modelId="{DA206B68-E8AA-4BE0-84DD-2D0DCF3E6603}">
      <dgm:prSet/>
      <dgm:spPr/>
      <dgm:t>
        <a:bodyPr/>
        <a:lstStyle/>
        <a:p>
          <a:r>
            <a:rPr lang="ru-RU" i="1" dirty="0" smtClean="0">
              <a:solidFill>
                <a:schemeClr val="tx1"/>
              </a:solidFill>
              <a:latin typeface="Georgia" pitchFamily="18" charset="0"/>
            </a:rPr>
            <a:t>Практична робота</a:t>
          </a:r>
          <a:endParaRPr lang="uk-UA" dirty="0">
            <a:solidFill>
              <a:schemeClr val="tx1"/>
            </a:solidFill>
            <a:latin typeface="Georgia" pitchFamily="18" charset="0"/>
          </a:endParaRPr>
        </a:p>
      </dgm:t>
    </dgm:pt>
    <dgm:pt modelId="{7A63DD9E-61DD-4065-A9D5-D2EC449B5707}" type="parTrans" cxnId="{8005F781-7808-4BE8-B52C-4AB099110FA8}">
      <dgm:prSet/>
      <dgm:spPr/>
      <dgm:t>
        <a:bodyPr/>
        <a:lstStyle/>
        <a:p>
          <a:endParaRPr lang="uk-UA"/>
        </a:p>
      </dgm:t>
    </dgm:pt>
    <dgm:pt modelId="{75F9814E-7CC4-4D02-B06B-BA59E7CDBD2B}" type="sibTrans" cxnId="{8005F781-7808-4BE8-B52C-4AB099110FA8}">
      <dgm:prSet/>
      <dgm:spPr/>
      <dgm:t>
        <a:bodyPr/>
        <a:lstStyle/>
        <a:p>
          <a:endParaRPr lang="uk-UA"/>
        </a:p>
      </dgm:t>
    </dgm:pt>
    <dgm:pt modelId="{7DA441F4-6DF9-433F-A06C-6AC5AB74241C}">
      <dgm:prSet/>
      <dgm:spPr/>
      <dgm:t>
        <a:bodyPr/>
        <a:lstStyle/>
        <a:p>
          <a:r>
            <a:rPr lang="ru-RU" i="1" dirty="0" smtClean="0">
              <a:solidFill>
                <a:schemeClr val="tx1"/>
              </a:solidFill>
              <a:latin typeface="Georgia" pitchFamily="18" charset="0"/>
            </a:rPr>
            <a:t>Дослідницький практикум</a:t>
          </a:r>
          <a:endParaRPr lang="uk-UA" dirty="0">
            <a:solidFill>
              <a:schemeClr val="tx1"/>
            </a:solidFill>
            <a:latin typeface="Georgia" pitchFamily="18" charset="0"/>
          </a:endParaRPr>
        </a:p>
      </dgm:t>
    </dgm:pt>
    <dgm:pt modelId="{84DBD8BD-89B5-4358-BA2E-66FCF001573A}" type="parTrans" cxnId="{58D47764-5F1C-47C8-921B-F46DB916FF58}">
      <dgm:prSet/>
      <dgm:spPr/>
      <dgm:t>
        <a:bodyPr/>
        <a:lstStyle/>
        <a:p>
          <a:endParaRPr lang="uk-UA"/>
        </a:p>
      </dgm:t>
    </dgm:pt>
    <dgm:pt modelId="{29679810-4ACC-49AC-B117-42721D709359}" type="sibTrans" cxnId="{58D47764-5F1C-47C8-921B-F46DB916FF58}">
      <dgm:prSet/>
      <dgm:spPr/>
      <dgm:t>
        <a:bodyPr/>
        <a:lstStyle/>
        <a:p>
          <a:endParaRPr lang="uk-UA"/>
        </a:p>
      </dgm:t>
    </dgm:pt>
    <dgm:pt modelId="{5F8D6EAE-16F2-41EE-9220-C1DB1BA4CA2B}" type="pres">
      <dgm:prSet presAssocID="{53AC9CD2-AD1D-4E41-B268-12A102FC3F6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2681B04-8132-4E0C-8111-2D607B8B7223}" type="pres">
      <dgm:prSet presAssocID="{69332DC6-00A6-429F-9AAB-8B5536424067}" presName="hierRoot1" presStyleCnt="0"/>
      <dgm:spPr/>
    </dgm:pt>
    <dgm:pt modelId="{65993897-59B2-42FA-B07C-D1F996999E74}" type="pres">
      <dgm:prSet presAssocID="{69332DC6-00A6-429F-9AAB-8B5536424067}" presName="composite" presStyleCnt="0"/>
      <dgm:spPr/>
    </dgm:pt>
    <dgm:pt modelId="{0FF94122-C3BB-4C8C-80FA-44316C726612}" type="pres">
      <dgm:prSet presAssocID="{69332DC6-00A6-429F-9AAB-8B5536424067}" presName="background" presStyleLbl="node0" presStyleIdx="0" presStyleCnt="1"/>
      <dgm:spPr/>
    </dgm:pt>
    <dgm:pt modelId="{EC9800C5-A8EA-405E-8580-605235DD029B}" type="pres">
      <dgm:prSet presAssocID="{69332DC6-00A6-429F-9AAB-8B5536424067}" presName="text" presStyleLbl="fgAcc0" presStyleIdx="0" presStyleCnt="1" custScaleX="15507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C32099B-3724-4F5D-8104-13AAFF92F294}" type="pres">
      <dgm:prSet presAssocID="{69332DC6-00A6-429F-9AAB-8B5536424067}" presName="hierChild2" presStyleCnt="0"/>
      <dgm:spPr/>
    </dgm:pt>
    <dgm:pt modelId="{02594AF2-DEC7-4587-993F-68B9364D6662}" type="pres">
      <dgm:prSet presAssocID="{CCBF48B6-DE56-4041-A607-EE55A18F3B38}" presName="Name10" presStyleLbl="parChTrans1D2" presStyleIdx="0" presStyleCnt="2"/>
      <dgm:spPr/>
    </dgm:pt>
    <dgm:pt modelId="{8A6A9B0F-7742-4F03-9774-CE3CFFE1C6F0}" type="pres">
      <dgm:prSet presAssocID="{A0136C12-C73D-40C4-BF66-5D048FEDC391}" presName="hierRoot2" presStyleCnt="0"/>
      <dgm:spPr/>
    </dgm:pt>
    <dgm:pt modelId="{7B5E87A9-2F03-4D91-97B9-F06C23A93EAB}" type="pres">
      <dgm:prSet presAssocID="{A0136C12-C73D-40C4-BF66-5D048FEDC391}" presName="composite2" presStyleCnt="0"/>
      <dgm:spPr/>
    </dgm:pt>
    <dgm:pt modelId="{4FE6338C-EBAB-49DF-AA03-D99065D68A24}" type="pres">
      <dgm:prSet presAssocID="{A0136C12-C73D-40C4-BF66-5D048FEDC391}" presName="background2" presStyleLbl="node2" presStyleIdx="0" presStyleCnt="2"/>
      <dgm:spPr/>
    </dgm:pt>
    <dgm:pt modelId="{400BAC50-BCFE-42C8-8AC8-B4F8370A53B8}" type="pres">
      <dgm:prSet presAssocID="{A0136C12-C73D-40C4-BF66-5D048FEDC391}" presName="text2" presStyleLbl="fgAcc2" presStyleIdx="0" presStyleCnt="2" custScaleX="15592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0EF2FE0-2483-4667-B1BA-F795D1DD64FF}" type="pres">
      <dgm:prSet presAssocID="{A0136C12-C73D-40C4-BF66-5D048FEDC391}" presName="hierChild3" presStyleCnt="0"/>
      <dgm:spPr/>
    </dgm:pt>
    <dgm:pt modelId="{6473AA29-8ED2-403D-9B5C-EE0C0E7456B0}" type="pres">
      <dgm:prSet presAssocID="{378766E5-E3F1-4D0C-89A3-6A3AF10677EC}" presName="Name17" presStyleLbl="parChTrans1D3" presStyleIdx="0" presStyleCnt="5"/>
      <dgm:spPr/>
    </dgm:pt>
    <dgm:pt modelId="{90ADE1A4-0956-4D63-9911-4A827B56C446}" type="pres">
      <dgm:prSet presAssocID="{0C654284-D907-4ACC-838E-881CEF16DFDD}" presName="hierRoot3" presStyleCnt="0"/>
      <dgm:spPr/>
    </dgm:pt>
    <dgm:pt modelId="{7A800A2C-DEE3-496F-9E76-F3AF2308A3A4}" type="pres">
      <dgm:prSet presAssocID="{0C654284-D907-4ACC-838E-881CEF16DFDD}" presName="composite3" presStyleCnt="0"/>
      <dgm:spPr/>
    </dgm:pt>
    <dgm:pt modelId="{284CF413-F158-42DE-B1E5-A9CCB9CA9847}" type="pres">
      <dgm:prSet presAssocID="{0C654284-D907-4ACC-838E-881CEF16DFDD}" presName="background3" presStyleLbl="node3" presStyleIdx="0" presStyleCnt="5"/>
      <dgm:spPr/>
    </dgm:pt>
    <dgm:pt modelId="{6C3DAE60-17F6-4B76-9959-2AAD0B1C82A6}" type="pres">
      <dgm:prSet presAssocID="{0C654284-D907-4ACC-838E-881CEF16DFDD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6CBA938-5962-49C9-A30D-9E7E2A237B97}" type="pres">
      <dgm:prSet presAssocID="{0C654284-D907-4ACC-838E-881CEF16DFDD}" presName="hierChild4" presStyleCnt="0"/>
      <dgm:spPr/>
    </dgm:pt>
    <dgm:pt modelId="{9CC20142-6D5A-4875-B948-8394B905170F}" type="pres">
      <dgm:prSet presAssocID="{A66C6AAC-12AD-4E1E-ACA9-604059C11398}" presName="Name17" presStyleLbl="parChTrans1D3" presStyleIdx="1" presStyleCnt="5"/>
      <dgm:spPr/>
    </dgm:pt>
    <dgm:pt modelId="{E303584C-C37F-45CE-BFA6-58DEEE76D885}" type="pres">
      <dgm:prSet presAssocID="{90DD2B5C-0762-48F1-B244-A1184335C1F7}" presName="hierRoot3" presStyleCnt="0"/>
      <dgm:spPr/>
    </dgm:pt>
    <dgm:pt modelId="{DC53F23E-43C5-4DE1-BDD6-A21D2A182CF6}" type="pres">
      <dgm:prSet presAssocID="{90DD2B5C-0762-48F1-B244-A1184335C1F7}" presName="composite3" presStyleCnt="0"/>
      <dgm:spPr/>
    </dgm:pt>
    <dgm:pt modelId="{86F12AC2-32C5-4134-A73D-4F57662A872F}" type="pres">
      <dgm:prSet presAssocID="{90DD2B5C-0762-48F1-B244-A1184335C1F7}" presName="background3" presStyleLbl="node3" presStyleIdx="1" presStyleCnt="5"/>
      <dgm:spPr/>
    </dgm:pt>
    <dgm:pt modelId="{CDF37166-9246-402E-B0E2-E5CD882AD08F}" type="pres">
      <dgm:prSet presAssocID="{90DD2B5C-0762-48F1-B244-A1184335C1F7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6455E08-B429-4896-8A50-D4BF951525D7}" type="pres">
      <dgm:prSet presAssocID="{90DD2B5C-0762-48F1-B244-A1184335C1F7}" presName="hierChild4" presStyleCnt="0"/>
      <dgm:spPr/>
    </dgm:pt>
    <dgm:pt modelId="{AA4180F8-5599-4975-B8F4-20DB69593799}" type="pres">
      <dgm:prSet presAssocID="{9A9768A0-5371-42AD-A2F2-CB2EA376326D}" presName="Name10" presStyleLbl="parChTrans1D2" presStyleIdx="1" presStyleCnt="2"/>
      <dgm:spPr/>
    </dgm:pt>
    <dgm:pt modelId="{980C7EA3-177C-40B1-B97A-115BE1C0EB72}" type="pres">
      <dgm:prSet presAssocID="{B8C9F2C4-CB3E-4190-B807-C3D9C8950EED}" presName="hierRoot2" presStyleCnt="0"/>
      <dgm:spPr/>
    </dgm:pt>
    <dgm:pt modelId="{5B9BCCDE-EDB9-41C7-A243-29D0D76AD806}" type="pres">
      <dgm:prSet presAssocID="{B8C9F2C4-CB3E-4190-B807-C3D9C8950EED}" presName="composite2" presStyleCnt="0"/>
      <dgm:spPr/>
    </dgm:pt>
    <dgm:pt modelId="{6EBE24A9-6D7A-4432-A876-AE8871ACA997}" type="pres">
      <dgm:prSet presAssocID="{B8C9F2C4-CB3E-4190-B807-C3D9C8950EED}" presName="background2" presStyleLbl="node2" presStyleIdx="1" presStyleCnt="2"/>
      <dgm:spPr/>
    </dgm:pt>
    <dgm:pt modelId="{D367A523-BD54-40DC-8F16-4987958B5D41}" type="pres">
      <dgm:prSet presAssocID="{B8C9F2C4-CB3E-4190-B807-C3D9C8950EED}" presName="text2" presStyleLbl="fgAcc2" presStyleIdx="1" presStyleCnt="2" custScaleX="16472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58D10B6-C519-41F9-BEAF-5FD614B88B8A}" type="pres">
      <dgm:prSet presAssocID="{B8C9F2C4-CB3E-4190-B807-C3D9C8950EED}" presName="hierChild3" presStyleCnt="0"/>
      <dgm:spPr/>
    </dgm:pt>
    <dgm:pt modelId="{6BB80065-E009-4C86-9C6C-CA961FE186D7}" type="pres">
      <dgm:prSet presAssocID="{C21916BC-9456-41A8-8900-CC2FEAABB951}" presName="Name17" presStyleLbl="parChTrans1D3" presStyleIdx="2" presStyleCnt="5"/>
      <dgm:spPr/>
    </dgm:pt>
    <dgm:pt modelId="{DF9CDFE3-52E6-4D3C-9305-70774AED0E49}" type="pres">
      <dgm:prSet presAssocID="{C3AE7A89-98D0-4BF3-90A4-5B2AB032B93D}" presName="hierRoot3" presStyleCnt="0"/>
      <dgm:spPr/>
    </dgm:pt>
    <dgm:pt modelId="{E0EA5A18-A8EB-4DC4-9544-6A5F07439AC1}" type="pres">
      <dgm:prSet presAssocID="{C3AE7A89-98D0-4BF3-90A4-5B2AB032B93D}" presName="composite3" presStyleCnt="0"/>
      <dgm:spPr/>
    </dgm:pt>
    <dgm:pt modelId="{FD0AA23E-6012-4AE0-976F-E205D7A4B734}" type="pres">
      <dgm:prSet presAssocID="{C3AE7A89-98D0-4BF3-90A4-5B2AB032B93D}" presName="background3" presStyleLbl="node3" presStyleIdx="2" presStyleCnt="5"/>
      <dgm:spPr/>
    </dgm:pt>
    <dgm:pt modelId="{3FC8B7BC-F336-4EC9-8968-E548262D39B1}" type="pres">
      <dgm:prSet presAssocID="{C3AE7A89-98D0-4BF3-90A4-5B2AB032B93D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8F2E5A1-E320-40C3-BF18-02104AAEAF5A}" type="pres">
      <dgm:prSet presAssocID="{C3AE7A89-98D0-4BF3-90A4-5B2AB032B93D}" presName="hierChild4" presStyleCnt="0"/>
      <dgm:spPr/>
    </dgm:pt>
    <dgm:pt modelId="{E82729C4-D1B4-41E5-877A-EF11CF1A0505}" type="pres">
      <dgm:prSet presAssocID="{7A63DD9E-61DD-4065-A9D5-D2EC449B5707}" presName="Name17" presStyleLbl="parChTrans1D3" presStyleIdx="3" presStyleCnt="5"/>
      <dgm:spPr/>
    </dgm:pt>
    <dgm:pt modelId="{25031B54-4E82-443C-B938-557157B79B3C}" type="pres">
      <dgm:prSet presAssocID="{DA206B68-E8AA-4BE0-84DD-2D0DCF3E6603}" presName="hierRoot3" presStyleCnt="0"/>
      <dgm:spPr/>
    </dgm:pt>
    <dgm:pt modelId="{71A6F504-17C9-4685-88C4-50FFCA0EB37F}" type="pres">
      <dgm:prSet presAssocID="{DA206B68-E8AA-4BE0-84DD-2D0DCF3E6603}" presName="composite3" presStyleCnt="0"/>
      <dgm:spPr/>
    </dgm:pt>
    <dgm:pt modelId="{98485917-7EC3-43DA-A6BA-B76C1AAD387D}" type="pres">
      <dgm:prSet presAssocID="{DA206B68-E8AA-4BE0-84DD-2D0DCF3E6603}" presName="background3" presStyleLbl="node3" presStyleIdx="3" presStyleCnt="5"/>
      <dgm:spPr/>
    </dgm:pt>
    <dgm:pt modelId="{AB806571-1767-4FC3-9D5C-01B63066B212}" type="pres">
      <dgm:prSet presAssocID="{DA206B68-E8AA-4BE0-84DD-2D0DCF3E6603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437087D-BA0F-4BC1-8D4D-16909EBA0E94}" type="pres">
      <dgm:prSet presAssocID="{DA206B68-E8AA-4BE0-84DD-2D0DCF3E6603}" presName="hierChild4" presStyleCnt="0"/>
      <dgm:spPr/>
    </dgm:pt>
    <dgm:pt modelId="{C6C0E4DE-CDE9-4C7A-974D-900639AF877C}" type="pres">
      <dgm:prSet presAssocID="{84DBD8BD-89B5-4358-BA2E-66FCF001573A}" presName="Name17" presStyleLbl="parChTrans1D3" presStyleIdx="4" presStyleCnt="5"/>
      <dgm:spPr/>
    </dgm:pt>
    <dgm:pt modelId="{89791CD1-A6B8-4E27-9F4A-0CE9180BBAAE}" type="pres">
      <dgm:prSet presAssocID="{7DA441F4-6DF9-433F-A06C-6AC5AB74241C}" presName="hierRoot3" presStyleCnt="0"/>
      <dgm:spPr/>
    </dgm:pt>
    <dgm:pt modelId="{A35CA8F5-026D-40C9-A964-C6801DBEC47A}" type="pres">
      <dgm:prSet presAssocID="{7DA441F4-6DF9-433F-A06C-6AC5AB74241C}" presName="composite3" presStyleCnt="0"/>
      <dgm:spPr/>
    </dgm:pt>
    <dgm:pt modelId="{59E64CF4-E101-4CC0-A75E-5911E08B9415}" type="pres">
      <dgm:prSet presAssocID="{7DA441F4-6DF9-433F-A06C-6AC5AB74241C}" presName="background3" presStyleLbl="node3" presStyleIdx="4" presStyleCnt="5"/>
      <dgm:spPr/>
    </dgm:pt>
    <dgm:pt modelId="{B7E63DF7-A611-4FB2-91A2-9958A6B62FD7}" type="pres">
      <dgm:prSet presAssocID="{7DA441F4-6DF9-433F-A06C-6AC5AB74241C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C1B4EAA-F0C3-40EE-9718-0D774845D519}" type="pres">
      <dgm:prSet presAssocID="{7DA441F4-6DF9-433F-A06C-6AC5AB74241C}" presName="hierChild4" presStyleCnt="0"/>
      <dgm:spPr/>
    </dgm:pt>
  </dgm:ptLst>
  <dgm:cxnLst>
    <dgm:cxn modelId="{B39431D1-0A1B-4A8D-B4C7-C29A0E969D77}" type="presOf" srcId="{B8C9F2C4-CB3E-4190-B807-C3D9C8950EED}" destId="{D367A523-BD54-40DC-8F16-4987958B5D41}" srcOrd="0" destOrd="0" presId="urn:microsoft.com/office/officeart/2005/8/layout/hierarchy1"/>
    <dgm:cxn modelId="{45987D7F-7E16-4E59-A47D-371AF09D2D77}" type="presOf" srcId="{7A63DD9E-61DD-4065-A9D5-D2EC449B5707}" destId="{E82729C4-D1B4-41E5-877A-EF11CF1A0505}" srcOrd="0" destOrd="0" presId="urn:microsoft.com/office/officeart/2005/8/layout/hierarchy1"/>
    <dgm:cxn modelId="{58D47764-5F1C-47C8-921B-F46DB916FF58}" srcId="{B8C9F2C4-CB3E-4190-B807-C3D9C8950EED}" destId="{7DA441F4-6DF9-433F-A06C-6AC5AB74241C}" srcOrd="2" destOrd="0" parTransId="{84DBD8BD-89B5-4358-BA2E-66FCF001573A}" sibTransId="{29679810-4ACC-49AC-B117-42721D709359}"/>
    <dgm:cxn modelId="{958FEDF1-7C11-4F32-910A-33FF25C5B255}" type="presOf" srcId="{9A9768A0-5371-42AD-A2F2-CB2EA376326D}" destId="{AA4180F8-5599-4975-B8F4-20DB69593799}" srcOrd="0" destOrd="0" presId="urn:microsoft.com/office/officeart/2005/8/layout/hierarchy1"/>
    <dgm:cxn modelId="{377F47C5-3CEF-4251-A04D-3223A642EA9C}" type="presOf" srcId="{84DBD8BD-89B5-4358-BA2E-66FCF001573A}" destId="{C6C0E4DE-CDE9-4C7A-974D-900639AF877C}" srcOrd="0" destOrd="0" presId="urn:microsoft.com/office/officeart/2005/8/layout/hierarchy1"/>
    <dgm:cxn modelId="{1AC04BBB-CE25-41FC-B29F-F6CFC234491D}" srcId="{A0136C12-C73D-40C4-BF66-5D048FEDC391}" destId="{0C654284-D907-4ACC-838E-881CEF16DFDD}" srcOrd="0" destOrd="0" parTransId="{378766E5-E3F1-4D0C-89A3-6A3AF10677EC}" sibTransId="{4C399892-2C4D-4E3F-B679-FFE9D5129A7D}"/>
    <dgm:cxn modelId="{8005F781-7808-4BE8-B52C-4AB099110FA8}" srcId="{B8C9F2C4-CB3E-4190-B807-C3D9C8950EED}" destId="{DA206B68-E8AA-4BE0-84DD-2D0DCF3E6603}" srcOrd="1" destOrd="0" parTransId="{7A63DD9E-61DD-4065-A9D5-D2EC449B5707}" sibTransId="{75F9814E-7CC4-4D02-B06B-BA59E7CDBD2B}"/>
    <dgm:cxn modelId="{A2ABC5FF-1E06-4BF9-BE7D-8DF3251B51D9}" srcId="{B8C9F2C4-CB3E-4190-B807-C3D9C8950EED}" destId="{C3AE7A89-98D0-4BF3-90A4-5B2AB032B93D}" srcOrd="0" destOrd="0" parTransId="{C21916BC-9456-41A8-8900-CC2FEAABB951}" sibTransId="{11B49B5E-D482-4BAA-94AE-B53CF5542423}"/>
    <dgm:cxn modelId="{93E5D89E-60FE-4405-B4F2-3775A83622BF}" srcId="{69332DC6-00A6-429F-9AAB-8B5536424067}" destId="{B8C9F2C4-CB3E-4190-B807-C3D9C8950EED}" srcOrd="1" destOrd="0" parTransId="{9A9768A0-5371-42AD-A2F2-CB2EA376326D}" sibTransId="{F6C763DD-FBEF-4985-9A2C-02AF97FE4E13}"/>
    <dgm:cxn modelId="{A7265680-9095-4C86-A807-03916C8E07E1}" type="presOf" srcId="{0C654284-D907-4ACC-838E-881CEF16DFDD}" destId="{6C3DAE60-17F6-4B76-9959-2AAD0B1C82A6}" srcOrd="0" destOrd="0" presId="urn:microsoft.com/office/officeart/2005/8/layout/hierarchy1"/>
    <dgm:cxn modelId="{D3ACE7B1-EE09-4141-A77E-FA1F9E85D7B2}" type="presOf" srcId="{CCBF48B6-DE56-4041-A607-EE55A18F3B38}" destId="{02594AF2-DEC7-4587-993F-68B9364D6662}" srcOrd="0" destOrd="0" presId="urn:microsoft.com/office/officeart/2005/8/layout/hierarchy1"/>
    <dgm:cxn modelId="{008C55FD-8558-4087-8018-F87A2472CE47}" type="presOf" srcId="{C21916BC-9456-41A8-8900-CC2FEAABB951}" destId="{6BB80065-E009-4C86-9C6C-CA961FE186D7}" srcOrd="0" destOrd="0" presId="urn:microsoft.com/office/officeart/2005/8/layout/hierarchy1"/>
    <dgm:cxn modelId="{96E2943F-886A-446E-8AA3-045B57C4BCBE}" srcId="{A0136C12-C73D-40C4-BF66-5D048FEDC391}" destId="{90DD2B5C-0762-48F1-B244-A1184335C1F7}" srcOrd="1" destOrd="0" parTransId="{A66C6AAC-12AD-4E1E-ACA9-604059C11398}" sibTransId="{D398199B-C51D-4EBA-AEAC-5E7801468441}"/>
    <dgm:cxn modelId="{951CCD8A-5595-4998-AE92-4287D53A3A77}" type="presOf" srcId="{53AC9CD2-AD1D-4E41-B268-12A102FC3F6E}" destId="{5F8D6EAE-16F2-41EE-9220-C1DB1BA4CA2B}" srcOrd="0" destOrd="0" presId="urn:microsoft.com/office/officeart/2005/8/layout/hierarchy1"/>
    <dgm:cxn modelId="{8F69137E-E5E3-4F6E-94A2-F1FB5E7F494D}" type="presOf" srcId="{90DD2B5C-0762-48F1-B244-A1184335C1F7}" destId="{CDF37166-9246-402E-B0E2-E5CD882AD08F}" srcOrd="0" destOrd="0" presId="urn:microsoft.com/office/officeart/2005/8/layout/hierarchy1"/>
    <dgm:cxn modelId="{71D9434C-B02E-4729-ACBF-65E011B46454}" srcId="{53AC9CD2-AD1D-4E41-B268-12A102FC3F6E}" destId="{69332DC6-00A6-429F-9AAB-8B5536424067}" srcOrd="0" destOrd="0" parTransId="{E4A7CB5F-98A0-448F-92AF-BC3140BB8B47}" sibTransId="{F2B8958E-633E-4DBE-AFF4-860F1E215880}"/>
    <dgm:cxn modelId="{9EC4A6F8-030F-43C0-B805-D2685C8A8DE1}" type="presOf" srcId="{A0136C12-C73D-40C4-BF66-5D048FEDC391}" destId="{400BAC50-BCFE-42C8-8AC8-B4F8370A53B8}" srcOrd="0" destOrd="0" presId="urn:microsoft.com/office/officeart/2005/8/layout/hierarchy1"/>
    <dgm:cxn modelId="{51277CA5-2D9E-4028-932B-4CFBD102283B}" type="presOf" srcId="{69332DC6-00A6-429F-9AAB-8B5536424067}" destId="{EC9800C5-A8EA-405E-8580-605235DD029B}" srcOrd="0" destOrd="0" presId="urn:microsoft.com/office/officeart/2005/8/layout/hierarchy1"/>
    <dgm:cxn modelId="{0A807930-0C51-4205-A329-50D9E199CAA3}" type="presOf" srcId="{C3AE7A89-98D0-4BF3-90A4-5B2AB032B93D}" destId="{3FC8B7BC-F336-4EC9-8968-E548262D39B1}" srcOrd="0" destOrd="0" presId="urn:microsoft.com/office/officeart/2005/8/layout/hierarchy1"/>
    <dgm:cxn modelId="{A909EB5B-5662-4AAB-AA02-12C209AB228B}" srcId="{69332DC6-00A6-429F-9AAB-8B5536424067}" destId="{A0136C12-C73D-40C4-BF66-5D048FEDC391}" srcOrd="0" destOrd="0" parTransId="{CCBF48B6-DE56-4041-A607-EE55A18F3B38}" sibTransId="{2FD0C0FB-E318-4E54-8C45-486D48126B3C}"/>
    <dgm:cxn modelId="{F2BBB09C-898F-4BD0-84B1-B0DE7909E988}" type="presOf" srcId="{DA206B68-E8AA-4BE0-84DD-2D0DCF3E6603}" destId="{AB806571-1767-4FC3-9D5C-01B63066B212}" srcOrd="0" destOrd="0" presId="urn:microsoft.com/office/officeart/2005/8/layout/hierarchy1"/>
    <dgm:cxn modelId="{E46AC306-FDD9-4BDA-85ED-61A0C527DB5A}" type="presOf" srcId="{378766E5-E3F1-4D0C-89A3-6A3AF10677EC}" destId="{6473AA29-8ED2-403D-9B5C-EE0C0E7456B0}" srcOrd="0" destOrd="0" presId="urn:microsoft.com/office/officeart/2005/8/layout/hierarchy1"/>
    <dgm:cxn modelId="{95EFC7BA-7E7A-4EB5-8408-0DDC8A802326}" type="presOf" srcId="{A66C6AAC-12AD-4E1E-ACA9-604059C11398}" destId="{9CC20142-6D5A-4875-B948-8394B905170F}" srcOrd="0" destOrd="0" presId="urn:microsoft.com/office/officeart/2005/8/layout/hierarchy1"/>
    <dgm:cxn modelId="{4EC1608C-05BE-4BD3-BBE2-E0FFAE1FE4FC}" type="presOf" srcId="{7DA441F4-6DF9-433F-A06C-6AC5AB74241C}" destId="{B7E63DF7-A611-4FB2-91A2-9958A6B62FD7}" srcOrd="0" destOrd="0" presId="urn:microsoft.com/office/officeart/2005/8/layout/hierarchy1"/>
    <dgm:cxn modelId="{E194CB81-70ED-4434-B6BD-D74F68115D29}" type="presParOf" srcId="{5F8D6EAE-16F2-41EE-9220-C1DB1BA4CA2B}" destId="{32681B04-8132-4E0C-8111-2D607B8B7223}" srcOrd="0" destOrd="0" presId="urn:microsoft.com/office/officeart/2005/8/layout/hierarchy1"/>
    <dgm:cxn modelId="{EAEDD224-C436-42A4-9902-8AA5398119DF}" type="presParOf" srcId="{32681B04-8132-4E0C-8111-2D607B8B7223}" destId="{65993897-59B2-42FA-B07C-D1F996999E74}" srcOrd="0" destOrd="0" presId="urn:microsoft.com/office/officeart/2005/8/layout/hierarchy1"/>
    <dgm:cxn modelId="{F062B88A-B8C9-4F6C-95A1-63085A469D26}" type="presParOf" srcId="{65993897-59B2-42FA-B07C-D1F996999E74}" destId="{0FF94122-C3BB-4C8C-80FA-44316C726612}" srcOrd="0" destOrd="0" presId="urn:microsoft.com/office/officeart/2005/8/layout/hierarchy1"/>
    <dgm:cxn modelId="{AC4B94D9-8E58-417D-BC9C-66FB1AADD4A3}" type="presParOf" srcId="{65993897-59B2-42FA-B07C-D1F996999E74}" destId="{EC9800C5-A8EA-405E-8580-605235DD029B}" srcOrd="1" destOrd="0" presId="urn:microsoft.com/office/officeart/2005/8/layout/hierarchy1"/>
    <dgm:cxn modelId="{E5DF44FE-8502-46F3-A712-D45A4DDDA627}" type="presParOf" srcId="{32681B04-8132-4E0C-8111-2D607B8B7223}" destId="{7C32099B-3724-4F5D-8104-13AAFF92F294}" srcOrd="1" destOrd="0" presId="urn:microsoft.com/office/officeart/2005/8/layout/hierarchy1"/>
    <dgm:cxn modelId="{68BF894A-9F8D-4728-B392-612C26147613}" type="presParOf" srcId="{7C32099B-3724-4F5D-8104-13AAFF92F294}" destId="{02594AF2-DEC7-4587-993F-68B9364D6662}" srcOrd="0" destOrd="0" presId="urn:microsoft.com/office/officeart/2005/8/layout/hierarchy1"/>
    <dgm:cxn modelId="{47EB5598-81B9-49F7-9F34-CEFED5ABC50E}" type="presParOf" srcId="{7C32099B-3724-4F5D-8104-13AAFF92F294}" destId="{8A6A9B0F-7742-4F03-9774-CE3CFFE1C6F0}" srcOrd="1" destOrd="0" presId="urn:microsoft.com/office/officeart/2005/8/layout/hierarchy1"/>
    <dgm:cxn modelId="{9FB11EC0-A4E6-4533-89B6-D08202543924}" type="presParOf" srcId="{8A6A9B0F-7742-4F03-9774-CE3CFFE1C6F0}" destId="{7B5E87A9-2F03-4D91-97B9-F06C23A93EAB}" srcOrd="0" destOrd="0" presId="urn:microsoft.com/office/officeart/2005/8/layout/hierarchy1"/>
    <dgm:cxn modelId="{B6A878EC-2A67-4EDA-854B-920D214475CD}" type="presParOf" srcId="{7B5E87A9-2F03-4D91-97B9-F06C23A93EAB}" destId="{4FE6338C-EBAB-49DF-AA03-D99065D68A24}" srcOrd="0" destOrd="0" presId="urn:microsoft.com/office/officeart/2005/8/layout/hierarchy1"/>
    <dgm:cxn modelId="{D3D29FEA-7099-441F-B5F0-1F2296B5F3A4}" type="presParOf" srcId="{7B5E87A9-2F03-4D91-97B9-F06C23A93EAB}" destId="{400BAC50-BCFE-42C8-8AC8-B4F8370A53B8}" srcOrd="1" destOrd="0" presId="urn:microsoft.com/office/officeart/2005/8/layout/hierarchy1"/>
    <dgm:cxn modelId="{9C529541-79CE-4A3D-8210-F23EE17C8766}" type="presParOf" srcId="{8A6A9B0F-7742-4F03-9774-CE3CFFE1C6F0}" destId="{C0EF2FE0-2483-4667-B1BA-F795D1DD64FF}" srcOrd="1" destOrd="0" presId="urn:microsoft.com/office/officeart/2005/8/layout/hierarchy1"/>
    <dgm:cxn modelId="{6044ABD0-5C51-4FBE-9E21-746B208D8E38}" type="presParOf" srcId="{C0EF2FE0-2483-4667-B1BA-F795D1DD64FF}" destId="{6473AA29-8ED2-403D-9B5C-EE0C0E7456B0}" srcOrd="0" destOrd="0" presId="urn:microsoft.com/office/officeart/2005/8/layout/hierarchy1"/>
    <dgm:cxn modelId="{B50189B5-E818-4CF2-ACCA-F468AFEF3BDB}" type="presParOf" srcId="{C0EF2FE0-2483-4667-B1BA-F795D1DD64FF}" destId="{90ADE1A4-0956-4D63-9911-4A827B56C446}" srcOrd="1" destOrd="0" presId="urn:microsoft.com/office/officeart/2005/8/layout/hierarchy1"/>
    <dgm:cxn modelId="{128299FF-5D8E-4340-9C6B-A87DEB1E1AF3}" type="presParOf" srcId="{90ADE1A4-0956-4D63-9911-4A827B56C446}" destId="{7A800A2C-DEE3-496F-9E76-F3AF2308A3A4}" srcOrd="0" destOrd="0" presId="urn:microsoft.com/office/officeart/2005/8/layout/hierarchy1"/>
    <dgm:cxn modelId="{4ED5B05F-4D79-42D6-8085-5C0DCE3AC933}" type="presParOf" srcId="{7A800A2C-DEE3-496F-9E76-F3AF2308A3A4}" destId="{284CF413-F158-42DE-B1E5-A9CCB9CA9847}" srcOrd="0" destOrd="0" presId="urn:microsoft.com/office/officeart/2005/8/layout/hierarchy1"/>
    <dgm:cxn modelId="{6F1EDD28-CA13-46E2-84C8-F71734E543E1}" type="presParOf" srcId="{7A800A2C-DEE3-496F-9E76-F3AF2308A3A4}" destId="{6C3DAE60-17F6-4B76-9959-2AAD0B1C82A6}" srcOrd="1" destOrd="0" presId="urn:microsoft.com/office/officeart/2005/8/layout/hierarchy1"/>
    <dgm:cxn modelId="{F12EB517-4137-4CCD-8E7E-05FACEBCFDFF}" type="presParOf" srcId="{90ADE1A4-0956-4D63-9911-4A827B56C446}" destId="{16CBA938-5962-49C9-A30D-9E7E2A237B97}" srcOrd="1" destOrd="0" presId="urn:microsoft.com/office/officeart/2005/8/layout/hierarchy1"/>
    <dgm:cxn modelId="{C2A9E549-CFED-4BA5-868C-B9375F1E28D1}" type="presParOf" srcId="{C0EF2FE0-2483-4667-B1BA-F795D1DD64FF}" destId="{9CC20142-6D5A-4875-B948-8394B905170F}" srcOrd="2" destOrd="0" presId="urn:microsoft.com/office/officeart/2005/8/layout/hierarchy1"/>
    <dgm:cxn modelId="{AC75F5F2-A535-4889-9136-0C38360FD079}" type="presParOf" srcId="{C0EF2FE0-2483-4667-B1BA-F795D1DD64FF}" destId="{E303584C-C37F-45CE-BFA6-58DEEE76D885}" srcOrd="3" destOrd="0" presId="urn:microsoft.com/office/officeart/2005/8/layout/hierarchy1"/>
    <dgm:cxn modelId="{1E4BB3AD-D752-4FE9-AB8A-B25949EF7006}" type="presParOf" srcId="{E303584C-C37F-45CE-BFA6-58DEEE76D885}" destId="{DC53F23E-43C5-4DE1-BDD6-A21D2A182CF6}" srcOrd="0" destOrd="0" presId="urn:microsoft.com/office/officeart/2005/8/layout/hierarchy1"/>
    <dgm:cxn modelId="{8005E895-BC36-48B0-B24A-988DB7512E67}" type="presParOf" srcId="{DC53F23E-43C5-4DE1-BDD6-A21D2A182CF6}" destId="{86F12AC2-32C5-4134-A73D-4F57662A872F}" srcOrd="0" destOrd="0" presId="urn:microsoft.com/office/officeart/2005/8/layout/hierarchy1"/>
    <dgm:cxn modelId="{6A31D73B-6286-4451-8684-C50E53CC4420}" type="presParOf" srcId="{DC53F23E-43C5-4DE1-BDD6-A21D2A182CF6}" destId="{CDF37166-9246-402E-B0E2-E5CD882AD08F}" srcOrd="1" destOrd="0" presId="urn:microsoft.com/office/officeart/2005/8/layout/hierarchy1"/>
    <dgm:cxn modelId="{16D03F0E-8D92-412A-9FA1-D0CB21AB80BF}" type="presParOf" srcId="{E303584C-C37F-45CE-BFA6-58DEEE76D885}" destId="{06455E08-B429-4896-8A50-D4BF951525D7}" srcOrd="1" destOrd="0" presId="urn:microsoft.com/office/officeart/2005/8/layout/hierarchy1"/>
    <dgm:cxn modelId="{50ADD110-0821-44B3-A384-F4EFADAB6E01}" type="presParOf" srcId="{7C32099B-3724-4F5D-8104-13AAFF92F294}" destId="{AA4180F8-5599-4975-B8F4-20DB69593799}" srcOrd="2" destOrd="0" presId="urn:microsoft.com/office/officeart/2005/8/layout/hierarchy1"/>
    <dgm:cxn modelId="{87C5DB68-A83C-47C9-A33C-B30A74661356}" type="presParOf" srcId="{7C32099B-3724-4F5D-8104-13AAFF92F294}" destId="{980C7EA3-177C-40B1-B97A-115BE1C0EB72}" srcOrd="3" destOrd="0" presId="urn:microsoft.com/office/officeart/2005/8/layout/hierarchy1"/>
    <dgm:cxn modelId="{34605E74-45B8-450A-B9A5-A1FC658B7CC6}" type="presParOf" srcId="{980C7EA3-177C-40B1-B97A-115BE1C0EB72}" destId="{5B9BCCDE-EDB9-41C7-A243-29D0D76AD806}" srcOrd="0" destOrd="0" presId="urn:microsoft.com/office/officeart/2005/8/layout/hierarchy1"/>
    <dgm:cxn modelId="{4567FD64-57DA-4773-85D5-1D85260C7BC7}" type="presParOf" srcId="{5B9BCCDE-EDB9-41C7-A243-29D0D76AD806}" destId="{6EBE24A9-6D7A-4432-A876-AE8871ACA997}" srcOrd="0" destOrd="0" presId="urn:microsoft.com/office/officeart/2005/8/layout/hierarchy1"/>
    <dgm:cxn modelId="{CD9EB54B-BA93-448B-A875-1441E73D46E0}" type="presParOf" srcId="{5B9BCCDE-EDB9-41C7-A243-29D0D76AD806}" destId="{D367A523-BD54-40DC-8F16-4987958B5D41}" srcOrd="1" destOrd="0" presId="urn:microsoft.com/office/officeart/2005/8/layout/hierarchy1"/>
    <dgm:cxn modelId="{EDC9F98A-78FB-4337-99DB-B3CA7CD9DA5A}" type="presParOf" srcId="{980C7EA3-177C-40B1-B97A-115BE1C0EB72}" destId="{858D10B6-C519-41F9-BEAF-5FD614B88B8A}" srcOrd="1" destOrd="0" presId="urn:microsoft.com/office/officeart/2005/8/layout/hierarchy1"/>
    <dgm:cxn modelId="{E1A2B180-CE2A-4ED9-AF34-84A73E6D659E}" type="presParOf" srcId="{858D10B6-C519-41F9-BEAF-5FD614B88B8A}" destId="{6BB80065-E009-4C86-9C6C-CA961FE186D7}" srcOrd="0" destOrd="0" presId="urn:microsoft.com/office/officeart/2005/8/layout/hierarchy1"/>
    <dgm:cxn modelId="{006CA686-7E39-4563-86FB-0AAD59C05151}" type="presParOf" srcId="{858D10B6-C519-41F9-BEAF-5FD614B88B8A}" destId="{DF9CDFE3-52E6-4D3C-9305-70774AED0E49}" srcOrd="1" destOrd="0" presId="urn:microsoft.com/office/officeart/2005/8/layout/hierarchy1"/>
    <dgm:cxn modelId="{89662752-FEFF-4718-986D-4B549DAFF808}" type="presParOf" srcId="{DF9CDFE3-52E6-4D3C-9305-70774AED0E49}" destId="{E0EA5A18-A8EB-4DC4-9544-6A5F07439AC1}" srcOrd="0" destOrd="0" presId="urn:microsoft.com/office/officeart/2005/8/layout/hierarchy1"/>
    <dgm:cxn modelId="{D7C5E2B7-449C-49F0-861C-66D0A49A4A31}" type="presParOf" srcId="{E0EA5A18-A8EB-4DC4-9544-6A5F07439AC1}" destId="{FD0AA23E-6012-4AE0-976F-E205D7A4B734}" srcOrd="0" destOrd="0" presId="urn:microsoft.com/office/officeart/2005/8/layout/hierarchy1"/>
    <dgm:cxn modelId="{594885AE-BF7C-4A39-8A18-9095F4C540D5}" type="presParOf" srcId="{E0EA5A18-A8EB-4DC4-9544-6A5F07439AC1}" destId="{3FC8B7BC-F336-4EC9-8968-E548262D39B1}" srcOrd="1" destOrd="0" presId="urn:microsoft.com/office/officeart/2005/8/layout/hierarchy1"/>
    <dgm:cxn modelId="{FA1E3CDF-AA14-412C-8F79-5DA3661667A6}" type="presParOf" srcId="{DF9CDFE3-52E6-4D3C-9305-70774AED0E49}" destId="{C8F2E5A1-E320-40C3-BF18-02104AAEAF5A}" srcOrd="1" destOrd="0" presId="urn:microsoft.com/office/officeart/2005/8/layout/hierarchy1"/>
    <dgm:cxn modelId="{7BA8CCA6-49BC-4A08-B9F4-5C539E90667C}" type="presParOf" srcId="{858D10B6-C519-41F9-BEAF-5FD614B88B8A}" destId="{E82729C4-D1B4-41E5-877A-EF11CF1A0505}" srcOrd="2" destOrd="0" presId="urn:microsoft.com/office/officeart/2005/8/layout/hierarchy1"/>
    <dgm:cxn modelId="{4A15DB73-332C-44BA-89E0-9F414D1033A8}" type="presParOf" srcId="{858D10B6-C519-41F9-BEAF-5FD614B88B8A}" destId="{25031B54-4E82-443C-B938-557157B79B3C}" srcOrd="3" destOrd="0" presId="urn:microsoft.com/office/officeart/2005/8/layout/hierarchy1"/>
    <dgm:cxn modelId="{15C13AB8-9DBB-457E-B29A-C8A683C7058D}" type="presParOf" srcId="{25031B54-4E82-443C-B938-557157B79B3C}" destId="{71A6F504-17C9-4685-88C4-50FFCA0EB37F}" srcOrd="0" destOrd="0" presId="urn:microsoft.com/office/officeart/2005/8/layout/hierarchy1"/>
    <dgm:cxn modelId="{BEBF1EA7-C5C1-4612-8C09-D3552DDB1435}" type="presParOf" srcId="{71A6F504-17C9-4685-88C4-50FFCA0EB37F}" destId="{98485917-7EC3-43DA-A6BA-B76C1AAD387D}" srcOrd="0" destOrd="0" presId="urn:microsoft.com/office/officeart/2005/8/layout/hierarchy1"/>
    <dgm:cxn modelId="{80DE5CD9-7944-4F1D-90DA-FFB7C97506CB}" type="presParOf" srcId="{71A6F504-17C9-4685-88C4-50FFCA0EB37F}" destId="{AB806571-1767-4FC3-9D5C-01B63066B212}" srcOrd="1" destOrd="0" presId="urn:microsoft.com/office/officeart/2005/8/layout/hierarchy1"/>
    <dgm:cxn modelId="{928FD1B3-7658-4692-9B8C-79F231EBBD21}" type="presParOf" srcId="{25031B54-4E82-443C-B938-557157B79B3C}" destId="{A437087D-BA0F-4BC1-8D4D-16909EBA0E94}" srcOrd="1" destOrd="0" presId="urn:microsoft.com/office/officeart/2005/8/layout/hierarchy1"/>
    <dgm:cxn modelId="{D5494B9D-E71B-4696-9323-C7890946FE88}" type="presParOf" srcId="{858D10B6-C519-41F9-BEAF-5FD614B88B8A}" destId="{C6C0E4DE-CDE9-4C7A-974D-900639AF877C}" srcOrd="4" destOrd="0" presId="urn:microsoft.com/office/officeart/2005/8/layout/hierarchy1"/>
    <dgm:cxn modelId="{46E67270-D4BB-4BEB-B83A-82559D3D21EC}" type="presParOf" srcId="{858D10B6-C519-41F9-BEAF-5FD614B88B8A}" destId="{89791CD1-A6B8-4E27-9F4A-0CE9180BBAAE}" srcOrd="5" destOrd="0" presId="urn:microsoft.com/office/officeart/2005/8/layout/hierarchy1"/>
    <dgm:cxn modelId="{336951F5-1F4D-433C-ADF2-B49BBA2AB4A5}" type="presParOf" srcId="{89791CD1-A6B8-4E27-9F4A-0CE9180BBAAE}" destId="{A35CA8F5-026D-40C9-A964-C6801DBEC47A}" srcOrd="0" destOrd="0" presId="urn:microsoft.com/office/officeart/2005/8/layout/hierarchy1"/>
    <dgm:cxn modelId="{4AC1BC4B-0CD7-4FC8-9359-3D17BFBB8156}" type="presParOf" srcId="{A35CA8F5-026D-40C9-A964-C6801DBEC47A}" destId="{59E64CF4-E101-4CC0-A75E-5911E08B9415}" srcOrd="0" destOrd="0" presId="urn:microsoft.com/office/officeart/2005/8/layout/hierarchy1"/>
    <dgm:cxn modelId="{4968679A-AE68-4DEC-AD87-541AB24E8E30}" type="presParOf" srcId="{A35CA8F5-026D-40C9-A964-C6801DBEC47A}" destId="{B7E63DF7-A611-4FB2-91A2-9958A6B62FD7}" srcOrd="1" destOrd="0" presId="urn:microsoft.com/office/officeart/2005/8/layout/hierarchy1"/>
    <dgm:cxn modelId="{910A29C2-082F-434E-B2F7-DAD06EEF5790}" type="presParOf" srcId="{89791CD1-A6B8-4E27-9F4A-0CE9180BBAAE}" destId="{8C1B4EAA-F0C3-40EE-9718-0D774845D51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E89A9C-CCE1-46FB-9237-9F0DF5DDA25B}" type="doc">
      <dgm:prSet loTypeId="urn:microsoft.com/office/officeart/2005/8/layout/default" loCatId="list" qsTypeId="urn:microsoft.com/office/officeart/2005/8/quickstyle/3d1" qsCatId="3D" csTypeId="urn:microsoft.com/office/officeart/2005/8/colors/accent3_4" csCatId="accent3" phldr="1"/>
      <dgm:spPr/>
      <dgm:t>
        <a:bodyPr/>
        <a:lstStyle/>
        <a:p>
          <a:endParaRPr lang="uk-UA"/>
        </a:p>
      </dgm:t>
    </dgm:pt>
    <dgm:pt modelId="{F06C9F9B-4BBF-4AF2-ABD6-51C2B22756B6}">
      <dgm:prSet phldrT="[Текст]"/>
      <dgm:spPr/>
      <dgm:t>
        <a:bodyPr/>
        <a:lstStyle/>
        <a:p>
          <a:r>
            <a:rPr lang="ru-RU" b="1" i="0" dirty="0" smtClean="0">
              <a:solidFill>
                <a:schemeClr val="tx1"/>
              </a:solidFill>
              <a:latin typeface="Georgia" pitchFamily="18" charset="0"/>
            </a:rPr>
            <a:t>Наочність</a:t>
          </a:r>
          <a:endParaRPr lang="uk-UA" b="1" i="0" dirty="0">
            <a:solidFill>
              <a:schemeClr val="tx1"/>
            </a:solidFill>
            <a:latin typeface="Georgia" pitchFamily="18" charset="0"/>
          </a:endParaRPr>
        </a:p>
      </dgm:t>
    </dgm:pt>
    <dgm:pt modelId="{94EA9F4F-6990-477C-932E-3EA4F363FF4F}" type="parTrans" cxnId="{1D883701-6F21-4205-A507-AB7A0BA4E5D2}">
      <dgm:prSet/>
      <dgm:spPr/>
      <dgm:t>
        <a:bodyPr/>
        <a:lstStyle/>
        <a:p>
          <a:endParaRPr lang="uk-UA"/>
        </a:p>
      </dgm:t>
    </dgm:pt>
    <dgm:pt modelId="{E333C95E-9428-49DF-8E49-753E23936F98}" type="sibTrans" cxnId="{1D883701-6F21-4205-A507-AB7A0BA4E5D2}">
      <dgm:prSet/>
      <dgm:spPr/>
      <dgm:t>
        <a:bodyPr/>
        <a:lstStyle/>
        <a:p>
          <a:endParaRPr lang="uk-UA"/>
        </a:p>
      </dgm:t>
    </dgm:pt>
    <dgm:pt modelId="{3AAED4B5-A5BB-4C06-836E-B3A5AC359B6B}">
      <dgm:prSet phldrT="[Текст]"/>
      <dgm:spPr/>
      <dgm:t>
        <a:bodyPr/>
        <a:lstStyle/>
        <a:p>
          <a:r>
            <a:rPr lang="ru-RU" b="1" i="0" smtClean="0">
              <a:solidFill>
                <a:schemeClr val="tx1"/>
              </a:solidFill>
              <a:latin typeface="Georgia" pitchFamily="18" charset="0"/>
            </a:rPr>
            <a:t>Безпечність</a:t>
          </a:r>
          <a:endParaRPr lang="uk-UA" b="1" i="0" dirty="0">
            <a:solidFill>
              <a:schemeClr val="tx1"/>
            </a:solidFill>
            <a:latin typeface="Georgia" pitchFamily="18" charset="0"/>
          </a:endParaRPr>
        </a:p>
      </dgm:t>
    </dgm:pt>
    <dgm:pt modelId="{9170114E-D5AA-4451-99AD-39A878DAF7A8}" type="parTrans" cxnId="{990F4B40-1FDC-4676-BE10-BE78FC3BE677}">
      <dgm:prSet/>
      <dgm:spPr/>
      <dgm:t>
        <a:bodyPr/>
        <a:lstStyle/>
        <a:p>
          <a:endParaRPr lang="uk-UA"/>
        </a:p>
      </dgm:t>
    </dgm:pt>
    <dgm:pt modelId="{4EC30493-4CDF-4F12-8A9E-8B224019E2C7}" type="sibTrans" cxnId="{990F4B40-1FDC-4676-BE10-BE78FC3BE677}">
      <dgm:prSet/>
      <dgm:spPr/>
      <dgm:t>
        <a:bodyPr/>
        <a:lstStyle/>
        <a:p>
          <a:endParaRPr lang="uk-UA"/>
        </a:p>
      </dgm:t>
    </dgm:pt>
    <dgm:pt modelId="{AD143E25-47A0-4F2E-BE2A-57077DF6D899}">
      <dgm:prSet phldrT="[Текст]"/>
      <dgm:spPr/>
      <dgm:t>
        <a:bodyPr/>
        <a:lstStyle/>
        <a:p>
          <a:r>
            <a:rPr lang="ru-RU" b="1" i="0" dirty="0" smtClean="0">
              <a:solidFill>
                <a:schemeClr val="tx1"/>
              </a:solidFill>
              <a:latin typeface="Georgia" pitchFamily="18" charset="0"/>
            </a:rPr>
            <a:t>Надійність </a:t>
          </a:r>
          <a:endParaRPr lang="uk-UA" b="1" i="0" dirty="0">
            <a:solidFill>
              <a:schemeClr val="tx1"/>
            </a:solidFill>
            <a:latin typeface="Georgia" pitchFamily="18" charset="0"/>
          </a:endParaRPr>
        </a:p>
      </dgm:t>
    </dgm:pt>
    <dgm:pt modelId="{91760E8D-884E-475D-B7FF-C90E5BCB663D}" type="parTrans" cxnId="{540D2BBC-CF83-42D5-958D-ACCFA48B7F25}">
      <dgm:prSet/>
      <dgm:spPr/>
      <dgm:t>
        <a:bodyPr/>
        <a:lstStyle/>
        <a:p>
          <a:endParaRPr lang="uk-UA"/>
        </a:p>
      </dgm:t>
    </dgm:pt>
    <dgm:pt modelId="{4732E7DD-61DA-46B9-98FD-E47CDB29CB78}" type="sibTrans" cxnId="{540D2BBC-CF83-42D5-958D-ACCFA48B7F25}">
      <dgm:prSet/>
      <dgm:spPr/>
      <dgm:t>
        <a:bodyPr/>
        <a:lstStyle/>
        <a:p>
          <a:endParaRPr lang="uk-UA"/>
        </a:p>
      </dgm:t>
    </dgm:pt>
    <dgm:pt modelId="{B4975796-9120-4C16-AFD7-08828CE63F9D}">
      <dgm:prSet phldrT="[Текст]"/>
      <dgm:spPr/>
      <dgm:t>
        <a:bodyPr/>
        <a:lstStyle/>
        <a:p>
          <a:r>
            <a:rPr lang="ru-RU" b="1" i="0" dirty="0" smtClean="0">
              <a:solidFill>
                <a:schemeClr val="tx1"/>
              </a:solidFill>
              <a:latin typeface="Georgia" pitchFamily="18" charset="0"/>
            </a:rPr>
            <a:t>Тривалість</a:t>
          </a:r>
          <a:endParaRPr lang="uk-UA" b="1" i="0" dirty="0">
            <a:solidFill>
              <a:schemeClr val="tx1"/>
            </a:solidFill>
            <a:latin typeface="Georgia" pitchFamily="18" charset="0"/>
          </a:endParaRPr>
        </a:p>
      </dgm:t>
    </dgm:pt>
    <dgm:pt modelId="{BD32085A-E58C-4E85-ADE9-77F20FB3B363}" type="parTrans" cxnId="{567076C0-E192-451A-A9F1-3D6862F3E398}">
      <dgm:prSet/>
      <dgm:spPr/>
      <dgm:t>
        <a:bodyPr/>
        <a:lstStyle/>
        <a:p>
          <a:endParaRPr lang="uk-UA"/>
        </a:p>
      </dgm:t>
    </dgm:pt>
    <dgm:pt modelId="{E0A30517-2F81-476F-BA90-33271FC5BE2B}" type="sibTrans" cxnId="{567076C0-E192-451A-A9F1-3D6862F3E398}">
      <dgm:prSet/>
      <dgm:spPr/>
      <dgm:t>
        <a:bodyPr/>
        <a:lstStyle/>
        <a:p>
          <a:endParaRPr lang="uk-UA"/>
        </a:p>
      </dgm:t>
    </dgm:pt>
    <dgm:pt modelId="{CA986E10-A72A-46FE-B5AF-7EE0D096D329}">
      <dgm:prSet phldrT="[Текст]"/>
      <dgm:spPr/>
      <dgm:t>
        <a:bodyPr/>
        <a:lstStyle/>
        <a:p>
          <a:r>
            <a:rPr lang="ru-RU" b="1" i="0" dirty="0" smtClean="0">
              <a:solidFill>
                <a:schemeClr val="tx1"/>
              </a:solidFill>
              <a:latin typeface="Georgia" pitchFamily="18" charset="0"/>
            </a:rPr>
            <a:t>Виразність </a:t>
          </a:r>
          <a:endParaRPr lang="uk-UA" b="1" i="0" dirty="0">
            <a:solidFill>
              <a:schemeClr val="tx1"/>
            </a:solidFill>
            <a:latin typeface="Georgia" pitchFamily="18" charset="0"/>
          </a:endParaRPr>
        </a:p>
      </dgm:t>
    </dgm:pt>
    <dgm:pt modelId="{314A2F4D-83F2-4785-8C32-AAA4CF61EBE8}" type="parTrans" cxnId="{13013CC1-52DA-4C40-B25D-21A1E21391AD}">
      <dgm:prSet/>
      <dgm:spPr/>
      <dgm:t>
        <a:bodyPr/>
        <a:lstStyle/>
        <a:p>
          <a:endParaRPr lang="uk-UA"/>
        </a:p>
      </dgm:t>
    </dgm:pt>
    <dgm:pt modelId="{E6631390-80CD-49A1-9005-B0C49F37C25A}" type="sibTrans" cxnId="{13013CC1-52DA-4C40-B25D-21A1E21391AD}">
      <dgm:prSet/>
      <dgm:spPr/>
      <dgm:t>
        <a:bodyPr/>
        <a:lstStyle/>
        <a:p>
          <a:endParaRPr lang="uk-UA"/>
        </a:p>
      </dgm:t>
    </dgm:pt>
    <dgm:pt modelId="{BF3649D2-9705-4597-9221-7591F837B814}">
      <dgm:prSet phldrT="[Текст]"/>
      <dgm:spPr/>
      <dgm:t>
        <a:bodyPr/>
        <a:lstStyle/>
        <a:p>
          <a:r>
            <a:rPr lang="ru-RU" b="1" i="0" dirty="0" smtClean="0">
              <a:solidFill>
                <a:schemeClr val="tx1"/>
              </a:solidFill>
              <a:latin typeface="Georgia" pitchFamily="18" charset="0"/>
            </a:rPr>
            <a:t>Переконливість</a:t>
          </a:r>
          <a:endParaRPr lang="uk-UA" b="1" i="0" dirty="0">
            <a:solidFill>
              <a:schemeClr val="tx1"/>
            </a:solidFill>
            <a:latin typeface="Georgia" pitchFamily="18" charset="0"/>
          </a:endParaRPr>
        </a:p>
      </dgm:t>
    </dgm:pt>
    <dgm:pt modelId="{14F7450F-1D68-435E-A0E6-596A9DDBC2B8}" type="parTrans" cxnId="{ABB037DD-738D-4C3A-B049-1EB9036189DE}">
      <dgm:prSet/>
      <dgm:spPr/>
      <dgm:t>
        <a:bodyPr/>
        <a:lstStyle/>
        <a:p>
          <a:endParaRPr lang="uk-UA"/>
        </a:p>
      </dgm:t>
    </dgm:pt>
    <dgm:pt modelId="{DCFA5DCA-7100-45BC-9FAC-818C03AE4921}" type="sibTrans" cxnId="{ABB037DD-738D-4C3A-B049-1EB9036189DE}">
      <dgm:prSet/>
      <dgm:spPr/>
      <dgm:t>
        <a:bodyPr/>
        <a:lstStyle/>
        <a:p>
          <a:endParaRPr lang="uk-UA"/>
        </a:p>
      </dgm:t>
    </dgm:pt>
    <dgm:pt modelId="{1670AE72-7A87-4660-A820-6F09562E57AA}">
      <dgm:prSet phldrT="[Текст]"/>
      <dgm:spPr/>
      <dgm:t>
        <a:bodyPr/>
        <a:lstStyle/>
        <a:p>
          <a:r>
            <a:rPr lang="ru-RU" b="1" i="0" dirty="0" smtClean="0">
              <a:solidFill>
                <a:schemeClr val="tx1"/>
              </a:solidFill>
              <a:latin typeface="Georgia" pitchFamily="18" charset="0"/>
            </a:rPr>
            <a:t>Емоційність</a:t>
          </a:r>
          <a:endParaRPr lang="uk-UA" b="1" i="0" dirty="0">
            <a:solidFill>
              <a:schemeClr val="tx1"/>
            </a:solidFill>
            <a:latin typeface="Georgia" pitchFamily="18" charset="0"/>
          </a:endParaRPr>
        </a:p>
      </dgm:t>
    </dgm:pt>
    <dgm:pt modelId="{E3C91D4D-8DCD-4AE9-9698-9B92D3A89D88}" type="parTrans" cxnId="{D115DBE8-3939-48B1-AE12-DECF89927F01}">
      <dgm:prSet/>
      <dgm:spPr/>
      <dgm:t>
        <a:bodyPr/>
        <a:lstStyle/>
        <a:p>
          <a:endParaRPr lang="uk-UA"/>
        </a:p>
      </dgm:t>
    </dgm:pt>
    <dgm:pt modelId="{E67F9203-E906-4EF3-8F28-012D05707E82}" type="sibTrans" cxnId="{D115DBE8-3939-48B1-AE12-DECF89927F01}">
      <dgm:prSet/>
      <dgm:spPr/>
      <dgm:t>
        <a:bodyPr/>
        <a:lstStyle/>
        <a:p>
          <a:endParaRPr lang="uk-UA"/>
        </a:p>
      </dgm:t>
    </dgm:pt>
    <dgm:pt modelId="{2C81CC99-27CB-4501-AECA-0D59BC3AF91A}">
      <dgm:prSet phldrT="[Текст]"/>
      <dgm:spPr/>
      <dgm:t>
        <a:bodyPr/>
        <a:lstStyle/>
        <a:p>
          <a:r>
            <a:rPr lang="ru-RU" b="1" i="0" dirty="0" smtClean="0">
              <a:solidFill>
                <a:schemeClr val="tx1"/>
              </a:solidFill>
              <a:latin typeface="Georgia" pitchFamily="18" charset="0"/>
            </a:rPr>
            <a:t>Естетичність </a:t>
          </a:r>
          <a:endParaRPr lang="uk-UA" b="1" i="0" dirty="0">
            <a:solidFill>
              <a:schemeClr val="tx1"/>
            </a:solidFill>
            <a:latin typeface="Georgia" pitchFamily="18" charset="0"/>
          </a:endParaRPr>
        </a:p>
      </dgm:t>
    </dgm:pt>
    <dgm:pt modelId="{C4970E3B-0F8C-42E8-9FE8-4659AE39F4A1}" type="parTrans" cxnId="{83DC0248-1663-4313-9411-C2A3DB9C7D8A}">
      <dgm:prSet/>
      <dgm:spPr/>
      <dgm:t>
        <a:bodyPr/>
        <a:lstStyle/>
        <a:p>
          <a:endParaRPr lang="uk-UA"/>
        </a:p>
      </dgm:t>
    </dgm:pt>
    <dgm:pt modelId="{DCFC6D1C-CF4A-46ED-A551-5264AC91B330}" type="sibTrans" cxnId="{83DC0248-1663-4313-9411-C2A3DB9C7D8A}">
      <dgm:prSet/>
      <dgm:spPr/>
      <dgm:t>
        <a:bodyPr/>
        <a:lstStyle/>
        <a:p>
          <a:endParaRPr lang="uk-UA"/>
        </a:p>
      </dgm:t>
    </dgm:pt>
    <dgm:pt modelId="{C715971E-007C-464D-BD12-9C05671D5302}">
      <dgm:prSet phldrT="[Текст]"/>
      <dgm:spPr/>
      <dgm:t>
        <a:bodyPr/>
        <a:lstStyle/>
        <a:p>
          <a:r>
            <a:rPr lang="ru-RU" b="1" i="0" dirty="0" smtClean="0">
              <a:solidFill>
                <a:schemeClr val="tx1"/>
              </a:solidFill>
              <a:latin typeface="Georgia" pitchFamily="18" charset="0"/>
            </a:rPr>
            <a:t>Простота техніки виконання</a:t>
          </a:r>
          <a:endParaRPr lang="uk-UA" b="1" i="0" dirty="0">
            <a:solidFill>
              <a:schemeClr val="tx1"/>
            </a:solidFill>
            <a:latin typeface="Georgia" pitchFamily="18" charset="0"/>
          </a:endParaRPr>
        </a:p>
      </dgm:t>
    </dgm:pt>
    <dgm:pt modelId="{2A5EE2C0-55DA-431B-838F-2A41EA868512}" type="parTrans" cxnId="{AAE5539B-F8DB-47B1-B476-A234F275218F}">
      <dgm:prSet/>
      <dgm:spPr/>
      <dgm:t>
        <a:bodyPr/>
        <a:lstStyle/>
        <a:p>
          <a:endParaRPr lang="uk-UA"/>
        </a:p>
      </dgm:t>
    </dgm:pt>
    <dgm:pt modelId="{B11B0A72-7BFD-464E-95FB-7592A09568A5}" type="sibTrans" cxnId="{AAE5539B-F8DB-47B1-B476-A234F275218F}">
      <dgm:prSet/>
      <dgm:spPr/>
      <dgm:t>
        <a:bodyPr/>
        <a:lstStyle/>
        <a:p>
          <a:endParaRPr lang="uk-UA"/>
        </a:p>
      </dgm:t>
    </dgm:pt>
    <dgm:pt modelId="{713E39B5-F70D-4E36-B16B-274CB5482438}">
      <dgm:prSet phldrT="[Текст]"/>
      <dgm:spPr/>
      <dgm:t>
        <a:bodyPr/>
        <a:lstStyle/>
        <a:p>
          <a:r>
            <a:rPr lang="ru-RU" b="1" i="0" smtClean="0">
              <a:solidFill>
                <a:schemeClr val="tx1"/>
              </a:solidFill>
              <a:latin typeface="Georgia" pitchFamily="18" charset="0"/>
            </a:rPr>
            <a:t>Доступність</a:t>
          </a:r>
          <a:endParaRPr lang="uk-UA" b="1" i="0" dirty="0">
            <a:solidFill>
              <a:schemeClr val="tx1"/>
            </a:solidFill>
            <a:latin typeface="Georgia" pitchFamily="18" charset="0"/>
          </a:endParaRPr>
        </a:p>
      </dgm:t>
    </dgm:pt>
    <dgm:pt modelId="{581988D5-2644-402F-922E-D65D23BFCEE2}" type="parTrans" cxnId="{C22FB0B1-B457-4430-8093-967E60D07D8F}">
      <dgm:prSet/>
      <dgm:spPr/>
      <dgm:t>
        <a:bodyPr/>
        <a:lstStyle/>
        <a:p>
          <a:endParaRPr lang="uk-UA"/>
        </a:p>
      </dgm:t>
    </dgm:pt>
    <dgm:pt modelId="{21004FDE-66EC-49F4-B7D5-82C7CF0DB075}" type="sibTrans" cxnId="{C22FB0B1-B457-4430-8093-967E60D07D8F}">
      <dgm:prSet/>
      <dgm:spPr/>
      <dgm:t>
        <a:bodyPr/>
        <a:lstStyle/>
        <a:p>
          <a:endParaRPr lang="uk-UA"/>
        </a:p>
      </dgm:t>
    </dgm:pt>
    <dgm:pt modelId="{A660409A-37D1-4782-BC95-42B3B9C250E7}">
      <dgm:prSet phldrT="[Текст]"/>
      <dgm:spPr/>
      <dgm:t>
        <a:bodyPr/>
        <a:lstStyle/>
        <a:p>
          <a:r>
            <a:rPr lang="ru-RU" b="1" i="0" dirty="0" smtClean="0">
              <a:solidFill>
                <a:schemeClr val="tx1"/>
              </a:solidFill>
              <a:latin typeface="Georgia" pitchFamily="18" charset="0"/>
            </a:rPr>
            <a:t>Попередня підготовка експерименту</a:t>
          </a:r>
          <a:endParaRPr lang="uk-UA" b="1" i="0" dirty="0">
            <a:solidFill>
              <a:schemeClr val="tx1"/>
            </a:solidFill>
            <a:latin typeface="Georgia" pitchFamily="18" charset="0"/>
          </a:endParaRPr>
        </a:p>
      </dgm:t>
    </dgm:pt>
    <dgm:pt modelId="{4721A8B4-491F-4D44-8114-1A313A8105D7}" type="parTrans" cxnId="{4DB1126D-A15E-4C16-A490-9E6D8BEFDBF3}">
      <dgm:prSet/>
      <dgm:spPr/>
      <dgm:t>
        <a:bodyPr/>
        <a:lstStyle/>
        <a:p>
          <a:endParaRPr lang="uk-UA"/>
        </a:p>
      </dgm:t>
    </dgm:pt>
    <dgm:pt modelId="{6895DB41-A34C-4C34-BD4F-44F69ABD0CC5}" type="sibTrans" cxnId="{4DB1126D-A15E-4C16-A490-9E6D8BEFDBF3}">
      <dgm:prSet/>
      <dgm:spPr/>
      <dgm:t>
        <a:bodyPr/>
        <a:lstStyle/>
        <a:p>
          <a:endParaRPr lang="uk-UA"/>
        </a:p>
      </dgm:t>
    </dgm:pt>
    <dgm:pt modelId="{268D81DA-6EE4-40D6-B250-270466073719}">
      <dgm:prSet phldrT="[Текст]"/>
      <dgm:spPr/>
      <dgm:t>
        <a:bodyPr/>
        <a:lstStyle/>
        <a:p>
          <a:r>
            <a:rPr lang="ru-RU" b="1" i="0" dirty="0" smtClean="0">
              <a:solidFill>
                <a:schemeClr val="tx1"/>
              </a:solidFill>
              <a:latin typeface="Georgia" pitchFamily="18" charset="0"/>
            </a:rPr>
            <a:t>Репетиція методики експерименту</a:t>
          </a:r>
          <a:endParaRPr lang="uk-UA" b="1" i="0" dirty="0">
            <a:solidFill>
              <a:schemeClr val="tx1"/>
            </a:solidFill>
            <a:latin typeface="Georgia" pitchFamily="18" charset="0"/>
          </a:endParaRPr>
        </a:p>
      </dgm:t>
    </dgm:pt>
    <dgm:pt modelId="{4009D2BA-10D0-4FE1-9286-EA755834AFC5}" type="parTrans" cxnId="{522CAFA2-E6BD-44D2-AA36-F93509782EC4}">
      <dgm:prSet/>
      <dgm:spPr/>
      <dgm:t>
        <a:bodyPr/>
        <a:lstStyle/>
        <a:p>
          <a:endParaRPr lang="uk-UA"/>
        </a:p>
      </dgm:t>
    </dgm:pt>
    <dgm:pt modelId="{29DD1263-6D28-48FB-B3A9-A009C602DCEB}" type="sibTrans" cxnId="{522CAFA2-E6BD-44D2-AA36-F93509782EC4}">
      <dgm:prSet/>
      <dgm:spPr/>
      <dgm:t>
        <a:bodyPr/>
        <a:lstStyle/>
        <a:p>
          <a:endParaRPr lang="uk-UA"/>
        </a:p>
      </dgm:t>
    </dgm:pt>
    <dgm:pt modelId="{5C578A9A-74E7-4DE1-84F3-587F8BAFBB45}" type="pres">
      <dgm:prSet presAssocID="{77E89A9C-CCE1-46FB-9237-9F0DF5DDA25B}" presName="diagram" presStyleCnt="0">
        <dgm:presLayoutVars>
          <dgm:dir/>
          <dgm:resizeHandles val="exact"/>
        </dgm:presLayoutVars>
      </dgm:prSet>
      <dgm:spPr/>
    </dgm:pt>
    <dgm:pt modelId="{E571A595-E87E-467B-87CF-D824DC19D691}" type="pres">
      <dgm:prSet presAssocID="{F06C9F9B-4BBF-4AF2-ABD6-51C2B22756B6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446E228-9D91-4A78-8848-8EA660D964E2}" type="pres">
      <dgm:prSet presAssocID="{E333C95E-9428-49DF-8E49-753E23936F98}" presName="sibTrans" presStyleCnt="0"/>
      <dgm:spPr/>
    </dgm:pt>
    <dgm:pt modelId="{5DB8E84F-4DC7-4428-8B35-45D3FE07F7C3}" type="pres">
      <dgm:prSet presAssocID="{3AAED4B5-A5BB-4C06-836E-B3A5AC359B6B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04C1129-1E53-4D93-88E3-30BDAC46B1EE}" type="pres">
      <dgm:prSet presAssocID="{4EC30493-4CDF-4F12-8A9E-8B224019E2C7}" presName="sibTrans" presStyleCnt="0"/>
      <dgm:spPr/>
    </dgm:pt>
    <dgm:pt modelId="{8421FB92-AB3D-458D-B704-2C9E58C17EE9}" type="pres">
      <dgm:prSet presAssocID="{AD143E25-47A0-4F2E-BE2A-57077DF6D899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AF35E8F-AE1A-4319-9351-AFF5847F194D}" type="pres">
      <dgm:prSet presAssocID="{4732E7DD-61DA-46B9-98FD-E47CDB29CB78}" presName="sibTrans" presStyleCnt="0"/>
      <dgm:spPr/>
    </dgm:pt>
    <dgm:pt modelId="{42485680-FE40-4F79-B14B-0DF54EECAFB9}" type="pres">
      <dgm:prSet presAssocID="{B4975796-9120-4C16-AFD7-08828CE63F9D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985A38D-2500-4D08-B75B-0728D17F8E31}" type="pres">
      <dgm:prSet presAssocID="{E0A30517-2F81-476F-BA90-33271FC5BE2B}" presName="sibTrans" presStyleCnt="0"/>
      <dgm:spPr/>
    </dgm:pt>
    <dgm:pt modelId="{5A120108-0F4B-422E-A6F9-343E2AD855B4}" type="pres">
      <dgm:prSet presAssocID="{CA986E10-A72A-46FE-B5AF-7EE0D096D329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C6DA5F8-2511-4862-BDFF-4CC342058FB8}" type="pres">
      <dgm:prSet presAssocID="{E6631390-80CD-49A1-9005-B0C49F37C25A}" presName="sibTrans" presStyleCnt="0"/>
      <dgm:spPr/>
    </dgm:pt>
    <dgm:pt modelId="{BC3038E8-5E11-470D-A9D6-52AB63F41EB3}" type="pres">
      <dgm:prSet presAssocID="{BF3649D2-9705-4597-9221-7591F837B814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D5661D1-D99D-477B-8447-190213078976}" type="pres">
      <dgm:prSet presAssocID="{DCFA5DCA-7100-45BC-9FAC-818C03AE4921}" presName="sibTrans" presStyleCnt="0"/>
      <dgm:spPr/>
    </dgm:pt>
    <dgm:pt modelId="{73FF3255-CA15-4641-9E26-79F4D12CF3AC}" type="pres">
      <dgm:prSet presAssocID="{1670AE72-7A87-4660-A820-6F09562E57AA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2E31700-EC8A-4BAD-B954-F4495BB24CE7}" type="pres">
      <dgm:prSet presAssocID="{E67F9203-E906-4EF3-8F28-012D05707E82}" presName="sibTrans" presStyleCnt="0"/>
      <dgm:spPr/>
    </dgm:pt>
    <dgm:pt modelId="{F34B804C-9F1D-478C-8F5A-0FB5BF3A97AC}" type="pres">
      <dgm:prSet presAssocID="{2C81CC99-27CB-4501-AECA-0D59BC3AF91A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CCE391D-FD21-4673-AFCB-AC577507B063}" type="pres">
      <dgm:prSet presAssocID="{DCFC6D1C-CF4A-46ED-A551-5264AC91B330}" presName="sibTrans" presStyleCnt="0"/>
      <dgm:spPr/>
    </dgm:pt>
    <dgm:pt modelId="{19302BA9-A043-4777-96EC-9BEAE08809F2}" type="pres">
      <dgm:prSet presAssocID="{C715971E-007C-464D-BD12-9C05671D5302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D666A7D-4E80-4B45-AB0F-3EE65BA14454}" type="pres">
      <dgm:prSet presAssocID="{B11B0A72-7BFD-464E-95FB-7592A09568A5}" presName="sibTrans" presStyleCnt="0"/>
      <dgm:spPr/>
    </dgm:pt>
    <dgm:pt modelId="{EC95358C-848A-473B-888B-5BC67DDC8C15}" type="pres">
      <dgm:prSet presAssocID="{713E39B5-F70D-4E36-B16B-274CB5482438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268244F-E47B-4572-934D-DB71AF2D081E}" type="pres">
      <dgm:prSet presAssocID="{21004FDE-66EC-49F4-B7D5-82C7CF0DB075}" presName="sibTrans" presStyleCnt="0"/>
      <dgm:spPr/>
    </dgm:pt>
    <dgm:pt modelId="{711D7647-EEA8-488D-9F78-52BB7F4822F1}" type="pres">
      <dgm:prSet presAssocID="{A660409A-37D1-4782-BC95-42B3B9C250E7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0C81AC5-BB9E-4154-BF40-3DCAF033AA2A}" type="pres">
      <dgm:prSet presAssocID="{6895DB41-A34C-4C34-BD4F-44F69ABD0CC5}" presName="sibTrans" presStyleCnt="0"/>
      <dgm:spPr/>
    </dgm:pt>
    <dgm:pt modelId="{20A9AA81-5567-4263-BA33-0E2381066DB6}" type="pres">
      <dgm:prSet presAssocID="{268D81DA-6EE4-40D6-B250-270466073719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22CAFA2-E6BD-44D2-AA36-F93509782EC4}" srcId="{77E89A9C-CCE1-46FB-9237-9F0DF5DDA25B}" destId="{268D81DA-6EE4-40D6-B250-270466073719}" srcOrd="11" destOrd="0" parTransId="{4009D2BA-10D0-4FE1-9286-EA755834AFC5}" sibTransId="{29DD1263-6D28-48FB-B3A9-A009C602DCEB}"/>
    <dgm:cxn modelId="{7106B412-170F-4FCF-BC6F-4E419635EF48}" type="presOf" srcId="{AD143E25-47A0-4F2E-BE2A-57077DF6D899}" destId="{8421FB92-AB3D-458D-B704-2C9E58C17EE9}" srcOrd="0" destOrd="0" presId="urn:microsoft.com/office/officeart/2005/8/layout/default"/>
    <dgm:cxn modelId="{ABB037DD-738D-4C3A-B049-1EB9036189DE}" srcId="{77E89A9C-CCE1-46FB-9237-9F0DF5DDA25B}" destId="{BF3649D2-9705-4597-9221-7591F837B814}" srcOrd="5" destOrd="0" parTransId="{14F7450F-1D68-435E-A0E6-596A9DDBC2B8}" sibTransId="{DCFA5DCA-7100-45BC-9FAC-818C03AE4921}"/>
    <dgm:cxn modelId="{F31BBE92-4F33-4646-BB3E-10C52357EB02}" type="presOf" srcId="{77E89A9C-CCE1-46FB-9237-9F0DF5DDA25B}" destId="{5C578A9A-74E7-4DE1-84F3-587F8BAFBB45}" srcOrd="0" destOrd="0" presId="urn:microsoft.com/office/officeart/2005/8/layout/default"/>
    <dgm:cxn modelId="{A9C5973E-8D45-411D-B9D6-0313D6B5499E}" type="presOf" srcId="{BF3649D2-9705-4597-9221-7591F837B814}" destId="{BC3038E8-5E11-470D-A9D6-52AB63F41EB3}" srcOrd="0" destOrd="0" presId="urn:microsoft.com/office/officeart/2005/8/layout/default"/>
    <dgm:cxn modelId="{83DC0248-1663-4313-9411-C2A3DB9C7D8A}" srcId="{77E89A9C-CCE1-46FB-9237-9F0DF5DDA25B}" destId="{2C81CC99-27CB-4501-AECA-0D59BC3AF91A}" srcOrd="7" destOrd="0" parTransId="{C4970E3B-0F8C-42E8-9FE8-4659AE39F4A1}" sibTransId="{DCFC6D1C-CF4A-46ED-A551-5264AC91B330}"/>
    <dgm:cxn modelId="{AAE5539B-F8DB-47B1-B476-A234F275218F}" srcId="{77E89A9C-CCE1-46FB-9237-9F0DF5DDA25B}" destId="{C715971E-007C-464D-BD12-9C05671D5302}" srcOrd="8" destOrd="0" parTransId="{2A5EE2C0-55DA-431B-838F-2A41EA868512}" sibTransId="{B11B0A72-7BFD-464E-95FB-7592A09568A5}"/>
    <dgm:cxn modelId="{FD278D70-A5CE-4F3C-A9FD-DB5F54E9CBF3}" type="presOf" srcId="{2C81CC99-27CB-4501-AECA-0D59BC3AF91A}" destId="{F34B804C-9F1D-478C-8F5A-0FB5BF3A97AC}" srcOrd="0" destOrd="0" presId="urn:microsoft.com/office/officeart/2005/8/layout/default"/>
    <dgm:cxn modelId="{C22FB0B1-B457-4430-8093-967E60D07D8F}" srcId="{77E89A9C-CCE1-46FB-9237-9F0DF5DDA25B}" destId="{713E39B5-F70D-4E36-B16B-274CB5482438}" srcOrd="9" destOrd="0" parTransId="{581988D5-2644-402F-922E-D65D23BFCEE2}" sibTransId="{21004FDE-66EC-49F4-B7D5-82C7CF0DB075}"/>
    <dgm:cxn modelId="{28BCECB7-7F39-4CA7-A2A1-CF249824DBD6}" type="presOf" srcId="{F06C9F9B-4BBF-4AF2-ABD6-51C2B22756B6}" destId="{E571A595-E87E-467B-87CF-D824DC19D691}" srcOrd="0" destOrd="0" presId="urn:microsoft.com/office/officeart/2005/8/layout/default"/>
    <dgm:cxn modelId="{6E188252-9DDD-49D5-AE0F-A285197C1D5D}" type="presOf" srcId="{713E39B5-F70D-4E36-B16B-274CB5482438}" destId="{EC95358C-848A-473B-888B-5BC67DDC8C15}" srcOrd="0" destOrd="0" presId="urn:microsoft.com/office/officeart/2005/8/layout/default"/>
    <dgm:cxn modelId="{D4C8E969-2A14-4F8C-83FF-18F04717F810}" type="presOf" srcId="{1670AE72-7A87-4660-A820-6F09562E57AA}" destId="{73FF3255-CA15-4641-9E26-79F4D12CF3AC}" srcOrd="0" destOrd="0" presId="urn:microsoft.com/office/officeart/2005/8/layout/default"/>
    <dgm:cxn modelId="{E19E8B9E-8741-4ADA-AAA3-C5896A294FD9}" type="presOf" srcId="{A660409A-37D1-4782-BC95-42B3B9C250E7}" destId="{711D7647-EEA8-488D-9F78-52BB7F4822F1}" srcOrd="0" destOrd="0" presId="urn:microsoft.com/office/officeart/2005/8/layout/default"/>
    <dgm:cxn modelId="{D115DBE8-3939-48B1-AE12-DECF89927F01}" srcId="{77E89A9C-CCE1-46FB-9237-9F0DF5DDA25B}" destId="{1670AE72-7A87-4660-A820-6F09562E57AA}" srcOrd="6" destOrd="0" parTransId="{E3C91D4D-8DCD-4AE9-9698-9B92D3A89D88}" sibTransId="{E67F9203-E906-4EF3-8F28-012D05707E82}"/>
    <dgm:cxn modelId="{567076C0-E192-451A-A9F1-3D6862F3E398}" srcId="{77E89A9C-CCE1-46FB-9237-9F0DF5DDA25B}" destId="{B4975796-9120-4C16-AFD7-08828CE63F9D}" srcOrd="3" destOrd="0" parTransId="{BD32085A-E58C-4E85-ADE9-77F20FB3B363}" sibTransId="{E0A30517-2F81-476F-BA90-33271FC5BE2B}"/>
    <dgm:cxn modelId="{EAD4B66A-3410-4AC9-843F-5F213BFA4063}" type="presOf" srcId="{B4975796-9120-4C16-AFD7-08828CE63F9D}" destId="{42485680-FE40-4F79-B14B-0DF54EECAFB9}" srcOrd="0" destOrd="0" presId="urn:microsoft.com/office/officeart/2005/8/layout/default"/>
    <dgm:cxn modelId="{2B62FC4B-FB1E-4836-94F5-7587C95C7E16}" type="presOf" srcId="{CA986E10-A72A-46FE-B5AF-7EE0D096D329}" destId="{5A120108-0F4B-422E-A6F9-343E2AD855B4}" srcOrd="0" destOrd="0" presId="urn:microsoft.com/office/officeart/2005/8/layout/default"/>
    <dgm:cxn modelId="{BA56E771-22EE-4764-AFE3-EF34C1C318FC}" type="presOf" srcId="{C715971E-007C-464D-BD12-9C05671D5302}" destId="{19302BA9-A043-4777-96EC-9BEAE08809F2}" srcOrd="0" destOrd="0" presId="urn:microsoft.com/office/officeart/2005/8/layout/default"/>
    <dgm:cxn modelId="{4DB1126D-A15E-4C16-A490-9E6D8BEFDBF3}" srcId="{77E89A9C-CCE1-46FB-9237-9F0DF5DDA25B}" destId="{A660409A-37D1-4782-BC95-42B3B9C250E7}" srcOrd="10" destOrd="0" parTransId="{4721A8B4-491F-4D44-8114-1A313A8105D7}" sibTransId="{6895DB41-A34C-4C34-BD4F-44F69ABD0CC5}"/>
    <dgm:cxn modelId="{13013CC1-52DA-4C40-B25D-21A1E21391AD}" srcId="{77E89A9C-CCE1-46FB-9237-9F0DF5DDA25B}" destId="{CA986E10-A72A-46FE-B5AF-7EE0D096D329}" srcOrd="4" destOrd="0" parTransId="{314A2F4D-83F2-4785-8C32-AAA4CF61EBE8}" sibTransId="{E6631390-80CD-49A1-9005-B0C49F37C25A}"/>
    <dgm:cxn modelId="{540D2BBC-CF83-42D5-958D-ACCFA48B7F25}" srcId="{77E89A9C-CCE1-46FB-9237-9F0DF5DDA25B}" destId="{AD143E25-47A0-4F2E-BE2A-57077DF6D899}" srcOrd="2" destOrd="0" parTransId="{91760E8D-884E-475D-B7FF-C90E5BCB663D}" sibTransId="{4732E7DD-61DA-46B9-98FD-E47CDB29CB78}"/>
    <dgm:cxn modelId="{054AD7F7-B4BD-42F3-BF89-9751930F2C3B}" type="presOf" srcId="{268D81DA-6EE4-40D6-B250-270466073719}" destId="{20A9AA81-5567-4263-BA33-0E2381066DB6}" srcOrd="0" destOrd="0" presId="urn:microsoft.com/office/officeart/2005/8/layout/default"/>
    <dgm:cxn modelId="{17A8614D-FADE-4532-BF0F-362DB6EF4FA6}" type="presOf" srcId="{3AAED4B5-A5BB-4C06-836E-B3A5AC359B6B}" destId="{5DB8E84F-4DC7-4428-8B35-45D3FE07F7C3}" srcOrd="0" destOrd="0" presId="urn:microsoft.com/office/officeart/2005/8/layout/default"/>
    <dgm:cxn modelId="{1D883701-6F21-4205-A507-AB7A0BA4E5D2}" srcId="{77E89A9C-CCE1-46FB-9237-9F0DF5DDA25B}" destId="{F06C9F9B-4BBF-4AF2-ABD6-51C2B22756B6}" srcOrd="0" destOrd="0" parTransId="{94EA9F4F-6990-477C-932E-3EA4F363FF4F}" sibTransId="{E333C95E-9428-49DF-8E49-753E23936F98}"/>
    <dgm:cxn modelId="{990F4B40-1FDC-4676-BE10-BE78FC3BE677}" srcId="{77E89A9C-CCE1-46FB-9237-9F0DF5DDA25B}" destId="{3AAED4B5-A5BB-4C06-836E-B3A5AC359B6B}" srcOrd="1" destOrd="0" parTransId="{9170114E-D5AA-4451-99AD-39A878DAF7A8}" sibTransId="{4EC30493-4CDF-4F12-8A9E-8B224019E2C7}"/>
    <dgm:cxn modelId="{34595F7C-B6B0-408B-B94F-CF3783DC5032}" type="presParOf" srcId="{5C578A9A-74E7-4DE1-84F3-587F8BAFBB45}" destId="{E571A595-E87E-467B-87CF-D824DC19D691}" srcOrd="0" destOrd="0" presId="urn:microsoft.com/office/officeart/2005/8/layout/default"/>
    <dgm:cxn modelId="{34966FB7-5D83-468B-A91B-008191DF7E91}" type="presParOf" srcId="{5C578A9A-74E7-4DE1-84F3-587F8BAFBB45}" destId="{2446E228-9D91-4A78-8848-8EA660D964E2}" srcOrd="1" destOrd="0" presId="urn:microsoft.com/office/officeart/2005/8/layout/default"/>
    <dgm:cxn modelId="{3A0BC762-EBC7-41D2-AC03-0C3EAE4CF905}" type="presParOf" srcId="{5C578A9A-74E7-4DE1-84F3-587F8BAFBB45}" destId="{5DB8E84F-4DC7-4428-8B35-45D3FE07F7C3}" srcOrd="2" destOrd="0" presId="urn:microsoft.com/office/officeart/2005/8/layout/default"/>
    <dgm:cxn modelId="{B64EABCB-1AAC-4252-9A1F-596F6049A4B1}" type="presParOf" srcId="{5C578A9A-74E7-4DE1-84F3-587F8BAFBB45}" destId="{004C1129-1E53-4D93-88E3-30BDAC46B1EE}" srcOrd="3" destOrd="0" presId="urn:microsoft.com/office/officeart/2005/8/layout/default"/>
    <dgm:cxn modelId="{0BBEAE04-A461-4808-A39E-449D2C9953CB}" type="presParOf" srcId="{5C578A9A-74E7-4DE1-84F3-587F8BAFBB45}" destId="{8421FB92-AB3D-458D-B704-2C9E58C17EE9}" srcOrd="4" destOrd="0" presId="urn:microsoft.com/office/officeart/2005/8/layout/default"/>
    <dgm:cxn modelId="{394044C5-4CAD-4C53-9CC6-57C43D8009B4}" type="presParOf" srcId="{5C578A9A-74E7-4DE1-84F3-587F8BAFBB45}" destId="{9AF35E8F-AE1A-4319-9351-AFF5847F194D}" srcOrd="5" destOrd="0" presId="urn:microsoft.com/office/officeart/2005/8/layout/default"/>
    <dgm:cxn modelId="{52262E8A-85B6-4C87-A691-22FAD79A593F}" type="presParOf" srcId="{5C578A9A-74E7-4DE1-84F3-587F8BAFBB45}" destId="{42485680-FE40-4F79-B14B-0DF54EECAFB9}" srcOrd="6" destOrd="0" presId="urn:microsoft.com/office/officeart/2005/8/layout/default"/>
    <dgm:cxn modelId="{073C792F-73DE-47B8-BB1A-62CE9B37110F}" type="presParOf" srcId="{5C578A9A-74E7-4DE1-84F3-587F8BAFBB45}" destId="{0985A38D-2500-4D08-B75B-0728D17F8E31}" srcOrd="7" destOrd="0" presId="urn:microsoft.com/office/officeart/2005/8/layout/default"/>
    <dgm:cxn modelId="{2802A93B-E268-4229-9099-953F1EA2B086}" type="presParOf" srcId="{5C578A9A-74E7-4DE1-84F3-587F8BAFBB45}" destId="{5A120108-0F4B-422E-A6F9-343E2AD855B4}" srcOrd="8" destOrd="0" presId="urn:microsoft.com/office/officeart/2005/8/layout/default"/>
    <dgm:cxn modelId="{916D0D11-C66C-4EFD-9AC1-71448BF2AC01}" type="presParOf" srcId="{5C578A9A-74E7-4DE1-84F3-587F8BAFBB45}" destId="{FC6DA5F8-2511-4862-BDFF-4CC342058FB8}" srcOrd="9" destOrd="0" presId="urn:microsoft.com/office/officeart/2005/8/layout/default"/>
    <dgm:cxn modelId="{15101554-222C-4803-B362-07137816CCFE}" type="presParOf" srcId="{5C578A9A-74E7-4DE1-84F3-587F8BAFBB45}" destId="{BC3038E8-5E11-470D-A9D6-52AB63F41EB3}" srcOrd="10" destOrd="0" presId="urn:microsoft.com/office/officeart/2005/8/layout/default"/>
    <dgm:cxn modelId="{A9816A16-C205-49BC-BEB5-6E11A5CE2582}" type="presParOf" srcId="{5C578A9A-74E7-4DE1-84F3-587F8BAFBB45}" destId="{5D5661D1-D99D-477B-8447-190213078976}" srcOrd="11" destOrd="0" presId="urn:microsoft.com/office/officeart/2005/8/layout/default"/>
    <dgm:cxn modelId="{5F3428E5-0D7D-4D76-95C1-659B6B121B69}" type="presParOf" srcId="{5C578A9A-74E7-4DE1-84F3-587F8BAFBB45}" destId="{73FF3255-CA15-4641-9E26-79F4D12CF3AC}" srcOrd="12" destOrd="0" presId="urn:microsoft.com/office/officeart/2005/8/layout/default"/>
    <dgm:cxn modelId="{B559AD9A-7A47-45C3-A598-C1AD428BAD1F}" type="presParOf" srcId="{5C578A9A-74E7-4DE1-84F3-587F8BAFBB45}" destId="{52E31700-EC8A-4BAD-B954-F4495BB24CE7}" srcOrd="13" destOrd="0" presId="urn:microsoft.com/office/officeart/2005/8/layout/default"/>
    <dgm:cxn modelId="{6F872D2D-7C0D-4AC4-B3F2-F073A454049B}" type="presParOf" srcId="{5C578A9A-74E7-4DE1-84F3-587F8BAFBB45}" destId="{F34B804C-9F1D-478C-8F5A-0FB5BF3A97AC}" srcOrd="14" destOrd="0" presId="urn:microsoft.com/office/officeart/2005/8/layout/default"/>
    <dgm:cxn modelId="{F50D59DD-78B8-498F-8664-5C97E8CF6A0C}" type="presParOf" srcId="{5C578A9A-74E7-4DE1-84F3-587F8BAFBB45}" destId="{6CCE391D-FD21-4673-AFCB-AC577507B063}" srcOrd="15" destOrd="0" presId="urn:microsoft.com/office/officeart/2005/8/layout/default"/>
    <dgm:cxn modelId="{294FAF9D-FA42-4ECC-818C-043E328FCF68}" type="presParOf" srcId="{5C578A9A-74E7-4DE1-84F3-587F8BAFBB45}" destId="{19302BA9-A043-4777-96EC-9BEAE08809F2}" srcOrd="16" destOrd="0" presId="urn:microsoft.com/office/officeart/2005/8/layout/default"/>
    <dgm:cxn modelId="{53136B5F-4977-4DF9-AA76-78AEE339B886}" type="presParOf" srcId="{5C578A9A-74E7-4DE1-84F3-587F8BAFBB45}" destId="{AD666A7D-4E80-4B45-AB0F-3EE65BA14454}" srcOrd="17" destOrd="0" presId="urn:microsoft.com/office/officeart/2005/8/layout/default"/>
    <dgm:cxn modelId="{385EFF46-39C9-4E50-BCC7-9E1AF2B8CB31}" type="presParOf" srcId="{5C578A9A-74E7-4DE1-84F3-587F8BAFBB45}" destId="{EC95358C-848A-473B-888B-5BC67DDC8C15}" srcOrd="18" destOrd="0" presId="urn:microsoft.com/office/officeart/2005/8/layout/default"/>
    <dgm:cxn modelId="{4E137B35-DD1C-4D07-A683-B3C8745E8D5E}" type="presParOf" srcId="{5C578A9A-74E7-4DE1-84F3-587F8BAFBB45}" destId="{2268244F-E47B-4572-934D-DB71AF2D081E}" srcOrd="19" destOrd="0" presId="urn:microsoft.com/office/officeart/2005/8/layout/default"/>
    <dgm:cxn modelId="{992AFAF0-CA79-4881-8915-EB0C0737E5A6}" type="presParOf" srcId="{5C578A9A-74E7-4DE1-84F3-587F8BAFBB45}" destId="{711D7647-EEA8-488D-9F78-52BB7F4822F1}" srcOrd="20" destOrd="0" presId="urn:microsoft.com/office/officeart/2005/8/layout/default"/>
    <dgm:cxn modelId="{365AC101-9098-45DA-8180-A4C9765D33B9}" type="presParOf" srcId="{5C578A9A-74E7-4DE1-84F3-587F8BAFBB45}" destId="{10C81AC5-BB9E-4154-BF40-3DCAF033AA2A}" srcOrd="21" destOrd="0" presId="urn:microsoft.com/office/officeart/2005/8/layout/default"/>
    <dgm:cxn modelId="{2659E0E3-D92E-4154-9E28-01043703C0E0}" type="presParOf" srcId="{5C578A9A-74E7-4DE1-84F3-587F8BAFBB45}" destId="{20A9AA81-5567-4263-BA33-0E2381066DB6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9A87B4-5BCC-42FD-AE27-73B46314445C}" type="doc">
      <dgm:prSet loTypeId="urn:microsoft.com/office/officeart/2005/8/layout/lProcess2" loCatId="list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uk-UA"/>
        </a:p>
      </dgm:t>
    </dgm:pt>
    <dgm:pt modelId="{092DC439-E0C0-4CB1-8756-53261D66CF19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300" b="1" i="1" dirty="0" smtClean="0">
              <a:solidFill>
                <a:schemeClr val="tx1"/>
              </a:solidFill>
              <a:latin typeface="Georgia" pitchFamily="18" charset="0"/>
            </a:rPr>
            <a:t>лабораторна робота/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300" b="1" i="1" dirty="0" smtClean="0">
              <a:solidFill>
                <a:schemeClr val="tx1"/>
              </a:solidFill>
              <a:latin typeface="Georgia" pitchFamily="18" charset="0"/>
            </a:rPr>
            <a:t>дослід</a:t>
          </a:r>
          <a:endParaRPr lang="uk-UA" sz="2300" b="1" dirty="0">
            <a:solidFill>
              <a:schemeClr val="tx1"/>
            </a:solidFill>
            <a:latin typeface="Georgia" pitchFamily="18" charset="0"/>
          </a:endParaRPr>
        </a:p>
      </dgm:t>
    </dgm:pt>
    <dgm:pt modelId="{6B6CECE5-5091-4302-8983-09EBDB2DE8B1}" type="parTrans" cxnId="{B844DED6-ACE3-4D50-9D31-044CC3A16F18}">
      <dgm:prSet/>
      <dgm:spPr/>
      <dgm:t>
        <a:bodyPr/>
        <a:lstStyle/>
        <a:p>
          <a:endParaRPr lang="uk-UA"/>
        </a:p>
      </dgm:t>
    </dgm:pt>
    <dgm:pt modelId="{5CD87C17-957D-403D-954F-95FBCCD1A852}" type="sibTrans" cxnId="{B844DED6-ACE3-4D50-9D31-044CC3A16F18}">
      <dgm:prSet/>
      <dgm:spPr/>
      <dgm:t>
        <a:bodyPr/>
        <a:lstStyle/>
        <a:p>
          <a:endParaRPr lang="uk-UA"/>
        </a:p>
      </dgm:t>
    </dgm:pt>
    <dgm:pt modelId="{196E6554-FEB9-4936-B300-9C224C630798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Georgia" pitchFamily="18" charset="0"/>
            </a:rPr>
            <a:t>проводиться з метою </a:t>
          </a:r>
          <a:r>
            <a:rPr lang="ru-RU" sz="2000" b="1" dirty="0" smtClean="0">
              <a:solidFill>
                <a:schemeClr val="tx1"/>
              </a:solidFill>
              <a:latin typeface="Georgia" pitchFamily="18" charset="0"/>
            </a:rPr>
            <a:t>отримання</a:t>
          </a:r>
          <a:r>
            <a:rPr lang="ru-RU" sz="2000" dirty="0" smtClean="0">
              <a:solidFill>
                <a:schemeClr val="tx1"/>
              </a:solidFill>
              <a:latin typeface="Georgia" pitchFamily="18" charset="0"/>
            </a:rPr>
            <a:t> нових знань</a:t>
          </a:r>
          <a:endParaRPr lang="uk-UA" sz="2000" dirty="0">
            <a:solidFill>
              <a:schemeClr val="tx1"/>
            </a:solidFill>
            <a:latin typeface="Georgia" pitchFamily="18" charset="0"/>
          </a:endParaRPr>
        </a:p>
      </dgm:t>
    </dgm:pt>
    <dgm:pt modelId="{BE5CCE68-C46D-47FC-8A88-8A215276EE7C}" type="parTrans" cxnId="{3F5275F6-B090-46FE-A7AF-B4D1A9CBA6FB}">
      <dgm:prSet/>
      <dgm:spPr/>
      <dgm:t>
        <a:bodyPr/>
        <a:lstStyle/>
        <a:p>
          <a:endParaRPr lang="uk-UA"/>
        </a:p>
      </dgm:t>
    </dgm:pt>
    <dgm:pt modelId="{87C79031-68A7-4BBF-841B-9BFEBA5947BF}" type="sibTrans" cxnId="{3F5275F6-B090-46FE-A7AF-B4D1A9CBA6FB}">
      <dgm:prSet/>
      <dgm:spPr/>
      <dgm:t>
        <a:bodyPr/>
        <a:lstStyle/>
        <a:p>
          <a:endParaRPr lang="uk-UA"/>
        </a:p>
      </dgm:t>
    </dgm:pt>
    <dgm:pt modelId="{B3241251-DFAB-40EC-9307-459E8E7E3A33}">
      <dgm:prSet phldrT="[Текст]"/>
      <dgm:spPr/>
      <dgm:t>
        <a:bodyPr/>
        <a:lstStyle/>
        <a:p>
          <a:r>
            <a:rPr lang="ru-RU" b="1" i="1" dirty="0" smtClean="0">
              <a:solidFill>
                <a:schemeClr val="tx1"/>
              </a:solidFill>
              <a:latin typeface="Georgia" pitchFamily="18" charset="0"/>
            </a:rPr>
            <a:t>практична робота</a:t>
          </a:r>
          <a:r>
            <a:rPr lang="ru-RU" b="1" dirty="0" smtClean="0">
              <a:solidFill>
                <a:schemeClr val="tx1"/>
              </a:solidFill>
              <a:latin typeface="Georgia" pitchFamily="18" charset="0"/>
            </a:rPr>
            <a:t> </a:t>
          </a:r>
          <a:endParaRPr lang="uk-UA" b="1" dirty="0">
            <a:solidFill>
              <a:schemeClr val="tx1"/>
            </a:solidFill>
            <a:latin typeface="Georgia" pitchFamily="18" charset="0"/>
          </a:endParaRPr>
        </a:p>
      </dgm:t>
    </dgm:pt>
    <dgm:pt modelId="{81970DFD-3936-47C6-A4AD-7C83F3738060}" type="parTrans" cxnId="{26D910F1-4CF6-4DA3-B8D9-F6BA1F9D6FA8}">
      <dgm:prSet/>
      <dgm:spPr/>
      <dgm:t>
        <a:bodyPr/>
        <a:lstStyle/>
        <a:p>
          <a:endParaRPr lang="uk-UA"/>
        </a:p>
      </dgm:t>
    </dgm:pt>
    <dgm:pt modelId="{908D3E5D-BA72-4C17-8E8C-3A6BA557BEB6}" type="sibTrans" cxnId="{26D910F1-4CF6-4DA3-B8D9-F6BA1F9D6FA8}">
      <dgm:prSet/>
      <dgm:spPr/>
      <dgm:t>
        <a:bodyPr/>
        <a:lstStyle/>
        <a:p>
          <a:endParaRPr lang="uk-UA"/>
        </a:p>
      </dgm:t>
    </dgm:pt>
    <dgm:pt modelId="{5124B8D5-58DF-4DD6-80D2-39AACE669517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Georgia" pitchFamily="18" charset="0"/>
            </a:rPr>
            <a:t>з метою </a:t>
          </a:r>
          <a:r>
            <a:rPr lang="ru-RU" b="1" dirty="0" smtClean="0">
              <a:solidFill>
                <a:schemeClr val="tx1"/>
              </a:solidFill>
              <a:latin typeface="Georgia" pitchFamily="18" charset="0"/>
            </a:rPr>
            <a:t>закріплення</a:t>
          </a:r>
          <a:r>
            <a:rPr lang="ru-RU" dirty="0" smtClean="0">
              <a:solidFill>
                <a:schemeClr val="tx1"/>
              </a:solidFill>
              <a:latin typeface="Georgia" pitchFamily="18" charset="0"/>
            </a:rPr>
            <a:t> знань, набутих під час розповіді вчителя чи самостійного опрацювання інформаційних джерел</a:t>
          </a:r>
          <a:endParaRPr lang="uk-UA" dirty="0">
            <a:solidFill>
              <a:schemeClr val="tx1"/>
            </a:solidFill>
            <a:latin typeface="Georgia" pitchFamily="18" charset="0"/>
          </a:endParaRPr>
        </a:p>
      </dgm:t>
    </dgm:pt>
    <dgm:pt modelId="{77B3A306-6382-4CBD-BBC7-1677BB9AB22B}" type="parTrans" cxnId="{5DA1B534-2536-43FB-ADF5-626AFF7641BF}">
      <dgm:prSet/>
      <dgm:spPr/>
      <dgm:t>
        <a:bodyPr/>
        <a:lstStyle/>
        <a:p>
          <a:endParaRPr lang="uk-UA"/>
        </a:p>
      </dgm:t>
    </dgm:pt>
    <dgm:pt modelId="{17139E02-0E36-4844-BBB1-DB6C8AB931E9}" type="sibTrans" cxnId="{5DA1B534-2536-43FB-ADF5-626AFF7641BF}">
      <dgm:prSet/>
      <dgm:spPr/>
      <dgm:t>
        <a:bodyPr/>
        <a:lstStyle/>
        <a:p>
          <a:endParaRPr lang="uk-UA"/>
        </a:p>
      </dgm:t>
    </dgm:pt>
    <dgm:pt modelId="{BDBE6EEA-7D5E-4390-860B-B7795CCE85A0}">
      <dgm:prSet phldrT="[Текст]"/>
      <dgm:spPr/>
      <dgm:t>
        <a:bodyPr/>
        <a:lstStyle/>
        <a:p>
          <a:r>
            <a:rPr lang="ru-RU" b="1" i="1" dirty="0" smtClean="0">
              <a:solidFill>
                <a:schemeClr val="tx1"/>
              </a:solidFill>
              <a:latin typeface="Georgia" pitchFamily="18" charset="0"/>
            </a:rPr>
            <a:t>дослідницький</a:t>
          </a:r>
          <a:r>
            <a:rPr lang="ru-RU" b="1" dirty="0" smtClean="0">
              <a:solidFill>
                <a:schemeClr val="tx1"/>
              </a:solidFill>
              <a:latin typeface="Georgia" pitchFamily="18" charset="0"/>
            </a:rPr>
            <a:t> </a:t>
          </a:r>
          <a:r>
            <a:rPr lang="ru-RU" b="1" i="1" dirty="0" smtClean="0">
              <a:solidFill>
                <a:schemeClr val="tx1"/>
              </a:solidFill>
              <a:latin typeface="Georgia" pitchFamily="18" charset="0"/>
            </a:rPr>
            <a:t>практикум</a:t>
          </a:r>
          <a:endParaRPr lang="uk-UA" b="1" dirty="0">
            <a:solidFill>
              <a:schemeClr val="tx1"/>
            </a:solidFill>
            <a:latin typeface="Georgia" pitchFamily="18" charset="0"/>
          </a:endParaRPr>
        </a:p>
      </dgm:t>
    </dgm:pt>
    <dgm:pt modelId="{5F00144C-C362-429D-AB7E-E8D5D89A570B}" type="parTrans" cxnId="{25A5D09E-9867-4923-8CC7-76041A0838F5}">
      <dgm:prSet/>
      <dgm:spPr/>
      <dgm:t>
        <a:bodyPr/>
        <a:lstStyle/>
        <a:p>
          <a:endParaRPr lang="uk-UA"/>
        </a:p>
      </dgm:t>
    </dgm:pt>
    <dgm:pt modelId="{E874BB82-4DEC-4D8F-954C-EA3B5B8C4048}" type="sibTrans" cxnId="{25A5D09E-9867-4923-8CC7-76041A0838F5}">
      <dgm:prSet/>
      <dgm:spPr/>
      <dgm:t>
        <a:bodyPr/>
        <a:lstStyle/>
        <a:p>
          <a:endParaRPr lang="uk-UA"/>
        </a:p>
      </dgm:t>
    </dgm:pt>
    <dgm:pt modelId="{3685527B-1759-4029-88DF-6DD3B2399CDD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Georgia" pitchFamily="18" charset="0"/>
            </a:rPr>
            <a:t>передбачає самостійну (або з допомогою дорослих) роботу учнів </a:t>
          </a:r>
          <a:r>
            <a:rPr lang="ru-RU" b="1" dirty="0" smtClean="0">
              <a:solidFill>
                <a:schemeClr val="tx1"/>
              </a:solidFill>
              <a:latin typeface="Georgia" pitchFamily="18" charset="0"/>
            </a:rPr>
            <a:t>у позаурочний час</a:t>
          </a:r>
          <a:r>
            <a:rPr lang="ru-RU" dirty="0" smtClean="0">
              <a:solidFill>
                <a:schemeClr val="tx1"/>
              </a:solidFill>
              <a:latin typeface="Georgia" pitchFamily="18" charset="0"/>
            </a:rPr>
            <a:t> з метою вироблення особистого досвіду дослідницької діяльності у процесі вирішення пізнавальних завдань</a:t>
          </a:r>
          <a:endParaRPr lang="uk-UA" dirty="0">
            <a:solidFill>
              <a:schemeClr val="tx1"/>
            </a:solidFill>
            <a:latin typeface="Georgia" pitchFamily="18" charset="0"/>
          </a:endParaRPr>
        </a:p>
      </dgm:t>
    </dgm:pt>
    <dgm:pt modelId="{52823BE0-F9DE-4697-8FFE-73553C3000EA}" type="parTrans" cxnId="{A1E5E7BB-4CFA-47A6-ACA6-2C53701181AF}">
      <dgm:prSet/>
      <dgm:spPr/>
      <dgm:t>
        <a:bodyPr/>
        <a:lstStyle/>
        <a:p>
          <a:endParaRPr lang="uk-UA"/>
        </a:p>
      </dgm:t>
    </dgm:pt>
    <dgm:pt modelId="{BCE28150-B14C-443E-A0FD-EE7A67E2ACC0}" type="sibTrans" cxnId="{A1E5E7BB-4CFA-47A6-ACA6-2C53701181AF}">
      <dgm:prSet/>
      <dgm:spPr/>
      <dgm:t>
        <a:bodyPr/>
        <a:lstStyle/>
        <a:p>
          <a:endParaRPr lang="uk-UA"/>
        </a:p>
      </dgm:t>
    </dgm:pt>
    <dgm:pt modelId="{D2190324-0B7F-43D7-8E8B-7B8CFE6ECCC3}" type="pres">
      <dgm:prSet presAssocID="{EB9A87B4-5BCC-42FD-AE27-73B46314445C}" presName="theList" presStyleCnt="0">
        <dgm:presLayoutVars>
          <dgm:dir/>
          <dgm:animLvl val="lvl"/>
          <dgm:resizeHandles val="exact"/>
        </dgm:presLayoutVars>
      </dgm:prSet>
      <dgm:spPr/>
    </dgm:pt>
    <dgm:pt modelId="{77A02CEA-1D75-43AF-859F-BD7A7DAE1F0F}" type="pres">
      <dgm:prSet presAssocID="{092DC439-E0C0-4CB1-8756-53261D66CF19}" presName="compNode" presStyleCnt="0"/>
      <dgm:spPr/>
    </dgm:pt>
    <dgm:pt modelId="{50C0FDBE-1DC1-4523-A04D-3E52337DEDED}" type="pres">
      <dgm:prSet presAssocID="{092DC439-E0C0-4CB1-8756-53261D66CF19}" presName="aNode" presStyleLbl="bgShp" presStyleIdx="0" presStyleCnt="3"/>
      <dgm:spPr/>
      <dgm:t>
        <a:bodyPr/>
        <a:lstStyle/>
        <a:p>
          <a:endParaRPr lang="uk-UA"/>
        </a:p>
      </dgm:t>
    </dgm:pt>
    <dgm:pt modelId="{14BF85C6-59BF-4115-A739-21C32C5380B3}" type="pres">
      <dgm:prSet presAssocID="{092DC439-E0C0-4CB1-8756-53261D66CF19}" presName="textNode" presStyleLbl="bgShp" presStyleIdx="0" presStyleCnt="3"/>
      <dgm:spPr/>
      <dgm:t>
        <a:bodyPr/>
        <a:lstStyle/>
        <a:p>
          <a:endParaRPr lang="uk-UA"/>
        </a:p>
      </dgm:t>
    </dgm:pt>
    <dgm:pt modelId="{B8ADA8E3-FC9C-430A-ADAB-BC8901E5B2BF}" type="pres">
      <dgm:prSet presAssocID="{092DC439-E0C0-4CB1-8756-53261D66CF19}" presName="compChildNode" presStyleCnt="0"/>
      <dgm:spPr/>
    </dgm:pt>
    <dgm:pt modelId="{C87B20B1-C708-44FD-B2CD-6B547E3DCA0E}" type="pres">
      <dgm:prSet presAssocID="{092DC439-E0C0-4CB1-8756-53261D66CF19}" presName="theInnerList" presStyleCnt="0"/>
      <dgm:spPr/>
    </dgm:pt>
    <dgm:pt modelId="{39E5F4DB-FB4E-4439-8054-E88A7165AA05}" type="pres">
      <dgm:prSet presAssocID="{196E6554-FEB9-4936-B300-9C224C630798}" presName="childNode" presStyleLbl="node1" presStyleIdx="0" presStyleCnt="3">
        <dgm:presLayoutVars>
          <dgm:bulletEnabled val="1"/>
        </dgm:presLayoutVars>
      </dgm:prSet>
      <dgm:spPr/>
    </dgm:pt>
    <dgm:pt modelId="{E1B82E14-A02E-45AC-BEBC-0F77D92C9CC7}" type="pres">
      <dgm:prSet presAssocID="{092DC439-E0C0-4CB1-8756-53261D66CF19}" presName="aSpace" presStyleCnt="0"/>
      <dgm:spPr/>
    </dgm:pt>
    <dgm:pt modelId="{904B502D-FF2B-44ED-AB60-1BFBBD64AD30}" type="pres">
      <dgm:prSet presAssocID="{B3241251-DFAB-40EC-9307-459E8E7E3A33}" presName="compNode" presStyleCnt="0"/>
      <dgm:spPr/>
    </dgm:pt>
    <dgm:pt modelId="{5CF71D85-82FC-48ED-BAD0-C11F7EDCC13F}" type="pres">
      <dgm:prSet presAssocID="{B3241251-DFAB-40EC-9307-459E8E7E3A33}" presName="aNode" presStyleLbl="bgShp" presStyleIdx="1" presStyleCnt="3"/>
      <dgm:spPr/>
      <dgm:t>
        <a:bodyPr/>
        <a:lstStyle/>
        <a:p>
          <a:endParaRPr lang="uk-UA"/>
        </a:p>
      </dgm:t>
    </dgm:pt>
    <dgm:pt modelId="{4416CA0C-8236-4ACA-A82D-76A125381058}" type="pres">
      <dgm:prSet presAssocID="{B3241251-DFAB-40EC-9307-459E8E7E3A33}" presName="textNode" presStyleLbl="bgShp" presStyleIdx="1" presStyleCnt="3"/>
      <dgm:spPr/>
      <dgm:t>
        <a:bodyPr/>
        <a:lstStyle/>
        <a:p>
          <a:endParaRPr lang="uk-UA"/>
        </a:p>
      </dgm:t>
    </dgm:pt>
    <dgm:pt modelId="{479A6CB4-DF98-48E8-A22B-3EBA2091874D}" type="pres">
      <dgm:prSet presAssocID="{B3241251-DFAB-40EC-9307-459E8E7E3A33}" presName="compChildNode" presStyleCnt="0"/>
      <dgm:spPr/>
    </dgm:pt>
    <dgm:pt modelId="{00E5DDE4-7740-4E59-8DAC-4ACC6923EDF3}" type="pres">
      <dgm:prSet presAssocID="{B3241251-DFAB-40EC-9307-459E8E7E3A33}" presName="theInnerList" presStyleCnt="0"/>
      <dgm:spPr/>
    </dgm:pt>
    <dgm:pt modelId="{EA6389B6-EF01-46BA-8046-AA0D1FB0F7B1}" type="pres">
      <dgm:prSet presAssocID="{5124B8D5-58DF-4DD6-80D2-39AACE669517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0FDEC46-7C75-401E-A5A3-20F90C302038}" type="pres">
      <dgm:prSet presAssocID="{B3241251-DFAB-40EC-9307-459E8E7E3A33}" presName="aSpace" presStyleCnt="0"/>
      <dgm:spPr/>
    </dgm:pt>
    <dgm:pt modelId="{857B99C9-1D0C-4760-9B57-469606EBEC27}" type="pres">
      <dgm:prSet presAssocID="{BDBE6EEA-7D5E-4390-860B-B7795CCE85A0}" presName="compNode" presStyleCnt="0"/>
      <dgm:spPr/>
    </dgm:pt>
    <dgm:pt modelId="{AA3AB0B0-0901-4349-AECE-D64748708A14}" type="pres">
      <dgm:prSet presAssocID="{BDBE6EEA-7D5E-4390-860B-B7795CCE85A0}" presName="aNode" presStyleLbl="bgShp" presStyleIdx="2" presStyleCnt="3"/>
      <dgm:spPr/>
      <dgm:t>
        <a:bodyPr/>
        <a:lstStyle/>
        <a:p>
          <a:endParaRPr lang="uk-UA"/>
        </a:p>
      </dgm:t>
    </dgm:pt>
    <dgm:pt modelId="{769F36DC-D064-4DC0-80C4-D9E246B14ACB}" type="pres">
      <dgm:prSet presAssocID="{BDBE6EEA-7D5E-4390-860B-B7795CCE85A0}" presName="textNode" presStyleLbl="bgShp" presStyleIdx="2" presStyleCnt="3"/>
      <dgm:spPr/>
      <dgm:t>
        <a:bodyPr/>
        <a:lstStyle/>
        <a:p>
          <a:endParaRPr lang="uk-UA"/>
        </a:p>
      </dgm:t>
    </dgm:pt>
    <dgm:pt modelId="{F0E58741-E8B6-41B7-89E1-30335493E14C}" type="pres">
      <dgm:prSet presAssocID="{BDBE6EEA-7D5E-4390-860B-B7795CCE85A0}" presName="compChildNode" presStyleCnt="0"/>
      <dgm:spPr/>
    </dgm:pt>
    <dgm:pt modelId="{10566F1E-95B7-45FC-8715-57741F4BDAEB}" type="pres">
      <dgm:prSet presAssocID="{BDBE6EEA-7D5E-4390-860B-B7795CCE85A0}" presName="theInnerList" presStyleCnt="0"/>
      <dgm:spPr/>
    </dgm:pt>
    <dgm:pt modelId="{C0C15F6C-F2CA-4E62-9B78-41D34092FED0}" type="pres">
      <dgm:prSet presAssocID="{3685527B-1759-4029-88DF-6DD3B2399CDD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6D910F1-4CF6-4DA3-B8D9-F6BA1F9D6FA8}" srcId="{EB9A87B4-5BCC-42FD-AE27-73B46314445C}" destId="{B3241251-DFAB-40EC-9307-459E8E7E3A33}" srcOrd="1" destOrd="0" parTransId="{81970DFD-3936-47C6-A4AD-7C83F3738060}" sibTransId="{908D3E5D-BA72-4C17-8E8C-3A6BA557BEB6}"/>
    <dgm:cxn modelId="{EA52247A-6E98-4055-8896-FEC4040AD09F}" type="presOf" srcId="{5124B8D5-58DF-4DD6-80D2-39AACE669517}" destId="{EA6389B6-EF01-46BA-8046-AA0D1FB0F7B1}" srcOrd="0" destOrd="0" presId="urn:microsoft.com/office/officeart/2005/8/layout/lProcess2"/>
    <dgm:cxn modelId="{25A5D09E-9867-4923-8CC7-76041A0838F5}" srcId="{EB9A87B4-5BCC-42FD-AE27-73B46314445C}" destId="{BDBE6EEA-7D5E-4390-860B-B7795CCE85A0}" srcOrd="2" destOrd="0" parTransId="{5F00144C-C362-429D-AB7E-E8D5D89A570B}" sibTransId="{E874BB82-4DEC-4D8F-954C-EA3B5B8C4048}"/>
    <dgm:cxn modelId="{03A324D5-8D75-4C19-A1B8-3A8F4A82A074}" type="presOf" srcId="{EB9A87B4-5BCC-42FD-AE27-73B46314445C}" destId="{D2190324-0B7F-43D7-8E8B-7B8CFE6ECCC3}" srcOrd="0" destOrd="0" presId="urn:microsoft.com/office/officeart/2005/8/layout/lProcess2"/>
    <dgm:cxn modelId="{608D8118-5346-46B1-8F19-BC1556B8AD16}" type="presOf" srcId="{B3241251-DFAB-40EC-9307-459E8E7E3A33}" destId="{5CF71D85-82FC-48ED-BAD0-C11F7EDCC13F}" srcOrd="0" destOrd="0" presId="urn:microsoft.com/office/officeart/2005/8/layout/lProcess2"/>
    <dgm:cxn modelId="{0347EFF1-A7F0-4F53-A38E-DFB69FC03A8F}" type="presOf" srcId="{BDBE6EEA-7D5E-4390-860B-B7795CCE85A0}" destId="{AA3AB0B0-0901-4349-AECE-D64748708A14}" srcOrd="0" destOrd="0" presId="urn:microsoft.com/office/officeart/2005/8/layout/lProcess2"/>
    <dgm:cxn modelId="{AC534775-160B-48EB-A224-A46C6B86C22A}" type="presOf" srcId="{B3241251-DFAB-40EC-9307-459E8E7E3A33}" destId="{4416CA0C-8236-4ACA-A82D-76A125381058}" srcOrd="1" destOrd="0" presId="urn:microsoft.com/office/officeart/2005/8/layout/lProcess2"/>
    <dgm:cxn modelId="{FB6A740D-3815-4B3F-A971-56860C8DDC3B}" type="presOf" srcId="{092DC439-E0C0-4CB1-8756-53261D66CF19}" destId="{14BF85C6-59BF-4115-A739-21C32C5380B3}" srcOrd="1" destOrd="0" presId="urn:microsoft.com/office/officeart/2005/8/layout/lProcess2"/>
    <dgm:cxn modelId="{80FB3E93-01AF-4902-89C5-631343BC693F}" type="presOf" srcId="{BDBE6EEA-7D5E-4390-860B-B7795CCE85A0}" destId="{769F36DC-D064-4DC0-80C4-D9E246B14ACB}" srcOrd="1" destOrd="0" presId="urn:microsoft.com/office/officeart/2005/8/layout/lProcess2"/>
    <dgm:cxn modelId="{45105227-0588-4E2C-A700-19B957EFF610}" type="presOf" srcId="{3685527B-1759-4029-88DF-6DD3B2399CDD}" destId="{C0C15F6C-F2CA-4E62-9B78-41D34092FED0}" srcOrd="0" destOrd="0" presId="urn:microsoft.com/office/officeart/2005/8/layout/lProcess2"/>
    <dgm:cxn modelId="{3F5275F6-B090-46FE-A7AF-B4D1A9CBA6FB}" srcId="{092DC439-E0C0-4CB1-8756-53261D66CF19}" destId="{196E6554-FEB9-4936-B300-9C224C630798}" srcOrd="0" destOrd="0" parTransId="{BE5CCE68-C46D-47FC-8A88-8A215276EE7C}" sibTransId="{87C79031-68A7-4BBF-841B-9BFEBA5947BF}"/>
    <dgm:cxn modelId="{53585456-D585-499A-80FE-EB2A039FDEFD}" type="presOf" srcId="{092DC439-E0C0-4CB1-8756-53261D66CF19}" destId="{50C0FDBE-1DC1-4523-A04D-3E52337DEDED}" srcOrd="0" destOrd="0" presId="urn:microsoft.com/office/officeart/2005/8/layout/lProcess2"/>
    <dgm:cxn modelId="{5DA1B534-2536-43FB-ADF5-626AFF7641BF}" srcId="{B3241251-DFAB-40EC-9307-459E8E7E3A33}" destId="{5124B8D5-58DF-4DD6-80D2-39AACE669517}" srcOrd="0" destOrd="0" parTransId="{77B3A306-6382-4CBD-BBC7-1677BB9AB22B}" sibTransId="{17139E02-0E36-4844-BBB1-DB6C8AB931E9}"/>
    <dgm:cxn modelId="{B844DED6-ACE3-4D50-9D31-044CC3A16F18}" srcId="{EB9A87B4-5BCC-42FD-AE27-73B46314445C}" destId="{092DC439-E0C0-4CB1-8756-53261D66CF19}" srcOrd="0" destOrd="0" parTransId="{6B6CECE5-5091-4302-8983-09EBDB2DE8B1}" sibTransId="{5CD87C17-957D-403D-954F-95FBCCD1A852}"/>
    <dgm:cxn modelId="{A1E5E7BB-4CFA-47A6-ACA6-2C53701181AF}" srcId="{BDBE6EEA-7D5E-4390-860B-B7795CCE85A0}" destId="{3685527B-1759-4029-88DF-6DD3B2399CDD}" srcOrd="0" destOrd="0" parTransId="{52823BE0-F9DE-4697-8FFE-73553C3000EA}" sibTransId="{BCE28150-B14C-443E-A0FD-EE7A67E2ACC0}"/>
    <dgm:cxn modelId="{034CCCA0-837E-4882-8B72-9E3A5DE9C82B}" type="presOf" srcId="{196E6554-FEB9-4936-B300-9C224C630798}" destId="{39E5F4DB-FB4E-4439-8054-E88A7165AA05}" srcOrd="0" destOrd="0" presId="urn:microsoft.com/office/officeart/2005/8/layout/lProcess2"/>
    <dgm:cxn modelId="{96A6B07E-1C9A-453B-AA96-949F199D5EC3}" type="presParOf" srcId="{D2190324-0B7F-43D7-8E8B-7B8CFE6ECCC3}" destId="{77A02CEA-1D75-43AF-859F-BD7A7DAE1F0F}" srcOrd="0" destOrd="0" presId="urn:microsoft.com/office/officeart/2005/8/layout/lProcess2"/>
    <dgm:cxn modelId="{AAF2AD90-CE08-49EA-9114-BF64F625BA11}" type="presParOf" srcId="{77A02CEA-1D75-43AF-859F-BD7A7DAE1F0F}" destId="{50C0FDBE-1DC1-4523-A04D-3E52337DEDED}" srcOrd="0" destOrd="0" presId="urn:microsoft.com/office/officeart/2005/8/layout/lProcess2"/>
    <dgm:cxn modelId="{A6BD6EDA-CC28-4128-A35A-3D45A44449FB}" type="presParOf" srcId="{77A02CEA-1D75-43AF-859F-BD7A7DAE1F0F}" destId="{14BF85C6-59BF-4115-A739-21C32C5380B3}" srcOrd="1" destOrd="0" presId="urn:microsoft.com/office/officeart/2005/8/layout/lProcess2"/>
    <dgm:cxn modelId="{46DAB2D4-EBA6-495C-8306-2AFF370F4898}" type="presParOf" srcId="{77A02CEA-1D75-43AF-859F-BD7A7DAE1F0F}" destId="{B8ADA8E3-FC9C-430A-ADAB-BC8901E5B2BF}" srcOrd="2" destOrd="0" presId="urn:microsoft.com/office/officeart/2005/8/layout/lProcess2"/>
    <dgm:cxn modelId="{900287E9-3D97-47A9-8923-CAA43BB82673}" type="presParOf" srcId="{B8ADA8E3-FC9C-430A-ADAB-BC8901E5B2BF}" destId="{C87B20B1-C708-44FD-B2CD-6B547E3DCA0E}" srcOrd="0" destOrd="0" presId="urn:microsoft.com/office/officeart/2005/8/layout/lProcess2"/>
    <dgm:cxn modelId="{75DB50C6-8125-42F1-9938-00B1C20FC5D2}" type="presParOf" srcId="{C87B20B1-C708-44FD-B2CD-6B547E3DCA0E}" destId="{39E5F4DB-FB4E-4439-8054-E88A7165AA05}" srcOrd="0" destOrd="0" presId="urn:microsoft.com/office/officeart/2005/8/layout/lProcess2"/>
    <dgm:cxn modelId="{E09BB188-DDB3-4853-9ABF-6172429E1B0D}" type="presParOf" srcId="{D2190324-0B7F-43D7-8E8B-7B8CFE6ECCC3}" destId="{E1B82E14-A02E-45AC-BEBC-0F77D92C9CC7}" srcOrd="1" destOrd="0" presId="urn:microsoft.com/office/officeart/2005/8/layout/lProcess2"/>
    <dgm:cxn modelId="{50E9B5CE-3B06-4055-8E51-3F90C644AD00}" type="presParOf" srcId="{D2190324-0B7F-43D7-8E8B-7B8CFE6ECCC3}" destId="{904B502D-FF2B-44ED-AB60-1BFBBD64AD30}" srcOrd="2" destOrd="0" presId="urn:microsoft.com/office/officeart/2005/8/layout/lProcess2"/>
    <dgm:cxn modelId="{36AF9D8F-26DE-49D9-9A15-3E416561CF23}" type="presParOf" srcId="{904B502D-FF2B-44ED-AB60-1BFBBD64AD30}" destId="{5CF71D85-82FC-48ED-BAD0-C11F7EDCC13F}" srcOrd="0" destOrd="0" presId="urn:microsoft.com/office/officeart/2005/8/layout/lProcess2"/>
    <dgm:cxn modelId="{9E1D1EA0-6631-442A-AC5A-8311559CFA7B}" type="presParOf" srcId="{904B502D-FF2B-44ED-AB60-1BFBBD64AD30}" destId="{4416CA0C-8236-4ACA-A82D-76A125381058}" srcOrd="1" destOrd="0" presId="urn:microsoft.com/office/officeart/2005/8/layout/lProcess2"/>
    <dgm:cxn modelId="{14D07AD1-15B5-45F0-802F-9976C21A4E95}" type="presParOf" srcId="{904B502D-FF2B-44ED-AB60-1BFBBD64AD30}" destId="{479A6CB4-DF98-48E8-A22B-3EBA2091874D}" srcOrd="2" destOrd="0" presId="urn:microsoft.com/office/officeart/2005/8/layout/lProcess2"/>
    <dgm:cxn modelId="{803C0410-CD77-47F1-9F51-C07A602A0550}" type="presParOf" srcId="{479A6CB4-DF98-48E8-A22B-3EBA2091874D}" destId="{00E5DDE4-7740-4E59-8DAC-4ACC6923EDF3}" srcOrd="0" destOrd="0" presId="urn:microsoft.com/office/officeart/2005/8/layout/lProcess2"/>
    <dgm:cxn modelId="{CBDEB323-6D74-4B45-915E-1360E9E3410A}" type="presParOf" srcId="{00E5DDE4-7740-4E59-8DAC-4ACC6923EDF3}" destId="{EA6389B6-EF01-46BA-8046-AA0D1FB0F7B1}" srcOrd="0" destOrd="0" presId="urn:microsoft.com/office/officeart/2005/8/layout/lProcess2"/>
    <dgm:cxn modelId="{2DF25BE9-0EAB-4A1F-9287-92EBC1BC4390}" type="presParOf" srcId="{D2190324-0B7F-43D7-8E8B-7B8CFE6ECCC3}" destId="{30FDEC46-7C75-401E-A5A3-20F90C302038}" srcOrd="3" destOrd="0" presId="urn:microsoft.com/office/officeart/2005/8/layout/lProcess2"/>
    <dgm:cxn modelId="{899E3BA0-722A-47D0-9F49-B2D0801037E4}" type="presParOf" srcId="{D2190324-0B7F-43D7-8E8B-7B8CFE6ECCC3}" destId="{857B99C9-1D0C-4760-9B57-469606EBEC27}" srcOrd="4" destOrd="0" presId="urn:microsoft.com/office/officeart/2005/8/layout/lProcess2"/>
    <dgm:cxn modelId="{32498742-B9AF-4F09-8352-7942B3B99EC2}" type="presParOf" srcId="{857B99C9-1D0C-4760-9B57-469606EBEC27}" destId="{AA3AB0B0-0901-4349-AECE-D64748708A14}" srcOrd="0" destOrd="0" presId="urn:microsoft.com/office/officeart/2005/8/layout/lProcess2"/>
    <dgm:cxn modelId="{545BFF28-D479-4EB1-A821-FFC9AF78E2E6}" type="presParOf" srcId="{857B99C9-1D0C-4760-9B57-469606EBEC27}" destId="{769F36DC-D064-4DC0-80C4-D9E246B14ACB}" srcOrd="1" destOrd="0" presId="urn:microsoft.com/office/officeart/2005/8/layout/lProcess2"/>
    <dgm:cxn modelId="{FCE7A911-D4E6-492F-A46A-9B7D92C4A959}" type="presParOf" srcId="{857B99C9-1D0C-4760-9B57-469606EBEC27}" destId="{F0E58741-E8B6-41B7-89E1-30335493E14C}" srcOrd="2" destOrd="0" presId="urn:microsoft.com/office/officeart/2005/8/layout/lProcess2"/>
    <dgm:cxn modelId="{95A088B1-60F1-433D-9991-77D79AE96630}" type="presParOf" srcId="{F0E58741-E8B6-41B7-89E1-30335493E14C}" destId="{10566F1E-95B7-45FC-8715-57741F4BDAEB}" srcOrd="0" destOrd="0" presId="urn:microsoft.com/office/officeart/2005/8/layout/lProcess2"/>
    <dgm:cxn modelId="{B447D24A-5744-47E2-B28D-E5C724C9E4AE}" type="presParOf" srcId="{10566F1E-95B7-45FC-8715-57741F4BDAEB}" destId="{C0C15F6C-F2CA-4E62-9B78-41D34092FED0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1F83224-4230-431D-B353-D2037CCB3884}" type="doc">
      <dgm:prSet loTypeId="urn:microsoft.com/office/officeart/2005/8/layout/vProcess5" loCatId="process" qsTypeId="urn:microsoft.com/office/officeart/2005/8/quickstyle/3d1" qsCatId="3D" csTypeId="urn:microsoft.com/office/officeart/2005/8/colors/accent3_4" csCatId="accent3" phldr="1"/>
      <dgm:spPr/>
      <dgm:t>
        <a:bodyPr/>
        <a:lstStyle/>
        <a:p>
          <a:endParaRPr lang="uk-UA"/>
        </a:p>
      </dgm:t>
    </dgm:pt>
    <dgm:pt modelId="{44E74EFF-789E-4069-AD4E-D95CBCFA968E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  <a:latin typeface="Georgia" pitchFamily="18" charset="0"/>
            </a:rPr>
            <a:t>П</a:t>
          </a:r>
          <a:r>
            <a:rPr lang="ru-RU" b="1" dirty="0" smtClean="0">
              <a:solidFill>
                <a:schemeClr val="tx1"/>
              </a:solidFill>
              <a:latin typeface="Georgia" pitchFamily="18" charset="0"/>
            </a:rPr>
            <a:t>остановка пізнавального завдання</a:t>
          </a:r>
          <a:endParaRPr lang="uk-UA" b="1" dirty="0">
            <a:solidFill>
              <a:schemeClr val="tx1"/>
            </a:solidFill>
            <a:latin typeface="Georgia" pitchFamily="18" charset="0"/>
          </a:endParaRPr>
        </a:p>
      </dgm:t>
    </dgm:pt>
    <dgm:pt modelId="{628AD0E5-6509-4E03-8E91-D96A564D5764}" type="parTrans" cxnId="{4A31BB7F-51DE-4685-99B8-FFAD2A339803}">
      <dgm:prSet/>
      <dgm:spPr/>
      <dgm:t>
        <a:bodyPr/>
        <a:lstStyle/>
        <a:p>
          <a:endParaRPr lang="uk-UA"/>
        </a:p>
      </dgm:t>
    </dgm:pt>
    <dgm:pt modelId="{58612F33-2A17-4791-802A-716F9C622302}" type="sibTrans" cxnId="{4A31BB7F-51DE-4685-99B8-FFAD2A339803}">
      <dgm:prSet/>
      <dgm:spPr/>
      <dgm:t>
        <a:bodyPr/>
        <a:lstStyle/>
        <a:p>
          <a:endParaRPr lang="uk-UA"/>
        </a:p>
      </dgm:t>
    </dgm:pt>
    <dgm:pt modelId="{36EE5D67-9857-4BF2-BA07-3B06D0F3EA08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  <a:latin typeface="Georgia" pitchFamily="18" charset="0"/>
            </a:rPr>
            <a:t>Проведення інструктажів: технічного та організаційного</a:t>
          </a:r>
          <a:endParaRPr lang="uk-UA" b="1" dirty="0">
            <a:solidFill>
              <a:schemeClr val="tx1"/>
            </a:solidFill>
            <a:latin typeface="Georgia" pitchFamily="18" charset="0"/>
          </a:endParaRPr>
        </a:p>
      </dgm:t>
    </dgm:pt>
    <dgm:pt modelId="{7F35AFA7-2426-40FF-89FF-A4A0802BE670}" type="parTrans" cxnId="{BC57D506-4965-4539-8BE8-CF09458AFA58}">
      <dgm:prSet/>
      <dgm:spPr/>
      <dgm:t>
        <a:bodyPr/>
        <a:lstStyle/>
        <a:p>
          <a:endParaRPr lang="uk-UA"/>
        </a:p>
      </dgm:t>
    </dgm:pt>
    <dgm:pt modelId="{F7DE188D-F772-4FD2-9F07-725545F3C78C}" type="sibTrans" cxnId="{BC57D506-4965-4539-8BE8-CF09458AFA58}">
      <dgm:prSet/>
      <dgm:spPr/>
      <dgm:t>
        <a:bodyPr/>
        <a:lstStyle/>
        <a:p>
          <a:endParaRPr lang="uk-UA"/>
        </a:p>
      </dgm:t>
    </dgm:pt>
    <dgm:pt modelId="{2F23E8A3-DCE5-4205-A2BF-5CC36251B0E4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  <a:latin typeface="Georgia" pitchFamily="18" charset="0"/>
            </a:rPr>
            <a:t>В</a:t>
          </a:r>
          <a:r>
            <a:rPr lang="ru-RU" b="1" dirty="0" smtClean="0">
              <a:solidFill>
                <a:schemeClr val="tx1"/>
              </a:solidFill>
              <a:latin typeface="Georgia" pitchFamily="18" charset="0"/>
            </a:rPr>
            <a:t>иконання роботи учнями </a:t>
          </a:r>
          <a:endParaRPr lang="uk-UA" b="1" dirty="0">
            <a:solidFill>
              <a:schemeClr val="tx1"/>
            </a:solidFill>
            <a:latin typeface="Georgia" pitchFamily="18" charset="0"/>
          </a:endParaRPr>
        </a:p>
      </dgm:t>
    </dgm:pt>
    <dgm:pt modelId="{72F19F63-FF02-4ADF-AFF4-2019BA5B042B}" type="parTrans" cxnId="{F74C00C9-1094-49D7-ADD6-97025627509C}">
      <dgm:prSet/>
      <dgm:spPr/>
      <dgm:t>
        <a:bodyPr/>
        <a:lstStyle/>
        <a:p>
          <a:endParaRPr lang="uk-UA"/>
        </a:p>
      </dgm:t>
    </dgm:pt>
    <dgm:pt modelId="{6B4E9D6B-EBD1-4E7B-ACC1-7CFB22B8CF08}" type="sibTrans" cxnId="{F74C00C9-1094-49D7-ADD6-97025627509C}">
      <dgm:prSet/>
      <dgm:spPr/>
      <dgm:t>
        <a:bodyPr/>
        <a:lstStyle/>
        <a:p>
          <a:endParaRPr lang="uk-UA"/>
        </a:p>
      </dgm:t>
    </dgm:pt>
    <dgm:pt modelId="{A13E183D-F036-4EB3-AD88-FB3424F1CB6A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  <a:latin typeface="Georgia" pitchFamily="18" charset="0"/>
            </a:rPr>
            <a:t>З</a:t>
          </a:r>
          <a:r>
            <a:rPr lang="ru-RU" b="1" dirty="0" smtClean="0">
              <a:solidFill>
                <a:schemeClr val="tx1"/>
              </a:solidFill>
              <a:latin typeface="Georgia" pitchFamily="18" charset="0"/>
            </a:rPr>
            <a:t>віт за результатами роботи </a:t>
          </a:r>
          <a:endParaRPr lang="uk-UA" b="1" dirty="0">
            <a:solidFill>
              <a:schemeClr val="tx1"/>
            </a:solidFill>
            <a:latin typeface="Georgia" pitchFamily="18" charset="0"/>
          </a:endParaRPr>
        </a:p>
      </dgm:t>
    </dgm:pt>
    <dgm:pt modelId="{601BF3C8-39A2-4979-B1CE-C0D37519F9ED}" type="parTrans" cxnId="{131FA9F8-596D-4870-B7AE-25D504A36D3C}">
      <dgm:prSet/>
      <dgm:spPr/>
      <dgm:t>
        <a:bodyPr/>
        <a:lstStyle/>
        <a:p>
          <a:endParaRPr lang="uk-UA"/>
        </a:p>
      </dgm:t>
    </dgm:pt>
    <dgm:pt modelId="{6E73ED1C-9DAB-44E3-9F70-6A69EC7A9254}" type="sibTrans" cxnId="{131FA9F8-596D-4870-B7AE-25D504A36D3C}">
      <dgm:prSet/>
      <dgm:spPr/>
      <dgm:t>
        <a:bodyPr/>
        <a:lstStyle/>
        <a:p>
          <a:endParaRPr lang="uk-UA"/>
        </a:p>
      </dgm:t>
    </dgm:pt>
    <dgm:pt modelId="{26B5FDD2-C9C6-4407-8C23-A65328BC3B67}" type="pres">
      <dgm:prSet presAssocID="{11F83224-4230-431D-B353-D2037CCB3884}" presName="outerComposite" presStyleCnt="0">
        <dgm:presLayoutVars>
          <dgm:chMax val="5"/>
          <dgm:dir/>
          <dgm:resizeHandles val="exact"/>
        </dgm:presLayoutVars>
      </dgm:prSet>
      <dgm:spPr/>
    </dgm:pt>
    <dgm:pt modelId="{4BBA6938-1304-4160-BC74-D6B1E7E38F6F}" type="pres">
      <dgm:prSet presAssocID="{11F83224-4230-431D-B353-D2037CCB3884}" presName="dummyMaxCanvas" presStyleCnt="0">
        <dgm:presLayoutVars/>
      </dgm:prSet>
      <dgm:spPr/>
    </dgm:pt>
    <dgm:pt modelId="{1EB00B90-8391-4701-9674-C22C2486A4EA}" type="pres">
      <dgm:prSet presAssocID="{11F83224-4230-431D-B353-D2037CCB3884}" presName="FourNodes_1" presStyleLbl="node1" presStyleIdx="0" presStyleCnt="4">
        <dgm:presLayoutVars>
          <dgm:bulletEnabled val="1"/>
        </dgm:presLayoutVars>
      </dgm:prSet>
      <dgm:spPr/>
    </dgm:pt>
    <dgm:pt modelId="{B314CA91-5654-44FC-8E7C-6DA4CE5DAEED}" type="pres">
      <dgm:prSet presAssocID="{11F83224-4230-431D-B353-D2037CCB3884}" presName="FourNodes_2" presStyleLbl="node1" presStyleIdx="1" presStyleCnt="4">
        <dgm:presLayoutVars>
          <dgm:bulletEnabled val="1"/>
        </dgm:presLayoutVars>
      </dgm:prSet>
      <dgm:spPr/>
    </dgm:pt>
    <dgm:pt modelId="{FC6B8124-1848-4D75-B16A-22EDC3EC9643}" type="pres">
      <dgm:prSet presAssocID="{11F83224-4230-431D-B353-D2037CCB3884}" presName="FourNodes_3" presStyleLbl="node1" presStyleIdx="2" presStyleCnt="4">
        <dgm:presLayoutVars>
          <dgm:bulletEnabled val="1"/>
        </dgm:presLayoutVars>
      </dgm:prSet>
      <dgm:spPr/>
    </dgm:pt>
    <dgm:pt modelId="{DE4FD9DF-CF3F-4164-9701-73C4933D233C}" type="pres">
      <dgm:prSet presAssocID="{11F83224-4230-431D-B353-D2037CCB3884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D093848-41A3-465F-9089-46F02A75DC2D}" type="pres">
      <dgm:prSet presAssocID="{11F83224-4230-431D-B353-D2037CCB3884}" presName="FourConn_1-2" presStyleLbl="fgAccFollowNode1" presStyleIdx="0" presStyleCnt="3">
        <dgm:presLayoutVars>
          <dgm:bulletEnabled val="1"/>
        </dgm:presLayoutVars>
      </dgm:prSet>
      <dgm:spPr/>
    </dgm:pt>
    <dgm:pt modelId="{DCE81F31-2A8E-4D24-8E52-33A1966CFA49}" type="pres">
      <dgm:prSet presAssocID="{11F83224-4230-431D-B353-D2037CCB3884}" presName="FourConn_2-3" presStyleLbl="fgAccFollowNode1" presStyleIdx="1" presStyleCnt="3">
        <dgm:presLayoutVars>
          <dgm:bulletEnabled val="1"/>
        </dgm:presLayoutVars>
      </dgm:prSet>
      <dgm:spPr/>
    </dgm:pt>
    <dgm:pt modelId="{E05B66EF-3878-4552-AEE7-B11197726F92}" type="pres">
      <dgm:prSet presAssocID="{11F83224-4230-431D-B353-D2037CCB3884}" presName="FourConn_3-4" presStyleLbl="fgAccFollowNode1" presStyleIdx="2" presStyleCnt="3">
        <dgm:presLayoutVars>
          <dgm:bulletEnabled val="1"/>
        </dgm:presLayoutVars>
      </dgm:prSet>
      <dgm:spPr/>
    </dgm:pt>
    <dgm:pt modelId="{C91B0ADA-FE4E-4A61-AB94-D077911AF6A1}" type="pres">
      <dgm:prSet presAssocID="{11F83224-4230-431D-B353-D2037CCB3884}" presName="FourNodes_1_text" presStyleLbl="node1" presStyleIdx="3" presStyleCnt="4">
        <dgm:presLayoutVars>
          <dgm:bulletEnabled val="1"/>
        </dgm:presLayoutVars>
      </dgm:prSet>
      <dgm:spPr/>
    </dgm:pt>
    <dgm:pt modelId="{0D3A7FA2-35EE-4368-8F4F-E460015BEA9B}" type="pres">
      <dgm:prSet presAssocID="{11F83224-4230-431D-B353-D2037CCB3884}" presName="FourNodes_2_text" presStyleLbl="node1" presStyleIdx="3" presStyleCnt="4">
        <dgm:presLayoutVars>
          <dgm:bulletEnabled val="1"/>
        </dgm:presLayoutVars>
      </dgm:prSet>
      <dgm:spPr/>
    </dgm:pt>
    <dgm:pt modelId="{09A862B1-D403-49BE-B041-8D3B6A60AFCE}" type="pres">
      <dgm:prSet presAssocID="{11F83224-4230-431D-B353-D2037CCB3884}" presName="FourNodes_3_text" presStyleLbl="node1" presStyleIdx="3" presStyleCnt="4">
        <dgm:presLayoutVars>
          <dgm:bulletEnabled val="1"/>
        </dgm:presLayoutVars>
      </dgm:prSet>
      <dgm:spPr/>
    </dgm:pt>
    <dgm:pt modelId="{73E4FB8C-BBFD-420C-964C-AED4914D712E}" type="pres">
      <dgm:prSet presAssocID="{11F83224-4230-431D-B353-D2037CCB3884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7E9B982-6AAE-4529-824D-6F1AA60DDD8F}" type="presOf" srcId="{36EE5D67-9857-4BF2-BA07-3B06D0F3EA08}" destId="{B314CA91-5654-44FC-8E7C-6DA4CE5DAEED}" srcOrd="0" destOrd="0" presId="urn:microsoft.com/office/officeart/2005/8/layout/vProcess5"/>
    <dgm:cxn modelId="{C7227EEB-D8EC-4125-8C6E-65D231775171}" type="presOf" srcId="{F7DE188D-F772-4FD2-9F07-725545F3C78C}" destId="{DCE81F31-2A8E-4D24-8E52-33A1966CFA49}" srcOrd="0" destOrd="0" presId="urn:microsoft.com/office/officeart/2005/8/layout/vProcess5"/>
    <dgm:cxn modelId="{4A31BB7F-51DE-4685-99B8-FFAD2A339803}" srcId="{11F83224-4230-431D-B353-D2037CCB3884}" destId="{44E74EFF-789E-4069-AD4E-D95CBCFA968E}" srcOrd="0" destOrd="0" parTransId="{628AD0E5-6509-4E03-8E91-D96A564D5764}" sibTransId="{58612F33-2A17-4791-802A-716F9C622302}"/>
    <dgm:cxn modelId="{01DC3BE7-2DF4-4357-818E-F8AA0F00E6B6}" type="presOf" srcId="{2F23E8A3-DCE5-4205-A2BF-5CC36251B0E4}" destId="{09A862B1-D403-49BE-B041-8D3B6A60AFCE}" srcOrd="1" destOrd="0" presId="urn:microsoft.com/office/officeart/2005/8/layout/vProcess5"/>
    <dgm:cxn modelId="{57CAC78B-A912-4D45-8AB5-DEF535EF9D73}" type="presOf" srcId="{2F23E8A3-DCE5-4205-A2BF-5CC36251B0E4}" destId="{FC6B8124-1848-4D75-B16A-22EDC3EC9643}" srcOrd="0" destOrd="0" presId="urn:microsoft.com/office/officeart/2005/8/layout/vProcess5"/>
    <dgm:cxn modelId="{8AC298BE-EB44-44B9-ABAE-AF11D4165BE7}" type="presOf" srcId="{58612F33-2A17-4791-802A-716F9C622302}" destId="{7D093848-41A3-465F-9089-46F02A75DC2D}" srcOrd="0" destOrd="0" presId="urn:microsoft.com/office/officeart/2005/8/layout/vProcess5"/>
    <dgm:cxn modelId="{D22E24A0-8FDB-477E-A350-BA1FE570D675}" type="presOf" srcId="{6B4E9D6B-EBD1-4E7B-ACC1-7CFB22B8CF08}" destId="{E05B66EF-3878-4552-AEE7-B11197726F92}" srcOrd="0" destOrd="0" presId="urn:microsoft.com/office/officeart/2005/8/layout/vProcess5"/>
    <dgm:cxn modelId="{B0ABAFED-3372-42FD-8166-A2A6299E2057}" type="presOf" srcId="{A13E183D-F036-4EB3-AD88-FB3424F1CB6A}" destId="{73E4FB8C-BBFD-420C-964C-AED4914D712E}" srcOrd="1" destOrd="0" presId="urn:microsoft.com/office/officeart/2005/8/layout/vProcess5"/>
    <dgm:cxn modelId="{48D2E580-B7FA-489C-93ED-71E8D349C604}" type="presOf" srcId="{44E74EFF-789E-4069-AD4E-D95CBCFA968E}" destId="{1EB00B90-8391-4701-9674-C22C2486A4EA}" srcOrd="0" destOrd="0" presId="urn:microsoft.com/office/officeart/2005/8/layout/vProcess5"/>
    <dgm:cxn modelId="{570CB181-FCA4-4A22-B883-F6A39FCB0D7D}" type="presOf" srcId="{44E74EFF-789E-4069-AD4E-D95CBCFA968E}" destId="{C91B0ADA-FE4E-4A61-AB94-D077911AF6A1}" srcOrd="1" destOrd="0" presId="urn:microsoft.com/office/officeart/2005/8/layout/vProcess5"/>
    <dgm:cxn modelId="{4205AD3A-F54E-4287-884D-76B376F00559}" type="presOf" srcId="{A13E183D-F036-4EB3-AD88-FB3424F1CB6A}" destId="{DE4FD9DF-CF3F-4164-9701-73C4933D233C}" srcOrd="0" destOrd="0" presId="urn:microsoft.com/office/officeart/2005/8/layout/vProcess5"/>
    <dgm:cxn modelId="{F74C00C9-1094-49D7-ADD6-97025627509C}" srcId="{11F83224-4230-431D-B353-D2037CCB3884}" destId="{2F23E8A3-DCE5-4205-A2BF-5CC36251B0E4}" srcOrd="2" destOrd="0" parTransId="{72F19F63-FF02-4ADF-AFF4-2019BA5B042B}" sibTransId="{6B4E9D6B-EBD1-4E7B-ACC1-7CFB22B8CF08}"/>
    <dgm:cxn modelId="{131FA9F8-596D-4870-B7AE-25D504A36D3C}" srcId="{11F83224-4230-431D-B353-D2037CCB3884}" destId="{A13E183D-F036-4EB3-AD88-FB3424F1CB6A}" srcOrd="3" destOrd="0" parTransId="{601BF3C8-39A2-4979-B1CE-C0D37519F9ED}" sibTransId="{6E73ED1C-9DAB-44E3-9F70-6A69EC7A9254}"/>
    <dgm:cxn modelId="{19683AF1-5190-4721-8E9D-9925624AB240}" type="presOf" srcId="{11F83224-4230-431D-B353-D2037CCB3884}" destId="{26B5FDD2-C9C6-4407-8C23-A65328BC3B67}" srcOrd="0" destOrd="0" presId="urn:microsoft.com/office/officeart/2005/8/layout/vProcess5"/>
    <dgm:cxn modelId="{BC57D506-4965-4539-8BE8-CF09458AFA58}" srcId="{11F83224-4230-431D-B353-D2037CCB3884}" destId="{36EE5D67-9857-4BF2-BA07-3B06D0F3EA08}" srcOrd="1" destOrd="0" parTransId="{7F35AFA7-2426-40FF-89FF-A4A0802BE670}" sibTransId="{F7DE188D-F772-4FD2-9F07-725545F3C78C}"/>
    <dgm:cxn modelId="{E7ED63FD-E9DE-4168-B52B-B965C26A5FE3}" type="presOf" srcId="{36EE5D67-9857-4BF2-BA07-3B06D0F3EA08}" destId="{0D3A7FA2-35EE-4368-8F4F-E460015BEA9B}" srcOrd="1" destOrd="0" presId="urn:microsoft.com/office/officeart/2005/8/layout/vProcess5"/>
    <dgm:cxn modelId="{6AEFBE29-2E24-42C5-B92F-D3056ECCFDB3}" type="presParOf" srcId="{26B5FDD2-C9C6-4407-8C23-A65328BC3B67}" destId="{4BBA6938-1304-4160-BC74-D6B1E7E38F6F}" srcOrd="0" destOrd="0" presId="urn:microsoft.com/office/officeart/2005/8/layout/vProcess5"/>
    <dgm:cxn modelId="{35994A1B-92EA-40F5-8CB3-5FE46AAAB39A}" type="presParOf" srcId="{26B5FDD2-C9C6-4407-8C23-A65328BC3B67}" destId="{1EB00B90-8391-4701-9674-C22C2486A4EA}" srcOrd="1" destOrd="0" presId="urn:microsoft.com/office/officeart/2005/8/layout/vProcess5"/>
    <dgm:cxn modelId="{4C51CAC9-5D78-4509-BF4B-569B607A1603}" type="presParOf" srcId="{26B5FDD2-C9C6-4407-8C23-A65328BC3B67}" destId="{B314CA91-5654-44FC-8E7C-6DA4CE5DAEED}" srcOrd="2" destOrd="0" presId="urn:microsoft.com/office/officeart/2005/8/layout/vProcess5"/>
    <dgm:cxn modelId="{AA111254-42CE-4614-914A-9CAC1F30BC6E}" type="presParOf" srcId="{26B5FDD2-C9C6-4407-8C23-A65328BC3B67}" destId="{FC6B8124-1848-4D75-B16A-22EDC3EC9643}" srcOrd="3" destOrd="0" presId="urn:microsoft.com/office/officeart/2005/8/layout/vProcess5"/>
    <dgm:cxn modelId="{F15F9184-C92F-4743-8D72-8E9A57CB43BA}" type="presParOf" srcId="{26B5FDD2-C9C6-4407-8C23-A65328BC3B67}" destId="{DE4FD9DF-CF3F-4164-9701-73C4933D233C}" srcOrd="4" destOrd="0" presId="urn:microsoft.com/office/officeart/2005/8/layout/vProcess5"/>
    <dgm:cxn modelId="{5CF7C922-4382-40E3-A390-54AD3528AB7E}" type="presParOf" srcId="{26B5FDD2-C9C6-4407-8C23-A65328BC3B67}" destId="{7D093848-41A3-465F-9089-46F02A75DC2D}" srcOrd="5" destOrd="0" presId="urn:microsoft.com/office/officeart/2005/8/layout/vProcess5"/>
    <dgm:cxn modelId="{CB23A0CE-E260-42FD-B4D9-663ADF67FE25}" type="presParOf" srcId="{26B5FDD2-C9C6-4407-8C23-A65328BC3B67}" destId="{DCE81F31-2A8E-4D24-8E52-33A1966CFA49}" srcOrd="6" destOrd="0" presId="urn:microsoft.com/office/officeart/2005/8/layout/vProcess5"/>
    <dgm:cxn modelId="{DDEC7A71-3A33-4EBC-8CB1-BE4FAB06D811}" type="presParOf" srcId="{26B5FDD2-C9C6-4407-8C23-A65328BC3B67}" destId="{E05B66EF-3878-4552-AEE7-B11197726F92}" srcOrd="7" destOrd="0" presId="urn:microsoft.com/office/officeart/2005/8/layout/vProcess5"/>
    <dgm:cxn modelId="{717FBBAD-3021-423C-86A1-EA44A71835FF}" type="presParOf" srcId="{26B5FDD2-C9C6-4407-8C23-A65328BC3B67}" destId="{C91B0ADA-FE4E-4A61-AB94-D077911AF6A1}" srcOrd="8" destOrd="0" presId="urn:microsoft.com/office/officeart/2005/8/layout/vProcess5"/>
    <dgm:cxn modelId="{F22084C8-59A2-46C7-9753-BD79D27D091F}" type="presParOf" srcId="{26B5FDD2-C9C6-4407-8C23-A65328BC3B67}" destId="{0D3A7FA2-35EE-4368-8F4F-E460015BEA9B}" srcOrd="9" destOrd="0" presId="urn:microsoft.com/office/officeart/2005/8/layout/vProcess5"/>
    <dgm:cxn modelId="{63A1ACD9-C4AF-472A-8096-A107EB90483F}" type="presParOf" srcId="{26B5FDD2-C9C6-4407-8C23-A65328BC3B67}" destId="{09A862B1-D403-49BE-B041-8D3B6A60AFCE}" srcOrd="10" destOrd="0" presId="urn:microsoft.com/office/officeart/2005/8/layout/vProcess5"/>
    <dgm:cxn modelId="{8718B8F9-D4D0-4461-9294-D1A2136FEE50}" type="presParOf" srcId="{26B5FDD2-C9C6-4407-8C23-A65328BC3B67}" destId="{73E4FB8C-BBFD-420C-964C-AED4914D712E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6FB61DC-9F55-4B5D-9DD6-D079C1562FF2}" type="doc">
      <dgm:prSet loTypeId="urn:microsoft.com/office/officeart/2005/8/layout/list1" loCatId="list" qsTypeId="urn:microsoft.com/office/officeart/2005/8/quickstyle/3d1" qsCatId="3D" csTypeId="urn:microsoft.com/office/officeart/2005/8/colors/accent3_4" csCatId="accent3" phldr="1"/>
      <dgm:spPr/>
      <dgm:t>
        <a:bodyPr/>
        <a:lstStyle/>
        <a:p>
          <a:endParaRPr lang="uk-UA"/>
        </a:p>
      </dgm:t>
    </dgm:pt>
    <dgm:pt modelId="{20EDB7C6-D1FA-4066-9127-B9480C51C4AC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  <a:latin typeface="Georgia" pitchFamily="18" charset="0"/>
            </a:rPr>
            <a:t>		Фізіологічний</a:t>
          </a:r>
          <a:endParaRPr lang="uk-UA" dirty="0">
            <a:solidFill>
              <a:schemeClr val="tx1"/>
            </a:solidFill>
            <a:latin typeface="Georgia" pitchFamily="18" charset="0"/>
          </a:endParaRPr>
        </a:p>
      </dgm:t>
    </dgm:pt>
    <dgm:pt modelId="{B61E6242-4DA0-41EB-9340-C31F93D8B53C}" type="parTrans" cxnId="{EE56D663-EA2D-446C-B6B6-CD68F065CB77}">
      <dgm:prSet/>
      <dgm:spPr/>
      <dgm:t>
        <a:bodyPr/>
        <a:lstStyle/>
        <a:p>
          <a:endParaRPr lang="uk-UA"/>
        </a:p>
      </dgm:t>
    </dgm:pt>
    <dgm:pt modelId="{2A4A07CF-8850-4338-B574-F7FFC26E4411}" type="sibTrans" cxnId="{EE56D663-EA2D-446C-B6B6-CD68F065CB77}">
      <dgm:prSet/>
      <dgm:spPr/>
      <dgm:t>
        <a:bodyPr/>
        <a:lstStyle/>
        <a:p>
          <a:endParaRPr lang="uk-UA"/>
        </a:p>
      </dgm:t>
    </dgm:pt>
    <dgm:pt modelId="{29A8B8B8-9179-4549-8A2F-B72C013F51B8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  <a:latin typeface="Georgia" pitchFamily="18" charset="0"/>
            </a:rPr>
            <a:t>Морфологічний</a:t>
          </a:r>
          <a:endParaRPr lang="uk-UA" dirty="0">
            <a:solidFill>
              <a:schemeClr val="tx1"/>
            </a:solidFill>
            <a:latin typeface="Georgia" pitchFamily="18" charset="0"/>
          </a:endParaRPr>
        </a:p>
      </dgm:t>
    </dgm:pt>
    <dgm:pt modelId="{1E5EDEB1-5D2B-4022-B548-085B4F8EF769}" type="parTrans" cxnId="{B004F9EA-5DF5-4FA2-857E-80B522F385A2}">
      <dgm:prSet/>
      <dgm:spPr/>
      <dgm:t>
        <a:bodyPr/>
        <a:lstStyle/>
        <a:p>
          <a:endParaRPr lang="uk-UA"/>
        </a:p>
      </dgm:t>
    </dgm:pt>
    <dgm:pt modelId="{89ED0895-05B1-478A-A993-3C2EB721F588}" type="sibTrans" cxnId="{B004F9EA-5DF5-4FA2-857E-80B522F385A2}">
      <dgm:prSet/>
      <dgm:spPr/>
      <dgm:t>
        <a:bodyPr/>
        <a:lstStyle/>
        <a:p>
          <a:endParaRPr lang="uk-UA"/>
        </a:p>
      </dgm:t>
    </dgm:pt>
    <dgm:pt modelId="{955400CD-966F-439C-A5D3-7AE734C2C2E2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  <a:latin typeface="Georgia" pitchFamily="18" charset="0"/>
            </a:rPr>
            <a:t>		Генетичний</a:t>
          </a:r>
          <a:endParaRPr lang="uk-UA" dirty="0">
            <a:solidFill>
              <a:schemeClr val="tx1"/>
            </a:solidFill>
            <a:latin typeface="Georgia" pitchFamily="18" charset="0"/>
          </a:endParaRPr>
        </a:p>
      </dgm:t>
    </dgm:pt>
    <dgm:pt modelId="{24BDB900-C351-42D4-95DE-B22477871940}" type="parTrans" cxnId="{9A9EC703-DED0-4BE5-A511-550E3882B055}">
      <dgm:prSet/>
      <dgm:spPr/>
      <dgm:t>
        <a:bodyPr/>
        <a:lstStyle/>
        <a:p>
          <a:endParaRPr lang="uk-UA"/>
        </a:p>
      </dgm:t>
    </dgm:pt>
    <dgm:pt modelId="{5051FF4A-5590-4BDD-A7E7-AD29DF0B00E2}" type="sibTrans" cxnId="{9A9EC703-DED0-4BE5-A511-550E3882B055}">
      <dgm:prSet/>
      <dgm:spPr/>
      <dgm:t>
        <a:bodyPr/>
        <a:lstStyle/>
        <a:p>
          <a:endParaRPr lang="uk-UA"/>
        </a:p>
      </dgm:t>
    </dgm:pt>
    <dgm:pt modelId="{89CFEF66-0218-4B42-91F2-1D8EA9572B79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  <a:latin typeface="Georgia" pitchFamily="18" charset="0"/>
            </a:rPr>
            <a:t>Фізико-хімічний </a:t>
          </a:r>
          <a:endParaRPr lang="uk-UA" dirty="0">
            <a:solidFill>
              <a:schemeClr val="tx1"/>
            </a:solidFill>
            <a:latin typeface="Georgia" pitchFamily="18" charset="0"/>
          </a:endParaRPr>
        </a:p>
      </dgm:t>
    </dgm:pt>
    <dgm:pt modelId="{9FE45D78-3264-4AB2-996B-D84EAD282403}" type="parTrans" cxnId="{01D7CEAB-1CF9-43CE-A713-C512B702813E}">
      <dgm:prSet/>
      <dgm:spPr/>
      <dgm:t>
        <a:bodyPr/>
        <a:lstStyle/>
        <a:p>
          <a:endParaRPr lang="uk-UA"/>
        </a:p>
      </dgm:t>
    </dgm:pt>
    <dgm:pt modelId="{0CB960E1-037D-40FB-8DE7-C91E165AE567}" type="sibTrans" cxnId="{01D7CEAB-1CF9-43CE-A713-C512B702813E}">
      <dgm:prSet/>
      <dgm:spPr/>
      <dgm:t>
        <a:bodyPr/>
        <a:lstStyle/>
        <a:p>
          <a:endParaRPr lang="uk-UA"/>
        </a:p>
      </dgm:t>
    </dgm:pt>
    <dgm:pt modelId="{38D5A904-CD11-4E68-B9F3-53829068A957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  <a:latin typeface="Georgia" pitchFamily="18" charset="0"/>
            </a:rPr>
            <a:t>		Виробничий</a:t>
          </a:r>
          <a:endParaRPr lang="uk-UA" dirty="0">
            <a:solidFill>
              <a:schemeClr val="tx1"/>
            </a:solidFill>
            <a:latin typeface="Georgia" pitchFamily="18" charset="0"/>
          </a:endParaRPr>
        </a:p>
      </dgm:t>
    </dgm:pt>
    <dgm:pt modelId="{432A08C0-AE5A-41E3-B8AD-892F64DDFB74}" type="parTrans" cxnId="{342CD0EA-B14B-4470-8925-78D636E56845}">
      <dgm:prSet/>
      <dgm:spPr/>
      <dgm:t>
        <a:bodyPr/>
        <a:lstStyle/>
        <a:p>
          <a:endParaRPr lang="uk-UA"/>
        </a:p>
      </dgm:t>
    </dgm:pt>
    <dgm:pt modelId="{33AE16ED-DE18-4114-AD14-706FFC3C085D}" type="sibTrans" cxnId="{342CD0EA-B14B-4470-8925-78D636E56845}">
      <dgm:prSet/>
      <dgm:spPr/>
      <dgm:t>
        <a:bodyPr/>
        <a:lstStyle/>
        <a:p>
          <a:endParaRPr lang="uk-UA"/>
        </a:p>
      </dgm:t>
    </dgm:pt>
    <dgm:pt modelId="{90127DCD-9CB1-4C0F-A9D1-879C1AF3EAC1}" type="pres">
      <dgm:prSet presAssocID="{36FB61DC-9F55-4B5D-9DD6-D079C1562FF2}" presName="linear" presStyleCnt="0">
        <dgm:presLayoutVars>
          <dgm:dir/>
          <dgm:animLvl val="lvl"/>
          <dgm:resizeHandles val="exact"/>
        </dgm:presLayoutVars>
      </dgm:prSet>
      <dgm:spPr/>
    </dgm:pt>
    <dgm:pt modelId="{A190C68C-4169-414E-ADFC-8FCBF9707F16}" type="pres">
      <dgm:prSet presAssocID="{20EDB7C6-D1FA-4066-9127-B9480C51C4AC}" presName="parentLin" presStyleCnt="0"/>
      <dgm:spPr/>
    </dgm:pt>
    <dgm:pt modelId="{A6A752FD-C4B5-4AB7-9577-187F295D2C4C}" type="pres">
      <dgm:prSet presAssocID="{20EDB7C6-D1FA-4066-9127-B9480C51C4AC}" presName="parentLeftMargin" presStyleLbl="node1" presStyleIdx="0" presStyleCnt="5"/>
      <dgm:spPr/>
    </dgm:pt>
    <dgm:pt modelId="{1E6281B4-4ABB-4EDC-B8E5-04D3C6210BBD}" type="pres">
      <dgm:prSet presAssocID="{20EDB7C6-D1FA-4066-9127-B9480C51C4A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58F9E36-F9E7-4237-91D5-97E9AD55C8E5}" type="pres">
      <dgm:prSet presAssocID="{20EDB7C6-D1FA-4066-9127-B9480C51C4AC}" presName="negativeSpace" presStyleCnt="0"/>
      <dgm:spPr/>
    </dgm:pt>
    <dgm:pt modelId="{27CD6B9C-B147-4CAA-B9D0-5365613DE153}" type="pres">
      <dgm:prSet presAssocID="{20EDB7C6-D1FA-4066-9127-B9480C51C4AC}" presName="childText" presStyleLbl="conFgAcc1" presStyleIdx="0" presStyleCnt="5">
        <dgm:presLayoutVars>
          <dgm:bulletEnabled val="1"/>
        </dgm:presLayoutVars>
      </dgm:prSet>
      <dgm:spPr/>
    </dgm:pt>
    <dgm:pt modelId="{E74CE432-9346-4713-B48A-DC0A14E8B9DE}" type="pres">
      <dgm:prSet presAssocID="{2A4A07CF-8850-4338-B574-F7FFC26E4411}" presName="spaceBetweenRectangles" presStyleCnt="0"/>
      <dgm:spPr/>
    </dgm:pt>
    <dgm:pt modelId="{DE5CA81C-6533-4B5B-BDBD-F6E6E0D05C08}" type="pres">
      <dgm:prSet presAssocID="{29A8B8B8-9179-4549-8A2F-B72C013F51B8}" presName="parentLin" presStyleCnt="0"/>
      <dgm:spPr/>
    </dgm:pt>
    <dgm:pt modelId="{03272BD2-823A-4EAE-A524-CA0232ADDDC3}" type="pres">
      <dgm:prSet presAssocID="{29A8B8B8-9179-4549-8A2F-B72C013F51B8}" presName="parentLeftMargin" presStyleLbl="node1" presStyleIdx="0" presStyleCnt="5"/>
      <dgm:spPr/>
    </dgm:pt>
    <dgm:pt modelId="{444D6FA1-B19F-4B6C-B017-AF882AA44A7C}" type="pres">
      <dgm:prSet presAssocID="{29A8B8B8-9179-4549-8A2F-B72C013F51B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D969AB4-EAF1-4083-87C6-FB0F6967AEA3}" type="pres">
      <dgm:prSet presAssocID="{29A8B8B8-9179-4549-8A2F-B72C013F51B8}" presName="negativeSpace" presStyleCnt="0"/>
      <dgm:spPr/>
    </dgm:pt>
    <dgm:pt modelId="{A86784E8-F74F-4F8F-9A20-BC2AAB508361}" type="pres">
      <dgm:prSet presAssocID="{29A8B8B8-9179-4549-8A2F-B72C013F51B8}" presName="childText" presStyleLbl="conFgAcc1" presStyleIdx="1" presStyleCnt="5">
        <dgm:presLayoutVars>
          <dgm:bulletEnabled val="1"/>
        </dgm:presLayoutVars>
      </dgm:prSet>
      <dgm:spPr/>
    </dgm:pt>
    <dgm:pt modelId="{FFAFD6CC-F1CA-486A-9684-C1A2CB4BCCEA}" type="pres">
      <dgm:prSet presAssocID="{89ED0895-05B1-478A-A993-3C2EB721F588}" presName="spaceBetweenRectangles" presStyleCnt="0"/>
      <dgm:spPr/>
    </dgm:pt>
    <dgm:pt modelId="{69DA98D9-C9D1-4EC7-B4D9-B6EB92E3C471}" type="pres">
      <dgm:prSet presAssocID="{955400CD-966F-439C-A5D3-7AE734C2C2E2}" presName="parentLin" presStyleCnt="0"/>
      <dgm:spPr/>
    </dgm:pt>
    <dgm:pt modelId="{191EEF7E-AA37-4F25-B522-585199CE93CB}" type="pres">
      <dgm:prSet presAssocID="{955400CD-966F-439C-A5D3-7AE734C2C2E2}" presName="parentLeftMargin" presStyleLbl="node1" presStyleIdx="1" presStyleCnt="5"/>
      <dgm:spPr/>
    </dgm:pt>
    <dgm:pt modelId="{DB109FFE-C274-4B53-AEF2-D82A6CAA46DE}" type="pres">
      <dgm:prSet presAssocID="{955400CD-966F-439C-A5D3-7AE734C2C2E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9D032B4-4E64-4963-B98F-3CA7DEB5E5EF}" type="pres">
      <dgm:prSet presAssocID="{955400CD-966F-439C-A5D3-7AE734C2C2E2}" presName="negativeSpace" presStyleCnt="0"/>
      <dgm:spPr/>
    </dgm:pt>
    <dgm:pt modelId="{F8249611-E9EA-450E-9A4D-DFCF09E1CFFB}" type="pres">
      <dgm:prSet presAssocID="{955400CD-966F-439C-A5D3-7AE734C2C2E2}" presName="childText" presStyleLbl="conFgAcc1" presStyleIdx="2" presStyleCnt="5">
        <dgm:presLayoutVars>
          <dgm:bulletEnabled val="1"/>
        </dgm:presLayoutVars>
      </dgm:prSet>
      <dgm:spPr/>
    </dgm:pt>
    <dgm:pt modelId="{6015ADEF-7400-47F5-B765-0DF0CD47E1DF}" type="pres">
      <dgm:prSet presAssocID="{5051FF4A-5590-4BDD-A7E7-AD29DF0B00E2}" presName="spaceBetweenRectangles" presStyleCnt="0"/>
      <dgm:spPr/>
    </dgm:pt>
    <dgm:pt modelId="{2E6FF178-F981-4A4B-80F4-6633B56A93FE}" type="pres">
      <dgm:prSet presAssocID="{89CFEF66-0218-4B42-91F2-1D8EA9572B79}" presName="parentLin" presStyleCnt="0"/>
      <dgm:spPr/>
    </dgm:pt>
    <dgm:pt modelId="{BB20E65B-0F41-45D1-BBC3-AFD133D3B7A0}" type="pres">
      <dgm:prSet presAssocID="{89CFEF66-0218-4B42-91F2-1D8EA9572B79}" presName="parentLeftMargin" presStyleLbl="node1" presStyleIdx="2" presStyleCnt="5"/>
      <dgm:spPr/>
    </dgm:pt>
    <dgm:pt modelId="{98B255A2-A550-4178-855E-83DA19F18B7D}" type="pres">
      <dgm:prSet presAssocID="{89CFEF66-0218-4B42-91F2-1D8EA9572B7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966EFD5-5CF0-4F18-950A-447C01E67872}" type="pres">
      <dgm:prSet presAssocID="{89CFEF66-0218-4B42-91F2-1D8EA9572B79}" presName="negativeSpace" presStyleCnt="0"/>
      <dgm:spPr/>
    </dgm:pt>
    <dgm:pt modelId="{B74E7E0F-BC1A-44E8-914C-3A2712BF33E2}" type="pres">
      <dgm:prSet presAssocID="{89CFEF66-0218-4B42-91F2-1D8EA9572B79}" presName="childText" presStyleLbl="conFgAcc1" presStyleIdx="3" presStyleCnt="5">
        <dgm:presLayoutVars>
          <dgm:bulletEnabled val="1"/>
        </dgm:presLayoutVars>
      </dgm:prSet>
      <dgm:spPr/>
    </dgm:pt>
    <dgm:pt modelId="{35D8E34D-BF7D-4596-929F-1E291151AFF8}" type="pres">
      <dgm:prSet presAssocID="{0CB960E1-037D-40FB-8DE7-C91E165AE567}" presName="spaceBetweenRectangles" presStyleCnt="0"/>
      <dgm:spPr/>
    </dgm:pt>
    <dgm:pt modelId="{C876D2AE-2EAA-4A20-AF68-40F296A742CF}" type="pres">
      <dgm:prSet presAssocID="{38D5A904-CD11-4E68-B9F3-53829068A957}" presName="parentLin" presStyleCnt="0"/>
      <dgm:spPr/>
    </dgm:pt>
    <dgm:pt modelId="{8A028924-992B-4922-AA78-576BEF1AFB35}" type="pres">
      <dgm:prSet presAssocID="{38D5A904-CD11-4E68-B9F3-53829068A957}" presName="parentLeftMargin" presStyleLbl="node1" presStyleIdx="3" presStyleCnt="5"/>
      <dgm:spPr/>
    </dgm:pt>
    <dgm:pt modelId="{BB49BC5D-7350-4F83-AA2C-07CE82945243}" type="pres">
      <dgm:prSet presAssocID="{38D5A904-CD11-4E68-B9F3-53829068A95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779EA92-90A8-42FF-9034-9879383A129E}" type="pres">
      <dgm:prSet presAssocID="{38D5A904-CD11-4E68-B9F3-53829068A957}" presName="negativeSpace" presStyleCnt="0"/>
      <dgm:spPr/>
    </dgm:pt>
    <dgm:pt modelId="{B0E47988-ACAC-4581-B95E-60E851A296BF}" type="pres">
      <dgm:prSet presAssocID="{38D5A904-CD11-4E68-B9F3-53829068A957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E5B82CD2-047F-4AA7-A648-97F89E46C093}" type="presOf" srcId="{38D5A904-CD11-4E68-B9F3-53829068A957}" destId="{8A028924-992B-4922-AA78-576BEF1AFB35}" srcOrd="0" destOrd="0" presId="urn:microsoft.com/office/officeart/2005/8/layout/list1"/>
    <dgm:cxn modelId="{066422B8-531C-405C-A45A-0AFA7F9B0BD3}" type="presOf" srcId="{955400CD-966F-439C-A5D3-7AE734C2C2E2}" destId="{191EEF7E-AA37-4F25-B522-585199CE93CB}" srcOrd="0" destOrd="0" presId="urn:microsoft.com/office/officeart/2005/8/layout/list1"/>
    <dgm:cxn modelId="{342CD0EA-B14B-4470-8925-78D636E56845}" srcId="{36FB61DC-9F55-4B5D-9DD6-D079C1562FF2}" destId="{38D5A904-CD11-4E68-B9F3-53829068A957}" srcOrd="4" destOrd="0" parTransId="{432A08C0-AE5A-41E3-B8AD-892F64DDFB74}" sibTransId="{33AE16ED-DE18-4114-AD14-706FFC3C085D}"/>
    <dgm:cxn modelId="{9A9EC703-DED0-4BE5-A511-550E3882B055}" srcId="{36FB61DC-9F55-4B5D-9DD6-D079C1562FF2}" destId="{955400CD-966F-439C-A5D3-7AE734C2C2E2}" srcOrd="2" destOrd="0" parTransId="{24BDB900-C351-42D4-95DE-B22477871940}" sibTransId="{5051FF4A-5590-4BDD-A7E7-AD29DF0B00E2}"/>
    <dgm:cxn modelId="{D6ADB590-8CD8-4E68-9229-6304E3927D4C}" type="presOf" srcId="{29A8B8B8-9179-4549-8A2F-B72C013F51B8}" destId="{444D6FA1-B19F-4B6C-B017-AF882AA44A7C}" srcOrd="1" destOrd="0" presId="urn:microsoft.com/office/officeart/2005/8/layout/list1"/>
    <dgm:cxn modelId="{028161A7-95F8-4F65-BA35-FE3B0ACD69CF}" type="presOf" srcId="{20EDB7C6-D1FA-4066-9127-B9480C51C4AC}" destId="{A6A752FD-C4B5-4AB7-9577-187F295D2C4C}" srcOrd="0" destOrd="0" presId="urn:microsoft.com/office/officeart/2005/8/layout/list1"/>
    <dgm:cxn modelId="{01D7CEAB-1CF9-43CE-A713-C512B702813E}" srcId="{36FB61DC-9F55-4B5D-9DD6-D079C1562FF2}" destId="{89CFEF66-0218-4B42-91F2-1D8EA9572B79}" srcOrd="3" destOrd="0" parTransId="{9FE45D78-3264-4AB2-996B-D84EAD282403}" sibTransId="{0CB960E1-037D-40FB-8DE7-C91E165AE567}"/>
    <dgm:cxn modelId="{EE56D663-EA2D-446C-B6B6-CD68F065CB77}" srcId="{36FB61DC-9F55-4B5D-9DD6-D079C1562FF2}" destId="{20EDB7C6-D1FA-4066-9127-B9480C51C4AC}" srcOrd="0" destOrd="0" parTransId="{B61E6242-4DA0-41EB-9340-C31F93D8B53C}" sibTransId="{2A4A07CF-8850-4338-B574-F7FFC26E4411}"/>
    <dgm:cxn modelId="{89A5866F-B3D4-49EC-B1F4-058ED0E2DB69}" type="presOf" srcId="{20EDB7C6-D1FA-4066-9127-B9480C51C4AC}" destId="{1E6281B4-4ABB-4EDC-B8E5-04D3C6210BBD}" srcOrd="1" destOrd="0" presId="urn:microsoft.com/office/officeart/2005/8/layout/list1"/>
    <dgm:cxn modelId="{3E3032F0-9F7D-42B5-9FDB-AA1EC9C3571B}" type="presOf" srcId="{89CFEF66-0218-4B42-91F2-1D8EA9572B79}" destId="{BB20E65B-0F41-45D1-BBC3-AFD133D3B7A0}" srcOrd="0" destOrd="0" presId="urn:microsoft.com/office/officeart/2005/8/layout/list1"/>
    <dgm:cxn modelId="{CA93A7DC-F0AD-4799-A62D-B9CCB4535647}" type="presOf" srcId="{89CFEF66-0218-4B42-91F2-1D8EA9572B79}" destId="{98B255A2-A550-4178-855E-83DA19F18B7D}" srcOrd="1" destOrd="0" presId="urn:microsoft.com/office/officeart/2005/8/layout/list1"/>
    <dgm:cxn modelId="{40CD4B92-AA3B-4036-9463-811FA174C57B}" type="presOf" srcId="{38D5A904-CD11-4E68-B9F3-53829068A957}" destId="{BB49BC5D-7350-4F83-AA2C-07CE82945243}" srcOrd="1" destOrd="0" presId="urn:microsoft.com/office/officeart/2005/8/layout/list1"/>
    <dgm:cxn modelId="{B741E40C-596D-4DBA-8CCB-0422C14AE8AE}" type="presOf" srcId="{29A8B8B8-9179-4549-8A2F-B72C013F51B8}" destId="{03272BD2-823A-4EAE-A524-CA0232ADDDC3}" srcOrd="0" destOrd="0" presId="urn:microsoft.com/office/officeart/2005/8/layout/list1"/>
    <dgm:cxn modelId="{B004F9EA-5DF5-4FA2-857E-80B522F385A2}" srcId="{36FB61DC-9F55-4B5D-9DD6-D079C1562FF2}" destId="{29A8B8B8-9179-4549-8A2F-B72C013F51B8}" srcOrd="1" destOrd="0" parTransId="{1E5EDEB1-5D2B-4022-B548-085B4F8EF769}" sibTransId="{89ED0895-05B1-478A-A993-3C2EB721F588}"/>
    <dgm:cxn modelId="{8A301575-7507-45AF-9ED3-70EA7B7EEFCA}" type="presOf" srcId="{955400CD-966F-439C-A5D3-7AE734C2C2E2}" destId="{DB109FFE-C274-4B53-AEF2-D82A6CAA46DE}" srcOrd="1" destOrd="0" presId="urn:microsoft.com/office/officeart/2005/8/layout/list1"/>
    <dgm:cxn modelId="{F35C8DB3-AB35-47CF-AB9C-690D09B16821}" type="presOf" srcId="{36FB61DC-9F55-4B5D-9DD6-D079C1562FF2}" destId="{90127DCD-9CB1-4C0F-A9D1-879C1AF3EAC1}" srcOrd="0" destOrd="0" presId="urn:microsoft.com/office/officeart/2005/8/layout/list1"/>
    <dgm:cxn modelId="{56A16555-8BE7-462E-909F-4A22E2AF494C}" type="presParOf" srcId="{90127DCD-9CB1-4C0F-A9D1-879C1AF3EAC1}" destId="{A190C68C-4169-414E-ADFC-8FCBF9707F16}" srcOrd="0" destOrd="0" presId="urn:microsoft.com/office/officeart/2005/8/layout/list1"/>
    <dgm:cxn modelId="{23148654-9981-4581-9735-C84D91B41C7A}" type="presParOf" srcId="{A190C68C-4169-414E-ADFC-8FCBF9707F16}" destId="{A6A752FD-C4B5-4AB7-9577-187F295D2C4C}" srcOrd="0" destOrd="0" presId="urn:microsoft.com/office/officeart/2005/8/layout/list1"/>
    <dgm:cxn modelId="{9C5439FD-C969-4A4F-8286-7761B3FB04F3}" type="presParOf" srcId="{A190C68C-4169-414E-ADFC-8FCBF9707F16}" destId="{1E6281B4-4ABB-4EDC-B8E5-04D3C6210BBD}" srcOrd="1" destOrd="0" presId="urn:microsoft.com/office/officeart/2005/8/layout/list1"/>
    <dgm:cxn modelId="{4821F6C4-9223-4AF6-B9C2-E407FD582A92}" type="presParOf" srcId="{90127DCD-9CB1-4C0F-A9D1-879C1AF3EAC1}" destId="{658F9E36-F9E7-4237-91D5-97E9AD55C8E5}" srcOrd="1" destOrd="0" presId="urn:microsoft.com/office/officeart/2005/8/layout/list1"/>
    <dgm:cxn modelId="{C810C632-3ACF-465C-B498-692C2EC2034A}" type="presParOf" srcId="{90127DCD-9CB1-4C0F-A9D1-879C1AF3EAC1}" destId="{27CD6B9C-B147-4CAA-B9D0-5365613DE153}" srcOrd="2" destOrd="0" presId="urn:microsoft.com/office/officeart/2005/8/layout/list1"/>
    <dgm:cxn modelId="{D1FAF24B-B429-442A-9137-680292ED739C}" type="presParOf" srcId="{90127DCD-9CB1-4C0F-A9D1-879C1AF3EAC1}" destId="{E74CE432-9346-4713-B48A-DC0A14E8B9DE}" srcOrd="3" destOrd="0" presId="urn:microsoft.com/office/officeart/2005/8/layout/list1"/>
    <dgm:cxn modelId="{2DDB7145-FD4D-497D-8694-12B995781044}" type="presParOf" srcId="{90127DCD-9CB1-4C0F-A9D1-879C1AF3EAC1}" destId="{DE5CA81C-6533-4B5B-BDBD-F6E6E0D05C08}" srcOrd="4" destOrd="0" presId="urn:microsoft.com/office/officeart/2005/8/layout/list1"/>
    <dgm:cxn modelId="{1C5DE7BE-2B44-419F-A7B2-35341E5622C2}" type="presParOf" srcId="{DE5CA81C-6533-4B5B-BDBD-F6E6E0D05C08}" destId="{03272BD2-823A-4EAE-A524-CA0232ADDDC3}" srcOrd="0" destOrd="0" presId="urn:microsoft.com/office/officeart/2005/8/layout/list1"/>
    <dgm:cxn modelId="{AFECB9D6-E476-4A7F-AAE9-15DE0DB1DC7C}" type="presParOf" srcId="{DE5CA81C-6533-4B5B-BDBD-F6E6E0D05C08}" destId="{444D6FA1-B19F-4B6C-B017-AF882AA44A7C}" srcOrd="1" destOrd="0" presId="urn:microsoft.com/office/officeart/2005/8/layout/list1"/>
    <dgm:cxn modelId="{BB0DE683-C205-430D-A8E6-8E18793C69D4}" type="presParOf" srcId="{90127DCD-9CB1-4C0F-A9D1-879C1AF3EAC1}" destId="{3D969AB4-EAF1-4083-87C6-FB0F6967AEA3}" srcOrd="5" destOrd="0" presId="urn:microsoft.com/office/officeart/2005/8/layout/list1"/>
    <dgm:cxn modelId="{F0D5D024-3CF1-4F02-AA69-9C1D7F1C2AB3}" type="presParOf" srcId="{90127DCD-9CB1-4C0F-A9D1-879C1AF3EAC1}" destId="{A86784E8-F74F-4F8F-9A20-BC2AAB508361}" srcOrd="6" destOrd="0" presId="urn:microsoft.com/office/officeart/2005/8/layout/list1"/>
    <dgm:cxn modelId="{B84B7E18-9327-4263-A96F-834B50B12E5A}" type="presParOf" srcId="{90127DCD-9CB1-4C0F-A9D1-879C1AF3EAC1}" destId="{FFAFD6CC-F1CA-486A-9684-C1A2CB4BCCEA}" srcOrd="7" destOrd="0" presId="urn:microsoft.com/office/officeart/2005/8/layout/list1"/>
    <dgm:cxn modelId="{B83EEEE4-BD18-463B-8B6B-D183D5C87B4E}" type="presParOf" srcId="{90127DCD-9CB1-4C0F-A9D1-879C1AF3EAC1}" destId="{69DA98D9-C9D1-4EC7-B4D9-B6EB92E3C471}" srcOrd="8" destOrd="0" presId="urn:microsoft.com/office/officeart/2005/8/layout/list1"/>
    <dgm:cxn modelId="{8F97CF8B-F3AA-408D-BA78-C1E511AA2D0C}" type="presParOf" srcId="{69DA98D9-C9D1-4EC7-B4D9-B6EB92E3C471}" destId="{191EEF7E-AA37-4F25-B522-585199CE93CB}" srcOrd="0" destOrd="0" presId="urn:microsoft.com/office/officeart/2005/8/layout/list1"/>
    <dgm:cxn modelId="{489ADEB1-CA24-4049-9171-FA3F48D406F2}" type="presParOf" srcId="{69DA98D9-C9D1-4EC7-B4D9-B6EB92E3C471}" destId="{DB109FFE-C274-4B53-AEF2-D82A6CAA46DE}" srcOrd="1" destOrd="0" presId="urn:microsoft.com/office/officeart/2005/8/layout/list1"/>
    <dgm:cxn modelId="{594DD9CC-28D3-4575-BD0B-D37F338C9C22}" type="presParOf" srcId="{90127DCD-9CB1-4C0F-A9D1-879C1AF3EAC1}" destId="{79D032B4-4E64-4963-B98F-3CA7DEB5E5EF}" srcOrd="9" destOrd="0" presId="urn:microsoft.com/office/officeart/2005/8/layout/list1"/>
    <dgm:cxn modelId="{555A4008-52D9-4312-8152-35F4C0BF30E1}" type="presParOf" srcId="{90127DCD-9CB1-4C0F-A9D1-879C1AF3EAC1}" destId="{F8249611-E9EA-450E-9A4D-DFCF09E1CFFB}" srcOrd="10" destOrd="0" presId="urn:microsoft.com/office/officeart/2005/8/layout/list1"/>
    <dgm:cxn modelId="{2CE75668-0867-405C-8DE6-1331F61B08FB}" type="presParOf" srcId="{90127DCD-9CB1-4C0F-A9D1-879C1AF3EAC1}" destId="{6015ADEF-7400-47F5-B765-0DF0CD47E1DF}" srcOrd="11" destOrd="0" presId="urn:microsoft.com/office/officeart/2005/8/layout/list1"/>
    <dgm:cxn modelId="{B2E85C3B-3C65-4F32-BD27-C30A3F986232}" type="presParOf" srcId="{90127DCD-9CB1-4C0F-A9D1-879C1AF3EAC1}" destId="{2E6FF178-F981-4A4B-80F4-6633B56A93FE}" srcOrd="12" destOrd="0" presId="urn:microsoft.com/office/officeart/2005/8/layout/list1"/>
    <dgm:cxn modelId="{7F608442-4F43-45BB-9230-B4379F650986}" type="presParOf" srcId="{2E6FF178-F981-4A4B-80F4-6633B56A93FE}" destId="{BB20E65B-0F41-45D1-BBC3-AFD133D3B7A0}" srcOrd="0" destOrd="0" presId="urn:microsoft.com/office/officeart/2005/8/layout/list1"/>
    <dgm:cxn modelId="{BCD2575A-AF11-479A-99F8-A269EBF376CD}" type="presParOf" srcId="{2E6FF178-F981-4A4B-80F4-6633B56A93FE}" destId="{98B255A2-A550-4178-855E-83DA19F18B7D}" srcOrd="1" destOrd="0" presId="urn:microsoft.com/office/officeart/2005/8/layout/list1"/>
    <dgm:cxn modelId="{7E3DCB67-1613-4D29-B3B6-3A29D40CA096}" type="presParOf" srcId="{90127DCD-9CB1-4C0F-A9D1-879C1AF3EAC1}" destId="{9966EFD5-5CF0-4F18-950A-447C01E67872}" srcOrd="13" destOrd="0" presId="urn:microsoft.com/office/officeart/2005/8/layout/list1"/>
    <dgm:cxn modelId="{E24B76CE-7F53-48AB-B5AB-A6CDB68EFFDA}" type="presParOf" srcId="{90127DCD-9CB1-4C0F-A9D1-879C1AF3EAC1}" destId="{B74E7E0F-BC1A-44E8-914C-3A2712BF33E2}" srcOrd="14" destOrd="0" presId="urn:microsoft.com/office/officeart/2005/8/layout/list1"/>
    <dgm:cxn modelId="{78D522D6-38F3-44AD-9951-1AA70819735F}" type="presParOf" srcId="{90127DCD-9CB1-4C0F-A9D1-879C1AF3EAC1}" destId="{35D8E34D-BF7D-4596-929F-1E291151AFF8}" srcOrd="15" destOrd="0" presId="urn:microsoft.com/office/officeart/2005/8/layout/list1"/>
    <dgm:cxn modelId="{C0D1F8B2-8821-46C5-85BF-D3EBADC7E3F2}" type="presParOf" srcId="{90127DCD-9CB1-4C0F-A9D1-879C1AF3EAC1}" destId="{C876D2AE-2EAA-4A20-AF68-40F296A742CF}" srcOrd="16" destOrd="0" presId="urn:microsoft.com/office/officeart/2005/8/layout/list1"/>
    <dgm:cxn modelId="{4EEFDA0D-0845-4A51-BBEE-5B031C4ED1DD}" type="presParOf" srcId="{C876D2AE-2EAA-4A20-AF68-40F296A742CF}" destId="{8A028924-992B-4922-AA78-576BEF1AFB35}" srcOrd="0" destOrd="0" presId="urn:microsoft.com/office/officeart/2005/8/layout/list1"/>
    <dgm:cxn modelId="{422C50EE-34E6-415F-9299-8FD253C68035}" type="presParOf" srcId="{C876D2AE-2EAA-4A20-AF68-40F296A742CF}" destId="{BB49BC5D-7350-4F83-AA2C-07CE82945243}" srcOrd="1" destOrd="0" presId="urn:microsoft.com/office/officeart/2005/8/layout/list1"/>
    <dgm:cxn modelId="{FF016DB8-888A-47D3-8D91-9C60144F1E82}" type="presParOf" srcId="{90127DCD-9CB1-4C0F-A9D1-879C1AF3EAC1}" destId="{3779EA92-90A8-42FF-9034-9879383A129E}" srcOrd="17" destOrd="0" presId="urn:microsoft.com/office/officeart/2005/8/layout/list1"/>
    <dgm:cxn modelId="{08070C37-5E02-47CD-91D4-9A10019DBB8C}" type="presParOf" srcId="{90127DCD-9CB1-4C0F-A9D1-879C1AF3EAC1}" destId="{B0E47988-ACAC-4581-B95E-60E851A296BF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3D51032-CE8E-4875-B241-695B2691312B}" type="doc">
      <dgm:prSet loTypeId="urn:microsoft.com/office/officeart/2005/8/layout/list1" loCatId="list" qsTypeId="urn:microsoft.com/office/officeart/2005/8/quickstyle/3d1" qsCatId="3D" csTypeId="urn:microsoft.com/office/officeart/2005/8/colors/accent3_3" csCatId="accent3" phldr="1"/>
      <dgm:spPr/>
      <dgm:t>
        <a:bodyPr/>
        <a:lstStyle/>
        <a:p>
          <a:endParaRPr lang="uk-UA"/>
        </a:p>
      </dgm:t>
    </dgm:pt>
    <dgm:pt modelId="{1CFCE19F-F992-4021-B5DE-120FA78144FB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  <a:latin typeface="Georgia" pitchFamily="18" charset="0"/>
            </a:rPr>
            <a:t>Відтворюваність</a:t>
          </a:r>
          <a:endParaRPr lang="uk-UA" b="1" dirty="0">
            <a:solidFill>
              <a:schemeClr val="tx1"/>
            </a:solidFill>
            <a:latin typeface="Georgia" pitchFamily="18" charset="0"/>
          </a:endParaRPr>
        </a:p>
      </dgm:t>
    </dgm:pt>
    <dgm:pt modelId="{2D731F14-D0B3-49D6-9487-31C871284A52}" type="parTrans" cxnId="{D8767FDD-86BD-4248-BB92-505FE6CB8090}">
      <dgm:prSet/>
      <dgm:spPr/>
      <dgm:t>
        <a:bodyPr/>
        <a:lstStyle/>
        <a:p>
          <a:endParaRPr lang="uk-UA"/>
        </a:p>
      </dgm:t>
    </dgm:pt>
    <dgm:pt modelId="{A81A1093-7B64-479D-A420-69BF93236D65}" type="sibTrans" cxnId="{D8767FDD-86BD-4248-BB92-505FE6CB8090}">
      <dgm:prSet/>
      <dgm:spPr/>
      <dgm:t>
        <a:bodyPr/>
        <a:lstStyle/>
        <a:p>
          <a:endParaRPr lang="uk-UA"/>
        </a:p>
      </dgm:t>
    </dgm:pt>
    <dgm:pt modelId="{98567935-53CF-4E18-93DE-32369FD87716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  <a:latin typeface="Georgia" pitchFamily="18" charset="0"/>
            </a:rPr>
            <a:t>Проведення досліду на спеціально виділеній ділянці </a:t>
          </a:r>
          <a:endParaRPr lang="uk-UA" b="1" dirty="0">
            <a:solidFill>
              <a:schemeClr val="tx1"/>
            </a:solidFill>
            <a:latin typeface="Georgia" pitchFamily="18" charset="0"/>
          </a:endParaRPr>
        </a:p>
      </dgm:t>
    </dgm:pt>
    <dgm:pt modelId="{30DEEEF2-0ED8-42F3-A659-AE70F4183500}" type="parTrans" cxnId="{37A4119D-CC02-44CE-8297-750A906595DF}">
      <dgm:prSet/>
      <dgm:spPr/>
      <dgm:t>
        <a:bodyPr/>
        <a:lstStyle/>
        <a:p>
          <a:endParaRPr lang="uk-UA"/>
        </a:p>
      </dgm:t>
    </dgm:pt>
    <dgm:pt modelId="{DC286F07-784B-471C-909F-D60B06FE9C95}" type="sibTrans" cxnId="{37A4119D-CC02-44CE-8297-750A906595DF}">
      <dgm:prSet/>
      <dgm:spPr/>
      <dgm:t>
        <a:bodyPr/>
        <a:lstStyle/>
        <a:p>
          <a:endParaRPr lang="uk-UA"/>
        </a:p>
      </dgm:t>
    </dgm:pt>
    <dgm:pt modelId="{092D0651-F77D-424C-B1D0-149B256A4E72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  <a:latin typeface="Georgia" pitchFamily="18" charset="0"/>
            </a:rPr>
            <a:t>Дотримання принципу єдиної відмінності</a:t>
          </a:r>
          <a:endParaRPr lang="uk-UA" b="1" dirty="0">
            <a:solidFill>
              <a:schemeClr val="tx1"/>
            </a:solidFill>
            <a:latin typeface="Georgia" pitchFamily="18" charset="0"/>
          </a:endParaRPr>
        </a:p>
      </dgm:t>
    </dgm:pt>
    <dgm:pt modelId="{8BA7D6B3-D78E-4E50-8C1D-5E46954D9E7E}" type="parTrans" cxnId="{685F4DC3-00CF-4912-B483-C2EF22DAE582}">
      <dgm:prSet/>
      <dgm:spPr/>
      <dgm:t>
        <a:bodyPr/>
        <a:lstStyle/>
        <a:p>
          <a:endParaRPr lang="uk-UA"/>
        </a:p>
      </dgm:t>
    </dgm:pt>
    <dgm:pt modelId="{992B8953-9CA5-40B4-AF43-5BCA1035B341}" type="sibTrans" cxnId="{685F4DC3-00CF-4912-B483-C2EF22DAE582}">
      <dgm:prSet/>
      <dgm:spPr/>
      <dgm:t>
        <a:bodyPr/>
        <a:lstStyle/>
        <a:p>
          <a:endParaRPr lang="uk-UA"/>
        </a:p>
      </dgm:t>
    </dgm:pt>
    <dgm:pt modelId="{DD6E3D8F-86CF-48A8-B255-54C62FB1E65D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  <a:latin typeface="Georgia" pitchFamily="18" charset="0"/>
            </a:rPr>
            <a:t>Вірогідність за суттю</a:t>
          </a:r>
          <a:endParaRPr lang="uk-UA" b="1" dirty="0">
            <a:solidFill>
              <a:schemeClr val="tx1"/>
            </a:solidFill>
            <a:latin typeface="Georgia" pitchFamily="18" charset="0"/>
          </a:endParaRPr>
        </a:p>
      </dgm:t>
    </dgm:pt>
    <dgm:pt modelId="{457C3D00-7969-41C7-8F91-4066C49C7905}" type="parTrans" cxnId="{03C4E63D-2FD3-4C14-B5A9-52101FD2FECF}">
      <dgm:prSet/>
      <dgm:spPr/>
      <dgm:t>
        <a:bodyPr/>
        <a:lstStyle/>
        <a:p>
          <a:endParaRPr lang="uk-UA"/>
        </a:p>
      </dgm:t>
    </dgm:pt>
    <dgm:pt modelId="{244437D2-592B-424C-A2B6-85E60D7DC7C7}" type="sibTrans" cxnId="{03C4E63D-2FD3-4C14-B5A9-52101FD2FECF}">
      <dgm:prSet/>
      <dgm:spPr/>
      <dgm:t>
        <a:bodyPr/>
        <a:lstStyle/>
        <a:p>
          <a:endParaRPr lang="uk-UA"/>
        </a:p>
      </dgm:t>
    </dgm:pt>
    <dgm:pt modelId="{7C792D79-9F29-4065-A81C-7F63EC202AF5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  <a:latin typeface="Georgia" pitchFamily="18" charset="0"/>
            </a:rPr>
            <a:t>Типовість, або репрезентативність </a:t>
          </a:r>
          <a:endParaRPr lang="uk-UA" b="1" dirty="0">
            <a:solidFill>
              <a:schemeClr val="tx1"/>
            </a:solidFill>
            <a:latin typeface="Georgia" pitchFamily="18" charset="0"/>
          </a:endParaRPr>
        </a:p>
      </dgm:t>
    </dgm:pt>
    <dgm:pt modelId="{2459FE9D-DBBF-4F00-B5FA-7D3EA1D15BDF}" type="parTrans" cxnId="{ABF6D118-D8EF-4BC4-A30E-090EC9328ABC}">
      <dgm:prSet/>
      <dgm:spPr/>
      <dgm:t>
        <a:bodyPr/>
        <a:lstStyle/>
        <a:p>
          <a:endParaRPr lang="uk-UA"/>
        </a:p>
      </dgm:t>
    </dgm:pt>
    <dgm:pt modelId="{AC9536E5-0937-45B1-B552-420F74E940BF}" type="sibTrans" cxnId="{ABF6D118-D8EF-4BC4-A30E-090EC9328ABC}">
      <dgm:prSet/>
      <dgm:spPr/>
      <dgm:t>
        <a:bodyPr/>
        <a:lstStyle/>
        <a:p>
          <a:endParaRPr lang="uk-UA"/>
        </a:p>
      </dgm:t>
    </dgm:pt>
    <dgm:pt modelId="{4785B0E5-CE7B-41B1-A1F6-988D80299D9D}" type="pres">
      <dgm:prSet presAssocID="{03D51032-CE8E-4875-B241-695B2691312B}" presName="linear" presStyleCnt="0">
        <dgm:presLayoutVars>
          <dgm:dir/>
          <dgm:animLvl val="lvl"/>
          <dgm:resizeHandles val="exact"/>
        </dgm:presLayoutVars>
      </dgm:prSet>
      <dgm:spPr/>
    </dgm:pt>
    <dgm:pt modelId="{1B24DC1E-0B1F-4E0F-8764-1C8067A9FAB9}" type="pres">
      <dgm:prSet presAssocID="{1CFCE19F-F992-4021-B5DE-120FA78144FB}" presName="parentLin" presStyleCnt="0"/>
      <dgm:spPr/>
    </dgm:pt>
    <dgm:pt modelId="{A98A4E94-57CB-4108-BC4F-D17CBFF88ACF}" type="pres">
      <dgm:prSet presAssocID="{1CFCE19F-F992-4021-B5DE-120FA78144FB}" presName="parentLeftMargin" presStyleLbl="node1" presStyleIdx="0" presStyleCnt="5"/>
      <dgm:spPr/>
    </dgm:pt>
    <dgm:pt modelId="{C6EB6954-82C7-4183-9222-FEE98B67699C}" type="pres">
      <dgm:prSet presAssocID="{1CFCE19F-F992-4021-B5DE-120FA78144F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53C7181-61E1-4282-A798-A67B4AE0AB71}" type="pres">
      <dgm:prSet presAssocID="{1CFCE19F-F992-4021-B5DE-120FA78144FB}" presName="negativeSpace" presStyleCnt="0"/>
      <dgm:spPr/>
    </dgm:pt>
    <dgm:pt modelId="{49ED5167-D309-498A-8026-B81810A4FF07}" type="pres">
      <dgm:prSet presAssocID="{1CFCE19F-F992-4021-B5DE-120FA78144FB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E401BB4-347E-4732-8CCE-877FBD62BA23}" type="pres">
      <dgm:prSet presAssocID="{A81A1093-7B64-479D-A420-69BF93236D65}" presName="spaceBetweenRectangles" presStyleCnt="0"/>
      <dgm:spPr/>
    </dgm:pt>
    <dgm:pt modelId="{86650497-F78F-4241-AF9C-16B31A799BE6}" type="pres">
      <dgm:prSet presAssocID="{7C792D79-9F29-4065-A81C-7F63EC202AF5}" presName="parentLin" presStyleCnt="0"/>
      <dgm:spPr/>
    </dgm:pt>
    <dgm:pt modelId="{F389795A-1F81-42E5-99F0-6E17BD8613DB}" type="pres">
      <dgm:prSet presAssocID="{7C792D79-9F29-4065-A81C-7F63EC202AF5}" presName="parentLeftMargin" presStyleLbl="node1" presStyleIdx="0" presStyleCnt="5"/>
      <dgm:spPr/>
    </dgm:pt>
    <dgm:pt modelId="{A92F4BBD-0D82-4514-85B7-D77E627EA858}" type="pres">
      <dgm:prSet presAssocID="{7C792D79-9F29-4065-A81C-7F63EC202AF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4563753-DC5C-4CA0-B90C-66DE0D60C757}" type="pres">
      <dgm:prSet presAssocID="{7C792D79-9F29-4065-A81C-7F63EC202AF5}" presName="negativeSpace" presStyleCnt="0"/>
      <dgm:spPr/>
    </dgm:pt>
    <dgm:pt modelId="{73BD2CEF-15C4-4102-B614-280A7590DD2D}" type="pres">
      <dgm:prSet presAssocID="{7C792D79-9F29-4065-A81C-7F63EC202AF5}" presName="childText" presStyleLbl="conFgAcc1" presStyleIdx="1" presStyleCnt="5">
        <dgm:presLayoutVars>
          <dgm:bulletEnabled val="1"/>
        </dgm:presLayoutVars>
      </dgm:prSet>
      <dgm:spPr/>
    </dgm:pt>
    <dgm:pt modelId="{D14B297D-2F3C-421E-A1BA-E20758A99433}" type="pres">
      <dgm:prSet presAssocID="{AC9536E5-0937-45B1-B552-420F74E940BF}" presName="spaceBetweenRectangles" presStyleCnt="0"/>
      <dgm:spPr/>
    </dgm:pt>
    <dgm:pt modelId="{BDA95E66-B435-48AE-B0BC-1533176A8B69}" type="pres">
      <dgm:prSet presAssocID="{092D0651-F77D-424C-B1D0-149B256A4E72}" presName="parentLin" presStyleCnt="0"/>
      <dgm:spPr/>
    </dgm:pt>
    <dgm:pt modelId="{F59C6597-8814-4664-A1ED-158B88447214}" type="pres">
      <dgm:prSet presAssocID="{092D0651-F77D-424C-B1D0-149B256A4E72}" presName="parentLeftMargin" presStyleLbl="node1" presStyleIdx="1" presStyleCnt="5"/>
      <dgm:spPr/>
    </dgm:pt>
    <dgm:pt modelId="{B1913EE7-21B5-48AF-B8C0-DB13B4348B52}" type="pres">
      <dgm:prSet presAssocID="{092D0651-F77D-424C-B1D0-149B256A4E7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0AC7B9B-B8A7-4982-8598-5FA30B673D95}" type="pres">
      <dgm:prSet presAssocID="{092D0651-F77D-424C-B1D0-149B256A4E72}" presName="negativeSpace" presStyleCnt="0"/>
      <dgm:spPr/>
    </dgm:pt>
    <dgm:pt modelId="{65FA63A8-C0EE-4606-9742-50719B46AB8A}" type="pres">
      <dgm:prSet presAssocID="{092D0651-F77D-424C-B1D0-149B256A4E72}" presName="childText" presStyleLbl="conFgAcc1" presStyleIdx="2" presStyleCnt="5">
        <dgm:presLayoutVars>
          <dgm:bulletEnabled val="1"/>
        </dgm:presLayoutVars>
      </dgm:prSet>
      <dgm:spPr/>
    </dgm:pt>
    <dgm:pt modelId="{DBDF25EA-F0AA-4E56-B9D3-C1B68393E350}" type="pres">
      <dgm:prSet presAssocID="{992B8953-9CA5-40B4-AF43-5BCA1035B341}" presName="spaceBetweenRectangles" presStyleCnt="0"/>
      <dgm:spPr/>
    </dgm:pt>
    <dgm:pt modelId="{4AC1D08E-D532-4478-9A27-E7D1F7013A53}" type="pres">
      <dgm:prSet presAssocID="{98567935-53CF-4E18-93DE-32369FD87716}" presName="parentLin" presStyleCnt="0"/>
      <dgm:spPr/>
    </dgm:pt>
    <dgm:pt modelId="{C6674440-30EF-4B45-8FA1-A742C7CE1A94}" type="pres">
      <dgm:prSet presAssocID="{98567935-53CF-4E18-93DE-32369FD87716}" presName="parentLeftMargin" presStyleLbl="node1" presStyleIdx="2" presStyleCnt="5"/>
      <dgm:spPr/>
    </dgm:pt>
    <dgm:pt modelId="{9FE85463-9012-46F6-94AB-D7DBEDCA0D51}" type="pres">
      <dgm:prSet presAssocID="{98567935-53CF-4E18-93DE-32369FD8771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1E76256-4177-4DFE-A874-E3D919B1AF13}" type="pres">
      <dgm:prSet presAssocID="{98567935-53CF-4E18-93DE-32369FD87716}" presName="negativeSpace" presStyleCnt="0"/>
      <dgm:spPr/>
    </dgm:pt>
    <dgm:pt modelId="{6F07D9AC-3909-459C-BD8B-BC178B97FA98}" type="pres">
      <dgm:prSet presAssocID="{98567935-53CF-4E18-93DE-32369FD87716}" presName="childText" presStyleLbl="conFgAcc1" presStyleIdx="3" presStyleCnt="5">
        <dgm:presLayoutVars>
          <dgm:bulletEnabled val="1"/>
        </dgm:presLayoutVars>
      </dgm:prSet>
      <dgm:spPr/>
    </dgm:pt>
    <dgm:pt modelId="{614098FB-FA86-4E91-8277-7FF11358AD67}" type="pres">
      <dgm:prSet presAssocID="{DC286F07-784B-471C-909F-D60B06FE9C95}" presName="spaceBetweenRectangles" presStyleCnt="0"/>
      <dgm:spPr/>
    </dgm:pt>
    <dgm:pt modelId="{85920DAC-D55D-4494-AB3B-5F0F60E8E11B}" type="pres">
      <dgm:prSet presAssocID="{DD6E3D8F-86CF-48A8-B255-54C62FB1E65D}" presName="parentLin" presStyleCnt="0"/>
      <dgm:spPr/>
    </dgm:pt>
    <dgm:pt modelId="{6E9CC3BB-70D6-4D43-8555-9B840EE77B47}" type="pres">
      <dgm:prSet presAssocID="{DD6E3D8F-86CF-48A8-B255-54C62FB1E65D}" presName="parentLeftMargin" presStyleLbl="node1" presStyleIdx="3" presStyleCnt="5"/>
      <dgm:spPr/>
    </dgm:pt>
    <dgm:pt modelId="{2E843A25-5280-454F-9B80-8E9CDCECDA6A}" type="pres">
      <dgm:prSet presAssocID="{DD6E3D8F-86CF-48A8-B255-54C62FB1E65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7AB5680-3AEF-467C-A760-477A6FC4BAF7}" type="pres">
      <dgm:prSet presAssocID="{DD6E3D8F-86CF-48A8-B255-54C62FB1E65D}" presName="negativeSpace" presStyleCnt="0"/>
      <dgm:spPr/>
    </dgm:pt>
    <dgm:pt modelId="{F6853B5B-65C4-48F6-BE13-9D6848CF82DE}" type="pres">
      <dgm:prSet presAssocID="{DD6E3D8F-86CF-48A8-B255-54C62FB1E65D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6BACE7CF-DC38-4322-80E7-C5047267E396}" type="presOf" srcId="{092D0651-F77D-424C-B1D0-149B256A4E72}" destId="{F59C6597-8814-4664-A1ED-158B88447214}" srcOrd="0" destOrd="0" presId="urn:microsoft.com/office/officeart/2005/8/layout/list1"/>
    <dgm:cxn modelId="{37A4119D-CC02-44CE-8297-750A906595DF}" srcId="{03D51032-CE8E-4875-B241-695B2691312B}" destId="{98567935-53CF-4E18-93DE-32369FD87716}" srcOrd="3" destOrd="0" parTransId="{30DEEEF2-0ED8-42F3-A659-AE70F4183500}" sibTransId="{DC286F07-784B-471C-909F-D60B06FE9C95}"/>
    <dgm:cxn modelId="{626CC4BE-90CE-4A10-9B02-37A4ED609E02}" type="presOf" srcId="{DD6E3D8F-86CF-48A8-B255-54C62FB1E65D}" destId="{2E843A25-5280-454F-9B80-8E9CDCECDA6A}" srcOrd="1" destOrd="0" presId="urn:microsoft.com/office/officeart/2005/8/layout/list1"/>
    <dgm:cxn modelId="{102E8544-2316-479A-9BDE-C327812F44C7}" type="presOf" srcId="{DD6E3D8F-86CF-48A8-B255-54C62FB1E65D}" destId="{6E9CC3BB-70D6-4D43-8555-9B840EE77B47}" srcOrd="0" destOrd="0" presId="urn:microsoft.com/office/officeart/2005/8/layout/list1"/>
    <dgm:cxn modelId="{03C4E63D-2FD3-4C14-B5A9-52101FD2FECF}" srcId="{03D51032-CE8E-4875-B241-695B2691312B}" destId="{DD6E3D8F-86CF-48A8-B255-54C62FB1E65D}" srcOrd="4" destOrd="0" parTransId="{457C3D00-7969-41C7-8F91-4066C49C7905}" sibTransId="{244437D2-592B-424C-A2B6-85E60D7DC7C7}"/>
    <dgm:cxn modelId="{685F4DC3-00CF-4912-B483-C2EF22DAE582}" srcId="{03D51032-CE8E-4875-B241-695B2691312B}" destId="{092D0651-F77D-424C-B1D0-149B256A4E72}" srcOrd="2" destOrd="0" parTransId="{8BA7D6B3-D78E-4E50-8C1D-5E46954D9E7E}" sibTransId="{992B8953-9CA5-40B4-AF43-5BCA1035B341}"/>
    <dgm:cxn modelId="{ABF6D118-D8EF-4BC4-A30E-090EC9328ABC}" srcId="{03D51032-CE8E-4875-B241-695B2691312B}" destId="{7C792D79-9F29-4065-A81C-7F63EC202AF5}" srcOrd="1" destOrd="0" parTransId="{2459FE9D-DBBF-4F00-B5FA-7D3EA1D15BDF}" sibTransId="{AC9536E5-0937-45B1-B552-420F74E940BF}"/>
    <dgm:cxn modelId="{ABC34EA8-5821-4E30-837F-AE79638C2721}" type="presOf" srcId="{7C792D79-9F29-4065-A81C-7F63EC202AF5}" destId="{F389795A-1F81-42E5-99F0-6E17BD8613DB}" srcOrd="0" destOrd="0" presId="urn:microsoft.com/office/officeart/2005/8/layout/list1"/>
    <dgm:cxn modelId="{6218B947-C55E-446D-9449-701BF3ACB57F}" type="presOf" srcId="{092D0651-F77D-424C-B1D0-149B256A4E72}" destId="{B1913EE7-21B5-48AF-B8C0-DB13B4348B52}" srcOrd="1" destOrd="0" presId="urn:microsoft.com/office/officeart/2005/8/layout/list1"/>
    <dgm:cxn modelId="{4100602F-16B9-4D20-9BDB-0726D34CD669}" type="presOf" srcId="{03D51032-CE8E-4875-B241-695B2691312B}" destId="{4785B0E5-CE7B-41B1-A1F6-988D80299D9D}" srcOrd="0" destOrd="0" presId="urn:microsoft.com/office/officeart/2005/8/layout/list1"/>
    <dgm:cxn modelId="{5266DF45-94BC-485D-BAB6-87F550593077}" type="presOf" srcId="{7C792D79-9F29-4065-A81C-7F63EC202AF5}" destId="{A92F4BBD-0D82-4514-85B7-D77E627EA858}" srcOrd="1" destOrd="0" presId="urn:microsoft.com/office/officeart/2005/8/layout/list1"/>
    <dgm:cxn modelId="{23103802-B10C-4BCB-BFD4-5F1DB07BCE1E}" type="presOf" srcId="{98567935-53CF-4E18-93DE-32369FD87716}" destId="{9FE85463-9012-46F6-94AB-D7DBEDCA0D51}" srcOrd="1" destOrd="0" presId="urn:microsoft.com/office/officeart/2005/8/layout/list1"/>
    <dgm:cxn modelId="{9A815BEE-FA66-47D9-A409-20A2B76A2D55}" type="presOf" srcId="{1CFCE19F-F992-4021-B5DE-120FA78144FB}" destId="{A98A4E94-57CB-4108-BC4F-D17CBFF88ACF}" srcOrd="0" destOrd="0" presId="urn:microsoft.com/office/officeart/2005/8/layout/list1"/>
    <dgm:cxn modelId="{C5C67C61-CB20-4364-B149-461B5F6A0C0C}" type="presOf" srcId="{1CFCE19F-F992-4021-B5DE-120FA78144FB}" destId="{C6EB6954-82C7-4183-9222-FEE98B67699C}" srcOrd="1" destOrd="0" presId="urn:microsoft.com/office/officeart/2005/8/layout/list1"/>
    <dgm:cxn modelId="{D8767FDD-86BD-4248-BB92-505FE6CB8090}" srcId="{03D51032-CE8E-4875-B241-695B2691312B}" destId="{1CFCE19F-F992-4021-B5DE-120FA78144FB}" srcOrd="0" destOrd="0" parTransId="{2D731F14-D0B3-49D6-9487-31C871284A52}" sibTransId="{A81A1093-7B64-479D-A420-69BF93236D65}"/>
    <dgm:cxn modelId="{D28F66AB-F784-4B78-A14E-CBD283A62D9F}" type="presOf" srcId="{98567935-53CF-4E18-93DE-32369FD87716}" destId="{C6674440-30EF-4B45-8FA1-A742C7CE1A94}" srcOrd="0" destOrd="0" presId="urn:microsoft.com/office/officeart/2005/8/layout/list1"/>
    <dgm:cxn modelId="{37D3D05D-1D37-45B1-A4BA-99D18EE17115}" type="presParOf" srcId="{4785B0E5-CE7B-41B1-A1F6-988D80299D9D}" destId="{1B24DC1E-0B1F-4E0F-8764-1C8067A9FAB9}" srcOrd="0" destOrd="0" presId="urn:microsoft.com/office/officeart/2005/8/layout/list1"/>
    <dgm:cxn modelId="{0D716433-9616-4956-A0ED-D1709957269E}" type="presParOf" srcId="{1B24DC1E-0B1F-4E0F-8764-1C8067A9FAB9}" destId="{A98A4E94-57CB-4108-BC4F-D17CBFF88ACF}" srcOrd="0" destOrd="0" presId="urn:microsoft.com/office/officeart/2005/8/layout/list1"/>
    <dgm:cxn modelId="{9E27277E-5062-4A88-A7E0-933B4F7EB779}" type="presParOf" srcId="{1B24DC1E-0B1F-4E0F-8764-1C8067A9FAB9}" destId="{C6EB6954-82C7-4183-9222-FEE98B67699C}" srcOrd="1" destOrd="0" presId="urn:microsoft.com/office/officeart/2005/8/layout/list1"/>
    <dgm:cxn modelId="{4E5312FC-95E5-4B28-B852-7C2CAFA11F76}" type="presParOf" srcId="{4785B0E5-CE7B-41B1-A1F6-988D80299D9D}" destId="{F53C7181-61E1-4282-A798-A67B4AE0AB71}" srcOrd="1" destOrd="0" presId="urn:microsoft.com/office/officeart/2005/8/layout/list1"/>
    <dgm:cxn modelId="{216134FD-AEDC-4CA9-9BD9-0C308D40D060}" type="presParOf" srcId="{4785B0E5-CE7B-41B1-A1F6-988D80299D9D}" destId="{49ED5167-D309-498A-8026-B81810A4FF07}" srcOrd="2" destOrd="0" presId="urn:microsoft.com/office/officeart/2005/8/layout/list1"/>
    <dgm:cxn modelId="{1CDF0B24-CBD2-43C8-B603-758583A3392D}" type="presParOf" srcId="{4785B0E5-CE7B-41B1-A1F6-988D80299D9D}" destId="{CE401BB4-347E-4732-8CCE-877FBD62BA23}" srcOrd="3" destOrd="0" presId="urn:microsoft.com/office/officeart/2005/8/layout/list1"/>
    <dgm:cxn modelId="{AA6FFF8D-6FC4-43AB-9090-BF8E7FE8232F}" type="presParOf" srcId="{4785B0E5-CE7B-41B1-A1F6-988D80299D9D}" destId="{86650497-F78F-4241-AF9C-16B31A799BE6}" srcOrd="4" destOrd="0" presId="urn:microsoft.com/office/officeart/2005/8/layout/list1"/>
    <dgm:cxn modelId="{D9876506-6DAC-438C-BE47-8D0EE624F00D}" type="presParOf" srcId="{86650497-F78F-4241-AF9C-16B31A799BE6}" destId="{F389795A-1F81-42E5-99F0-6E17BD8613DB}" srcOrd="0" destOrd="0" presId="urn:microsoft.com/office/officeart/2005/8/layout/list1"/>
    <dgm:cxn modelId="{3E9EB4CF-A16D-4A61-90E4-4CD3B275E706}" type="presParOf" srcId="{86650497-F78F-4241-AF9C-16B31A799BE6}" destId="{A92F4BBD-0D82-4514-85B7-D77E627EA858}" srcOrd="1" destOrd="0" presId="urn:microsoft.com/office/officeart/2005/8/layout/list1"/>
    <dgm:cxn modelId="{2C86EDCF-BD0C-4C2B-BAAE-3286D3138E88}" type="presParOf" srcId="{4785B0E5-CE7B-41B1-A1F6-988D80299D9D}" destId="{04563753-DC5C-4CA0-B90C-66DE0D60C757}" srcOrd="5" destOrd="0" presId="urn:microsoft.com/office/officeart/2005/8/layout/list1"/>
    <dgm:cxn modelId="{3EC4C4C3-4CB1-4DF7-9B6F-F0083C00B93B}" type="presParOf" srcId="{4785B0E5-CE7B-41B1-A1F6-988D80299D9D}" destId="{73BD2CEF-15C4-4102-B614-280A7590DD2D}" srcOrd="6" destOrd="0" presId="urn:microsoft.com/office/officeart/2005/8/layout/list1"/>
    <dgm:cxn modelId="{31EFDE78-D1C4-4FA4-9330-79839A094B6A}" type="presParOf" srcId="{4785B0E5-CE7B-41B1-A1F6-988D80299D9D}" destId="{D14B297D-2F3C-421E-A1BA-E20758A99433}" srcOrd="7" destOrd="0" presId="urn:microsoft.com/office/officeart/2005/8/layout/list1"/>
    <dgm:cxn modelId="{DEC05E9C-42F7-40DD-BCCB-5238064ECDB6}" type="presParOf" srcId="{4785B0E5-CE7B-41B1-A1F6-988D80299D9D}" destId="{BDA95E66-B435-48AE-B0BC-1533176A8B69}" srcOrd="8" destOrd="0" presId="urn:microsoft.com/office/officeart/2005/8/layout/list1"/>
    <dgm:cxn modelId="{20380F7B-8CC9-4811-8781-3AF439913A47}" type="presParOf" srcId="{BDA95E66-B435-48AE-B0BC-1533176A8B69}" destId="{F59C6597-8814-4664-A1ED-158B88447214}" srcOrd="0" destOrd="0" presId="urn:microsoft.com/office/officeart/2005/8/layout/list1"/>
    <dgm:cxn modelId="{9829B2E4-7ECA-4E04-B62C-4499A80C6008}" type="presParOf" srcId="{BDA95E66-B435-48AE-B0BC-1533176A8B69}" destId="{B1913EE7-21B5-48AF-B8C0-DB13B4348B52}" srcOrd="1" destOrd="0" presId="urn:microsoft.com/office/officeart/2005/8/layout/list1"/>
    <dgm:cxn modelId="{5413FBF4-08AF-4D40-A26E-034F9F0317A3}" type="presParOf" srcId="{4785B0E5-CE7B-41B1-A1F6-988D80299D9D}" destId="{40AC7B9B-B8A7-4982-8598-5FA30B673D95}" srcOrd="9" destOrd="0" presId="urn:microsoft.com/office/officeart/2005/8/layout/list1"/>
    <dgm:cxn modelId="{E91B9791-B0E9-43E3-8327-9A9D13B7DB31}" type="presParOf" srcId="{4785B0E5-CE7B-41B1-A1F6-988D80299D9D}" destId="{65FA63A8-C0EE-4606-9742-50719B46AB8A}" srcOrd="10" destOrd="0" presId="urn:microsoft.com/office/officeart/2005/8/layout/list1"/>
    <dgm:cxn modelId="{1E324835-6AF2-4BC6-960D-7A82A85362B3}" type="presParOf" srcId="{4785B0E5-CE7B-41B1-A1F6-988D80299D9D}" destId="{DBDF25EA-F0AA-4E56-B9D3-C1B68393E350}" srcOrd="11" destOrd="0" presId="urn:microsoft.com/office/officeart/2005/8/layout/list1"/>
    <dgm:cxn modelId="{DE6DB77D-FED0-4565-9AA4-4D61CEFA7D1A}" type="presParOf" srcId="{4785B0E5-CE7B-41B1-A1F6-988D80299D9D}" destId="{4AC1D08E-D532-4478-9A27-E7D1F7013A53}" srcOrd="12" destOrd="0" presId="urn:microsoft.com/office/officeart/2005/8/layout/list1"/>
    <dgm:cxn modelId="{F771B3D6-3FF5-46BB-ADD7-794C23D611DE}" type="presParOf" srcId="{4AC1D08E-D532-4478-9A27-E7D1F7013A53}" destId="{C6674440-30EF-4B45-8FA1-A742C7CE1A94}" srcOrd="0" destOrd="0" presId="urn:microsoft.com/office/officeart/2005/8/layout/list1"/>
    <dgm:cxn modelId="{81CB9CF7-BE20-484D-96FE-15E5EC6AB831}" type="presParOf" srcId="{4AC1D08E-D532-4478-9A27-E7D1F7013A53}" destId="{9FE85463-9012-46F6-94AB-D7DBEDCA0D51}" srcOrd="1" destOrd="0" presId="urn:microsoft.com/office/officeart/2005/8/layout/list1"/>
    <dgm:cxn modelId="{5EF0C03B-EC35-49C6-AD09-4F9AC3C85973}" type="presParOf" srcId="{4785B0E5-CE7B-41B1-A1F6-988D80299D9D}" destId="{C1E76256-4177-4DFE-A874-E3D919B1AF13}" srcOrd="13" destOrd="0" presId="urn:microsoft.com/office/officeart/2005/8/layout/list1"/>
    <dgm:cxn modelId="{1CCFB37B-2BC7-4072-87C7-99679F151CCB}" type="presParOf" srcId="{4785B0E5-CE7B-41B1-A1F6-988D80299D9D}" destId="{6F07D9AC-3909-459C-BD8B-BC178B97FA98}" srcOrd="14" destOrd="0" presId="urn:microsoft.com/office/officeart/2005/8/layout/list1"/>
    <dgm:cxn modelId="{5C7AED41-4DA2-4D25-9D09-DD73A050B6EF}" type="presParOf" srcId="{4785B0E5-CE7B-41B1-A1F6-988D80299D9D}" destId="{614098FB-FA86-4E91-8277-7FF11358AD67}" srcOrd="15" destOrd="0" presId="urn:microsoft.com/office/officeart/2005/8/layout/list1"/>
    <dgm:cxn modelId="{712E76D5-74FB-4A67-9BC4-B7AD08B8DA74}" type="presParOf" srcId="{4785B0E5-CE7B-41B1-A1F6-988D80299D9D}" destId="{85920DAC-D55D-4494-AB3B-5F0F60E8E11B}" srcOrd="16" destOrd="0" presId="urn:microsoft.com/office/officeart/2005/8/layout/list1"/>
    <dgm:cxn modelId="{0755F35A-3DD5-46E3-8857-B15E83EBD0C3}" type="presParOf" srcId="{85920DAC-D55D-4494-AB3B-5F0F60E8E11B}" destId="{6E9CC3BB-70D6-4D43-8555-9B840EE77B47}" srcOrd="0" destOrd="0" presId="urn:microsoft.com/office/officeart/2005/8/layout/list1"/>
    <dgm:cxn modelId="{A4C165BE-A46B-423B-BA24-2FFB6A201943}" type="presParOf" srcId="{85920DAC-D55D-4494-AB3B-5F0F60E8E11B}" destId="{2E843A25-5280-454F-9B80-8E9CDCECDA6A}" srcOrd="1" destOrd="0" presId="urn:microsoft.com/office/officeart/2005/8/layout/list1"/>
    <dgm:cxn modelId="{AE50FA6D-1404-49AD-BD1C-E7498990C5A6}" type="presParOf" srcId="{4785B0E5-CE7B-41B1-A1F6-988D80299D9D}" destId="{47AB5680-3AEF-467C-A760-477A6FC4BAF7}" srcOrd="17" destOrd="0" presId="urn:microsoft.com/office/officeart/2005/8/layout/list1"/>
    <dgm:cxn modelId="{FB25F5FA-3DF9-4C3A-9D56-51B50FD691D9}" type="presParOf" srcId="{4785B0E5-CE7B-41B1-A1F6-988D80299D9D}" destId="{F6853B5B-65C4-48F6-BE13-9D6848CF82DE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44FF892-E992-406D-A914-E8DCCBC1DB19}" type="doc">
      <dgm:prSet loTypeId="urn:microsoft.com/office/officeart/2005/8/layout/default" loCatId="list" qsTypeId="urn:microsoft.com/office/officeart/2005/8/quickstyle/3d1" qsCatId="3D" csTypeId="urn:microsoft.com/office/officeart/2005/8/colors/accent3_3" csCatId="accent3" phldr="1"/>
      <dgm:spPr/>
      <dgm:t>
        <a:bodyPr/>
        <a:lstStyle/>
        <a:p>
          <a:endParaRPr lang="uk-UA"/>
        </a:p>
      </dgm:t>
    </dgm:pt>
    <dgm:pt modelId="{D80D4A49-C7B1-45F8-A5CB-45B525A1DCB5}">
      <dgm:prSet phldrT="[Текст]"/>
      <dgm:spPr/>
      <dgm:t>
        <a:bodyPr/>
        <a:lstStyle/>
        <a:p>
          <a:r>
            <a:rPr lang="uk-UA" b="1" i="0" dirty="0" smtClean="0">
              <a:solidFill>
                <a:schemeClr val="tx1"/>
              </a:solidFill>
              <a:latin typeface="Georgia" pitchFamily="18" charset="0"/>
            </a:rPr>
            <a:t>Кількість варіантів</a:t>
          </a:r>
          <a:endParaRPr lang="uk-UA" b="1" i="0" dirty="0">
            <a:solidFill>
              <a:schemeClr val="tx1"/>
            </a:solidFill>
            <a:latin typeface="Georgia" pitchFamily="18" charset="0"/>
          </a:endParaRPr>
        </a:p>
      </dgm:t>
    </dgm:pt>
    <dgm:pt modelId="{5626ED43-DF51-4DE1-9A50-E8805D56D30A}" type="parTrans" cxnId="{ECBF32CE-A8D0-414B-B83F-2D876DDD9CF8}">
      <dgm:prSet/>
      <dgm:spPr/>
      <dgm:t>
        <a:bodyPr/>
        <a:lstStyle/>
        <a:p>
          <a:endParaRPr lang="uk-UA"/>
        </a:p>
      </dgm:t>
    </dgm:pt>
    <dgm:pt modelId="{6A3A0395-203E-4B45-A924-95BD5B89904B}" type="sibTrans" cxnId="{ECBF32CE-A8D0-414B-B83F-2D876DDD9CF8}">
      <dgm:prSet/>
      <dgm:spPr/>
      <dgm:t>
        <a:bodyPr/>
        <a:lstStyle/>
        <a:p>
          <a:endParaRPr lang="uk-UA"/>
        </a:p>
      </dgm:t>
    </dgm:pt>
    <dgm:pt modelId="{F83B55B7-B430-48D6-B2B9-3F6C65ADEF53}">
      <dgm:prSet phldrT="[Текст]"/>
      <dgm:spPr/>
      <dgm:t>
        <a:bodyPr/>
        <a:lstStyle/>
        <a:p>
          <a:r>
            <a:rPr lang="uk-UA" b="1" i="0" dirty="0" smtClean="0">
              <a:solidFill>
                <a:schemeClr val="tx1"/>
              </a:solidFill>
              <a:latin typeface="Georgia" pitchFamily="18" charset="0"/>
            </a:rPr>
            <a:t>Повторності й повтори</a:t>
          </a:r>
          <a:endParaRPr lang="uk-UA" b="1" i="0" dirty="0">
            <a:solidFill>
              <a:schemeClr val="tx1"/>
            </a:solidFill>
            <a:latin typeface="Georgia" pitchFamily="18" charset="0"/>
          </a:endParaRPr>
        </a:p>
      </dgm:t>
    </dgm:pt>
    <dgm:pt modelId="{86A883FD-D372-4DC7-B7AC-9D06EA4B715D}" type="parTrans" cxnId="{439D2D54-518E-46B1-946A-3A6A3E4E0B4F}">
      <dgm:prSet/>
      <dgm:spPr/>
      <dgm:t>
        <a:bodyPr/>
        <a:lstStyle/>
        <a:p>
          <a:endParaRPr lang="uk-UA"/>
        </a:p>
      </dgm:t>
    </dgm:pt>
    <dgm:pt modelId="{A66791A9-5A00-4753-85CF-5BDD3137E8A8}" type="sibTrans" cxnId="{439D2D54-518E-46B1-946A-3A6A3E4E0B4F}">
      <dgm:prSet/>
      <dgm:spPr/>
      <dgm:t>
        <a:bodyPr/>
        <a:lstStyle/>
        <a:p>
          <a:endParaRPr lang="uk-UA"/>
        </a:p>
      </dgm:t>
    </dgm:pt>
    <dgm:pt modelId="{84BF9D57-19DF-41EE-BE3E-FC9B9DAC4FB5}">
      <dgm:prSet phldrT="[Текст]"/>
      <dgm:spPr/>
      <dgm:t>
        <a:bodyPr/>
        <a:lstStyle/>
        <a:p>
          <a:r>
            <a:rPr lang="uk-UA" b="1" i="0" dirty="0" smtClean="0">
              <a:solidFill>
                <a:schemeClr val="tx1"/>
              </a:solidFill>
              <a:latin typeface="Georgia" pitchFamily="18" charset="0"/>
            </a:rPr>
            <a:t>Розмір і форма дослідної ділянки</a:t>
          </a:r>
          <a:endParaRPr lang="uk-UA" b="1" i="0" dirty="0">
            <a:solidFill>
              <a:schemeClr val="tx1"/>
            </a:solidFill>
            <a:latin typeface="Georgia" pitchFamily="18" charset="0"/>
          </a:endParaRPr>
        </a:p>
      </dgm:t>
    </dgm:pt>
    <dgm:pt modelId="{88C2339A-CF29-4BAB-925D-DE105EE1A28D}" type="parTrans" cxnId="{7434559C-E11B-45FC-BEB0-3870EB17A7BA}">
      <dgm:prSet/>
      <dgm:spPr/>
      <dgm:t>
        <a:bodyPr/>
        <a:lstStyle/>
        <a:p>
          <a:endParaRPr lang="uk-UA"/>
        </a:p>
      </dgm:t>
    </dgm:pt>
    <dgm:pt modelId="{99A3E77D-337B-4EE6-A791-DA7A362B5315}" type="sibTrans" cxnId="{7434559C-E11B-45FC-BEB0-3870EB17A7BA}">
      <dgm:prSet/>
      <dgm:spPr/>
      <dgm:t>
        <a:bodyPr/>
        <a:lstStyle/>
        <a:p>
          <a:endParaRPr lang="uk-UA"/>
        </a:p>
      </dgm:t>
    </dgm:pt>
    <dgm:pt modelId="{697A0AA2-00B2-412F-B3BD-7F454A543DE3}">
      <dgm:prSet phldrT="[Текст]"/>
      <dgm:spPr/>
      <dgm:t>
        <a:bodyPr/>
        <a:lstStyle/>
        <a:p>
          <a:r>
            <a:rPr lang="uk-UA" b="1" i="0" dirty="0" smtClean="0">
              <a:solidFill>
                <a:schemeClr val="tx1"/>
              </a:solidFill>
              <a:latin typeface="Georgia" pitchFamily="18" charset="0"/>
            </a:rPr>
            <a:t>Напрямок розміщення ділянок</a:t>
          </a:r>
          <a:endParaRPr lang="uk-UA" b="1" i="0" dirty="0">
            <a:solidFill>
              <a:schemeClr val="tx1"/>
            </a:solidFill>
            <a:latin typeface="Georgia" pitchFamily="18" charset="0"/>
          </a:endParaRPr>
        </a:p>
      </dgm:t>
    </dgm:pt>
    <dgm:pt modelId="{4EA1B1E9-C404-4BEB-BE0A-EE9618B293E4}" type="parTrans" cxnId="{0B872F41-EC13-43F5-A722-5ECE2C130F0B}">
      <dgm:prSet/>
      <dgm:spPr/>
      <dgm:t>
        <a:bodyPr/>
        <a:lstStyle/>
        <a:p>
          <a:endParaRPr lang="uk-UA"/>
        </a:p>
      </dgm:t>
    </dgm:pt>
    <dgm:pt modelId="{9537A00D-E22E-4896-84A8-C44AA0E0E7E2}" type="sibTrans" cxnId="{0B872F41-EC13-43F5-A722-5ECE2C130F0B}">
      <dgm:prSet/>
      <dgm:spPr/>
      <dgm:t>
        <a:bodyPr/>
        <a:lstStyle/>
        <a:p>
          <a:endParaRPr lang="uk-UA"/>
        </a:p>
      </dgm:t>
    </dgm:pt>
    <dgm:pt modelId="{83370229-F873-49B6-A7F3-0C1C5008C377}">
      <dgm:prSet phldrT="[Текст]"/>
      <dgm:spPr/>
      <dgm:t>
        <a:bodyPr/>
        <a:lstStyle/>
        <a:p>
          <a:r>
            <a:rPr lang="uk-UA" b="1" i="0" dirty="0" smtClean="0">
              <a:solidFill>
                <a:schemeClr val="tx1"/>
              </a:solidFill>
              <a:latin typeface="Georgia" pitchFamily="18" charset="0"/>
            </a:rPr>
            <a:t>Метод розташування варіантів на земельній ділянці</a:t>
          </a:r>
          <a:endParaRPr lang="uk-UA" b="1" i="0" dirty="0">
            <a:solidFill>
              <a:schemeClr val="tx1"/>
            </a:solidFill>
            <a:latin typeface="Georgia" pitchFamily="18" charset="0"/>
          </a:endParaRPr>
        </a:p>
      </dgm:t>
    </dgm:pt>
    <dgm:pt modelId="{F8E5BCDB-0FC5-4758-9716-9F3F410F605F}" type="parTrans" cxnId="{90AC476D-CA82-4BFB-9EC8-22E63B53B03C}">
      <dgm:prSet/>
      <dgm:spPr/>
      <dgm:t>
        <a:bodyPr/>
        <a:lstStyle/>
        <a:p>
          <a:endParaRPr lang="uk-UA"/>
        </a:p>
      </dgm:t>
    </dgm:pt>
    <dgm:pt modelId="{5919A237-4D68-4281-A7F8-9AD06B470DA7}" type="sibTrans" cxnId="{90AC476D-CA82-4BFB-9EC8-22E63B53B03C}">
      <dgm:prSet/>
      <dgm:spPr/>
      <dgm:t>
        <a:bodyPr/>
        <a:lstStyle/>
        <a:p>
          <a:endParaRPr lang="uk-UA"/>
        </a:p>
      </dgm:t>
    </dgm:pt>
    <dgm:pt modelId="{DC82C9F3-91BC-4D43-B074-49CBF5E653E9}">
      <dgm:prSet phldrT="[Текст]"/>
      <dgm:spPr/>
      <dgm:t>
        <a:bodyPr/>
        <a:lstStyle/>
        <a:p>
          <a:r>
            <a:rPr lang="uk-UA" b="1" i="0" dirty="0" smtClean="0">
              <a:solidFill>
                <a:schemeClr val="tx1"/>
              </a:solidFill>
              <a:latin typeface="Georgia" pitchFamily="18" charset="0"/>
            </a:rPr>
            <a:t>Система розміщення повторів</a:t>
          </a:r>
          <a:endParaRPr lang="uk-UA" b="1" i="0" dirty="0">
            <a:solidFill>
              <a:schemeClr val="tx1"/>
            </a:solidFill>
            <a:latin typeface="Georgia" pitchFamily="18" charset="0"/>
          </a:endParaRPr>
        </a:p>
      </dgm:t>
    </dgm:pt>
    <dgm:pt modelId="{C8966E37-E4EB-420E-B958-EF6C83E32648}" type="parTrans" cxnId="{53DF1420-ACAD-4733-B079-FB03CB862607}">
      <dgm:prSet/>
      <dgm:spPr/>
      <dgm:t>
        <a:bodyPr/>
        <a:lstStyle/>
        <a:p>
          <a:endParaRPr lang="uk-UA"/>
        </a:p>
      </dgm:t>
    </dgm:pt>
    <dgm:pt modelId="{FACCF04A-FC63-426E-8B82-A8692D5B5E35}" type="sibTrans" cxnId="{53DF1420-ACAD-4733-B079-FB03CB862607}">
      <dgm:prSet/>
      <dgm:spPr/>
      <dgm:t>
        <a:bodyPr/>
        <a:lstStyle/>
        <a:p>
          <a:endParaRPr lang="uk-UA"/>
        </a:p>
      </dgm:t>
    </dgm:pt>
    <dgm:pt modelId="{2329931D-7243-410D-A6FE-CE145496293F}">
      <dgm:prSet phldrT="[Текст]"/>
      <dgm:spPr/>
      <dgm:t>
        <a:bodyPr/>
        <a:lstStyle/>
        <a:p>
          <a:r>
            <a:rPr lang="uk-UA" b="1" i="0" dirty="0" smtClean="0">
              <a:solidFill>
                <a:schemeClr val="tx1"/>
              </a:solidFill>
              <a:latin typeface="Georgia" pitchFamily="18" charset="0"/>
            </a:rPr>
            <a:t>Метод обліку врожаю</a:t>
          </a:r>
          <a:endParaRPr lang="uk-UA" b="1" i="0" dirty="0">
            <a:solidFill>
              <a:schemeClr val="tx1"/>
            </a:solidFill>
            <a:latin typeface="Georgia" pitchFamily="18" charset="0"/>
          </a:endParaRPr>
        </a:p>
      </dgm:t>
    </dgm:pt>
    <dgm:pt modelId="{1C13E0E8-FC35-4803-B6BD-A2BB48696D4C}" type="parTrans" cxnId="{77664E68-501B-4C19-A409-2605B24CE649}">
      <dgm:prSet/>
      <dgm:spPr/>
      <dgm:t>
        <a:bodyPr/>
        <a:lstStyle/>
        <a:p>
          <a:endParaRPr lang="uk-UA"/>
        </a:p>
      </dgm:t>
    </dgm:pt>
    <dgm:pt modelId="{A800C2FA-E43E-4123-8706-936437F2041C}" type="sibTrans" cxnId="{77664E68-501B-4C19-A409-2605B24CE649}">
      <dgm:prSet/>
      <dgm:spPr/>
      <dgm:t>
        <a:bodyPr/>
        <a:lstStyle/>
        <a:p>
          <a:endParaRPr lang="uk-UA"/>
        </a:p>
      </dgm:t>
    </dgm:pt>
    <dgm:pt modelId="{B2E81EB9-7402-4CB7-99D1-DB2920B62621}">
      <dgm:prSet phldrT="[Текст]"/>
      <dgm:spPr/>
      <dgm:t>
        <a:bodyPr/>
        <a:lstStyle/>
        <a:p>
          <a:r>
            <a:rPr lang="uk-UA" b="1" i="0" dirty="0" smtClean="0">
              <a:solidFill>
                <a:schemeClr val="tx1"/>
              </a:solidFill>
              <a:latin typeface="Georgia" pitchFamily="18" charset="0"/>
            </a:rPr>
            <a:t>Організація досліду в часі</a:t>
          </a:r>
          <a:endParaRPr lang="uk-UA" b="1" i="0" dirty="0">
            <a:solidFill>
              <a:schemeClr val="tx1"/>
            </a:solidFill>
            <a:latin typeface="Georgia" pitchFamily="18" charset="0"/>
          </a:endParaRPr>
        </a:p>
      </dgm:t>
    </dgm:pt>
    <dgm:pt modelId="{00739D9F-9E31-4283-95A8-B971BD2AEABF}" type="parTrans" cxnId="{CDF84EDC-6541-4A0F-A451-52A854F2459B}">
      <dgm:prSet/>
      <dgm:spPr/>
      <dgm:t>
        <a:bodyPr/>
        <a:lstStyle/>
        <a:p>
          <a:endParaRPr lang="uk-UA"/>
        </a:p>
      </dgm:t>
    </dgm:pt>
    <dgm:pt modelId="{2EC403D0-4475-4D5D-B213-9B3A9E42A1E9}" type="sibTrans" cxnId="{CDF84EDC-6541-4A0F-A451-52A854F2459B}">
      <dgm:prSet/>
      <dgm:spPr/>
      <dgm:t>
        <a:bodyPr/>
        <a:lstStyle/>
        <a:p>
          <a:endParaRPr lang="uk-UA"/>
        </a:p>
      </dgm:t>
    </dgm:pt>
    <dgm:pt modelId="{E5C6CBBE-0B7C-40B5-AB17-4885360AFBDD}" type="pres">
      <dgm:prSet presAssocID="{D44FF892-E992-406D-A914-E8DCCBC1DB19}" presName="diagram" presStyleCnt="0">
        <dgm:presLayoutVars>
          <dgm:dir/>
          <dgm:resizeHandles val="exact"/>
        </dgm:presLayoutVars>
      </dgm:prSet>
      <dgm:spPr/>
    </dgm:pt>
    <dgm:pt modelId="{91092D81-CD85-4FE0-A8BA-40C0CC8EA21D}" type="pres">
      <dgm:prSet presAssocID="{D80D4A49-C7B1-45F8-A5CB-45B525A1DCB5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6F26B72-302A-4029-A1E1-8845C1E3273E}" type="pres">
      <dgm:prSet presAssocID="{6A3A0395-203E-4B45-A924-95BD5B89904B}" presName="sibTrans" presStyleCnt="0"/>
      <dgm:spPr/>
    </dgm:pt>
    <dgm:pt modelId="{5457B058-86CC-4133-B9AC-D94388888EC1}" type="pres">
      <dgm:prSet presAssocID="{F83B55B7-B430-48D6-B2B9-3F6C65ADEF53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5A0BB38-8386-4FA5-B24D-17557506C48E}" type="pres">
      <dgm:prSet presAssocID="{A66791A9-5A00-4753-85CF-5BDD3137E8A8}" presName="sibTrans" presStyleCnt="0"/>
      <dgm:spPr/>
    </dgm:pt>
    <dgm:pt modelId="{989B0FBB-B445-4B62-A5DA-D6EA2C4217EB}" type="pres">
      <dgm:prSet presAssocID="{84BF9D57-19DF-41EE-BE3E-FC9B9DAC4FB5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5049D2E-F448-48BA-AD71-339ED911A42C}" type="pres">
      <dgm:prSet presAssocID="{99A3E77D-337B-4EE6-A791-DA7A362B5315}" presName="sibTrans" presStyleCnt="0"/>
      <dgm:spPr/>
    </dgm:pt>
    <dgm:pt modelId="{5B55BD3F-CD41-4C79-BE50-F2EE1425A089}" type="pres">
      <dgm:prSet presAssocID="{697A0AA2-00B2-412F-B3BD-7F454A543DE3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875EAC8-8084-4ED1-B3B9-DF74C02BBBBC}" type="pres">
      <dgm:prSet presAssocID="{9537A00D-E22E-4896-84A8-C44AA0E0E7E2}" presName="sibTrans" presStyleCnt="0"/>
      <dgm:spPr/>
    </dgm:pt>
    <dgm:pt modelId="{B08C6EFB-C70A-4573-9E4E-B3DF8AFDAEEF}" type="pres">
      <dgm:prSet presAssocID="{83370229-F873-49B6-A7F3-0C1C5008C377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CCD733E-973A-4181-9A42-D81F2BDA74C3}" type="pres">
      <dgm:prSet presAssocID="{5919A237-4D68-4281-A7F8-9AD06B470DA7}" presName="sibTrans" presStyleCnt="0"/>
      <dgm:spPr/>
    </dgm:pt>
    <dgm:pt modelId="{9C853B8F-8862-41B5-A938-7D79A3E8A88D}" type="pres">
      <dgm:prSet presAssocID="{DC82C9F3-91BC-4D43-B074-49CBF5E653E9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E25BCCA-8A88-4B2C-8E03-F6302009FEAD}" type="pres">
      <dgm:prSet presAssocID="{FACCF04A-FC63-426E-8B82-A8692D5B5E35}" presName="sibTrans" presStyleCnt="0"/>
      <dgm:spPr/>
    </dgm:pt>
    <dgm:pt modelId="{2BD12FDE-67BE-4A17-94FD-9D21DA2D83A5}" type="pres">
      <dgm:prSet presAssocID="{2329931D-7243-410D-A6FE-CE145496293F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AD76169-2C7D-4DBD-A8F9-85C6D4EF83BC}" type="pres">
      <dgm:prSet presAssocID="{A800C2FA-E43E-4123-8706-936437F2041C}" presName="sibTrans" presStyleCnt="0"/>
      <dgm:spPr/>
    </dgm:pt>
    <dgm:pt modelId="{7BC41A81-584B-46F2-A616-C9A86A23679B}" type="pres">
      <dgm:prSet presAssocID="{B2E81EB9-7402-4CB7-99D1-DB2920B62621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39D2D54-518E-46B1-946A-3A6A3E4E0B4F}" srcId="{D44FF892-E992-406D-A914-E8DCCBC1DB19}" destId="{F83B55B7-B430-48D6-B2B9-3F6C65ADEF53}" srcOrd="1" destOrd="0" parTransId="{86A883FD-D372-4DC7-B7AC-9D06EA4B715D}" sibTransId="{A66791A9-5A00-4753-85CF-5BDD3137E8A8}"/>
    <dgm:cxn modelId="{ECBF32CE-A8D0-414B-B83F-2D876DDD9CF8}" srcId="{D44FF892-E992-406D-A914-E8DCCBC1DB19}" destId="{D80D4A49-C7B1-45F8-A5CB-45B525A1DCB5}" srcOrd="0" destOrd="0" parTransId="{5626ED43-DF51-4DE1-9A50-E8805D56D30A}" sibTransId="{6A3A0395-203E-4B45-A924-95BD5B89904B}"/>
    <dgm:cxn modelId="{19DC8D3B-3271-491A-8911-E60ED84F7C89}" type="presOf" srcId="{D80D4A49-C7B1-45F8-A5CB-45B525A1DCB5}" destId="{91092D81-CD85-4FE0-A8BA-40C0CC8EA21D}" srcOrd="0" destOrd="0" presId="urn:microsoft.com/office/officeart/2005/8/layout/default"/>
    <dgm:cxn modelId="{9AC6537A-D57A-46A2-AC4A-C9D1BEA030F7}" type="presOf" srcId="{697A0AA2-00B2-412F-B3BD-7F454A543DE3}" destId="{5B55BD3F-CD41-4C79-BE50-F2EE1425A089}" srcOrd="0" destOrd="0" presId="urn:microsoft.com/office/officeart/2005/8/layout/default"/>
    <dgm:cxn modelId="{CDF84EDC-6541-4A0F-A451-52A854F2459B}" srcId="{D44FF892-E992-406D-A914-E8DCCBC1DB19}" destId="{B2E81EB9-7402-4CB7-99D1-DB2920B62621}" srcOrd="7" destOrd="0" parTransId="{00739D9F-9E31-4283-95A8-B971BD2AEABF}" sibTransId="{2EC403D0-4475-4D5D-B213-9B3A9E42A1E9}"/>
    <dgm:cxn modelId="{53729595-38CA-4E28-8FAF-83528430AB75}" type="presOf" srcId="{F83B55B7-B430-48D6-B2B9-3F6C65ADEF53}" destId="{5457B058-86CC-4133-B9AC-D94388888EC1}" srcOrd="0" destOrd="0" presId="urn:microsoft.com/office/officeart/2005/8/layout/default"/>
    <dgm:cxn modelId="{158E7B25-7C42-4166-9293-D2A9D519C0D3}" type="presOf" srcId="{DC82C9F3-91BC-4D43-B074-49CBF5E653E9}" destId="{9C853B8F-8862-41B5-A938-7D79A3E8A88D}" srcOrd="0" destOrd="0" presId="urn:microsoft.com/office/officeart/2005/8/layout/default"/>
    <dgm:cxn modelId="{A24BB813-27D2-4E23-8B62-C3E372DAF019}" type="presOf" srcId="{2329931D-7243-410D-A6FE-CE145496293F}" destId="{2BD12FDE-67BE-4A17-94FD-9D21DA2D83A5}" srcOrd="0" destOrd="0" presId="urn:microsoft.com/office/officeart/2005/8/layout/default"/>
    <dgm:cxn modelId="{C1B05278-654F-4C3D-B989-ED5D8D3992D4}" type="presOf" srcId="{B2E81EB9-7402-4CB7-99D1-DB2920B62621}" destId="{7BC41A81-584B-46F2-A616-C9A86A23679B}" srcOrd="0" destOrd="0" presId="urn:microsoft.com/office/officeart/2005/8/layout/default"/>
    <dgm:cxn modelId="{02844B17-BAD8-4D68-A962-3ABD2B20145B}" type="presOf" srcId="{D44FF892-E992-406D-A914-E8DCCBC1DB19}" destId="{E5C6CBBE-0B7C-40B5-AB17-4885360AFBDD}" srcOrd="0" destOrd="0" presId="urn:microsoft.com/office/officeart/2005/8/layout/default"/>
    <dgm:cxn modelId="{0B872F41-EC13-43F5-A722-5ECE2C130F0B}" srcId="{D44FF892-E992-406D-A914-E8DCCBC1DB19}" destId="{697A0AA2-00B2-412F-B3BD-7F454A543DE3}" srcOrd="3" destOrd="0" parTransId="{4EA1B1E9-C404-4BEB-BE0A-EE9618B293E4}" sibTransId="{9537A00D-E22E-4896-84A8-C44AA0E0E7E2}"/>
    <dgm:cxn modelId="{7434559C-E11B-45FC-BEB0-3870EB17A7BA}" srcId="{D44FF892-E992-406D-A914-E8DCCBC1DB19}" destId="{84BF9D57-19DF-41EE-BE3E-FC9B9DAC4FB5}" srcOrd="2" destOrd="0" parTransId="{88C2339A-CF29-4BAB-925D-DE105EE1A28D}" sibTransId="{99A3E77D-337B-4EE6-A791-DA7A362B5315}"/>
    <dgm:cxn modelId="{EA106FAD-841C-42F9-9305-6008D1F0CF43}" type="presOf" srcId="{83370229-F873-49B6-A7F3-0C1C5008C377}" destId="{B08C6EFB-C70A-4573-9E4E-B3DF8AFDAEEF}" srcOrd="0" destOrd="0" presId="urn:microsoft.com/office/officeart/2005/8/layout/default"/>
    <dgm:cxn modelId="{90AC476D-CA82-4BFB-9EC8-22E63B53B03C}" srcId="{D44FF892-E992-406D-A914-E8DCCBC1DB19}" destId="{83370229-F873-49B6-A7F3-0C1C5008C377}" srcOrd="4" destOrd="0" parTransId="{F8E5BCDB-0FC5-4758-9716-9F3F410F605F}" sibTransId="{5919A237-4D68-4281-A7F8-9AD06B470DA7}"/>
    <dgm:cxn modelId="{77664E68-501B-4C19-A409-2605B24CE649}" srcId="{D44FF892-E992-406D-A914-E8DCCBC1DB19}" destId="{2329931D-7243-410D-A6FE-CE145496293F}" srcOrd="6" destOrd="0" parTransId="{1C13E0E8-FC35-4803-B6BD-A2BB48696D4C}" sibTransId="{A800C2FA-E43E-4123-8706-936437F2041C}"/>
    <dgm:cxn modelId="{53DF1420-ACAD-4733-B079-FB03CB862607}" srcId="{D44FF892-E992-406D-A914-E8DCCBC1DB19}" destId="{DC82C9F3-91BC-4D43-B074-49CBF5E653E9}" srcOrd="5" destOrd="0" parTransId="{C8966E37-E4EB-420E-B958-EF6C83E32648}" sibTransId="{FACCF04A-FC63-426E-8B82-A8692D5B5E35}"/>
    <dgm:cxn modelId="{BC0611C6-F0F4-4167-888F-14E7644AADFF}" type="presOf" srcId="{84BF9D57-19DF-41EE-BE3E-FC9B9DAC4FB5}" destId="{989B0FBB-B445-4B62-A5DA-D6EA2C4217EB}" srcOrd="0" destOrd="0" presId="urn:microsoft.com/office/officeart/2005/8/layout/default"/>
    <dgm:cxn modelId="{4618423F-C45B-47C9-A175-0D8BCE292EDA}" type="presParOf" srcId="{E5C6CBBE-0B7C-40B5-AB17-4885360AFBDD}" destId="{91092D81-CD85-4FE0-A8BA-40C0CC8EA21D}" srcOrd="0" destOrd="0" presId="urn:microsoft.com/office/officeart/2005/8/layout/default"/>
    <dgm:cxn modelId="{4D34A93A-2503-4ADD-A025-B6EA7DCAF8BB}" type="presParOf" srcId="{E5C6CBBE-0B7C-40B5-AB17-4885360AFBDD}" destId="{46F26B72-302A-4029-A1E1-8845C1E3273E}" srcOrd="1" destOrd="0" presId="urn:microsoft.com/office/officeart/2005/8/layout/default"/>
    <dgm:cxn modelId="{20690B4E-B517-444B-BFCE-CABECE4271AA}" type="presParOf" srcId="{E5C6CBBE-0B7C-40B5-AB17-4885360AFBDD}" destId="{5457B058-86CC-4133-B9AC-D94388888EC1}" srcOrd="2" destOrd="0" presId="urn:microsoft.com/office/officeart/2005/8/layout/default"/>
    <dgm:cxn modelId="{F8323D86-DD9A-4E77-A9A5-8C7C5300FDE5}" type="presParOf" srcId="{E5C6CBBE-0B7C-40B5-AB17-4885360AFBDD}" destId="{B5A0BB38-8386-4FA5-B24D-17557506C48E}" srcOrd="3" destOrd="0" presId="urn:microsoft.com/office/officeart/2005/8/layout/default"/>
    <dgm:cxn modelId="{46A55476-8779-484A-A66F-1257D1670E14}" type="presParOf" srcId="{E5C6CBBE-0B7C-40B5-AB17-4885360AFBDD}" destId="{989B0FBB-B445-4B62-A5DA-D6EA2C4217EB}" srcOrd="4" destOrd="0" presId="urn:microsoft.com/office/officeart/2005/8/layout/default"/>
    <dgm:cxn modelId="{825BE6D9-9D95-449A-A24A-B5A9477D44C1}" type="presParOf" srcId="{E5C6CBBE-0B7C-40B5-AB17-4885360AFBDD}" destId="{45049D2E-F448-48BA-AD71-339ED911A42C}" srcOrd="5" destOrd="0" presId="urn:microsoft.com/office/officeart/2005/8/layout/default"/>
    <dgm:cxn modelId="{3DAF44E7-4609-4F2E-83BE-7505EEF5CAEA}" type="presParOf" srcId="{E5C6CBBE-0B7C-40B5-AB17-4885360AFBDD}" destId="{5B55BD3F-CD41-4C79-BE50-F2EE1425A089}" srcOrd="6" destOrd="0" presId="urn:microsoft.com/office/officeart/2005/8/layout/default"/>
    <dgm:cxn modelId="{55FDA89E-ED08-4B3A-BB0A-74689ADA289E}" type="presParOf" srcId="{E5C6CBBE-0B7C-40B5-AB17-4885360AFBDD}" destId="{D875EAC8-8084-4ED1-B3B9-DF74C02BBBBC}" srcOrd="7" destOrd="0" presId="urn:microsoft.com/office/officeart/2005/8/layout/default"/>
    <dgm:cxn modelId="{41781DC0-98DA-483A-8EE8-3BE4A4911515}" type="presParOf" srcId="{E5C6CBBE-0B7C-40B5-AB17-4885360AFBDD}" destId="{B08C6EFB-C70A-4573-9E4E-B3DF8AFDAEEF}" srcOrd="8" destOrd="0" presId="urn:microsoft.com/office/officeart/2005/8/layout/default"/>
    <dgm:cxn modelId="{13EFE0CA-6E69-47ED-AAF5-63C4A4DCC3D7}" type="presParOf" srcId="{E5C6CBBE-0B7C-40B5-AB17-4885360AFBDD}" destId="{DCCD733E-973A-4181-9A42-D81F2BDA74C3}" srcOrd="9" destOrd="0" presId="urn:microsoft.com/office/officeart/2005/8/layout/default"/>
    <dgm:cxn modelId="{B6070C1D-832D-4159-B934-2000497283D8}" type="presParOf" srcId="{E5C6CBBE-0B7C-40B5-AB17-4885360AFBDD}" destId="{9C853B8F-8862-41B5-A938-7D79A3E8A88D}" srcOrd="10" destOrd="0" presId="urn:microsoft.com/office/officeart/2005/8/layout/default"/>
    <dgm:cxn modelId="{23C4CF9F-6FC4-4948-A59F-131048E83D4C}" type="presParOf" srcId="{E5C6CBBE-0B7C-40B5-AB17-4885360AFBDD}" destId="{DE25BCCA-8A88-4B2C-8E03-F6302009FEAD}" srcOrd="11" destOrd="0" presId="urn:microsoft.com/office/officeart/2005/8/layout/default"/>
    <dgm:cxn modelId="{D4C0515E-ED3C-4490-AABF-36F7962EDF32}" type="presParOf" srcId="{E5C6CBBE-0B7C-40B5-AB17-4885360AFBDD}" destId="{2BD12FDE-67BE-4A17-94FD-9D21DA2D83A5}" srcOrd="12" destOrd="0" presId="urn:microsoft.com/office/officeart/2005/8/layout/default"/>
    <dgm:cxn modelId="{86202FF4-C52E-4366-B141-79ABA73EFC24}" type="presParOf" srcId="{E5C6CBBE-0B7C-40B5-AB17-4885360AFBDD}" destId="{9AD76169-2C7D-4DBD-A8F9-85C6D4EF83BC}" srcOrd="13" destOrd="0" presId="urn:microsoft.com/office/officeart/2005/8/layout/default"/>
    <dgm:cxn modelId="{E0377345-BDA0-48BD-B965-E59D246F180E}" type="presParOf" srcId="{E5C6CBBE-0B7C-40B5-AB17-4885360AFBDD}" destId="{7BC41A81-584B-46F2-A616-C9A86A23679B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167EB6F-0C1E-48B8-8DE4-4C41B609882E}" type="doc">
      <dgm:prSet loTypeId="urn:microsoft.com/office/officeart/2005/8/layout/hierarchy4" loCatId="relationship" qsTypeId="urn:microsoft.com/office/officeart/2005/8/quickstyle/3d1" qsCatId="3D" csTypeId="urn:microsoft.com/office/officeart/2005/8/colors/accent3_4" csCatId="accent3" phldr="1"/>
      <dgm:spPr/>
      <dgm:t>
        <a:bodyPr/>
        <a:lstStyle/>
        <a:p>
          <a:endParaRPr lang="uk-UA"/>
        </a:p>
      </dgm:t>
    </dgm:pt>
    <dgm:pt modelId="{3450C028-11CE-4064-8799-4A6F1399DB45}">
      <dgm:prSet phldrT="[Текст]" custT="1"/>
      <dgm:spPr/>
      <dgm:t>
        <a:bodyPr/>
        <a:lstStyle/>
        <a:p>
          <a:r>
            <a:rPr lang="uk-UA" sz="3000" b="1" i="0" dirty="0" smtClean="0">
              <a:solidFill>
                <a:schemeClr val="tx1"/>
              </a:solidFill>
              <a:latin typeface="Georgia" pitchFamily="18" charset="0"/>
            </a:rPr>
            <a:t>Робочий план (програма) </a:t>
          </a:r>
          <a:endParaRPr lang="uk-UA" sz="3000" b="1" i="0" dirty="0">
            <a:solidFill>
              <a:schemeClr val="tx1"/>
            </a:solidFill>
            <a:latin typeface="Georgia" pitchFamily="18" charset="0"/>
          </a:endParaRPr>
        </a:p>
      </dgm:t>
    </dgm:pt>
    <dgm:pt modelId="{05910E28-86B2-4491-8375-53B8B09962AF}" type="parTrans" cxnId="{965010D5-2896-4CF1-976B-89A78A451282}">
      <dgm:prSet/>
      <dgm:spPr/>
      <dgm:t>
        <a:bodyPr/>
        <a:lstStyle/>
        <a:p>
          <a:endParaRPr lang="uk-UA"/>
        </a:p>
      </dgm:t>
    </dgm:pt>
    <dgm:pt modelId="{49332EFC-3A36-40C0-9CE1-DCD4756C1E3A}" type="sibTrans" cxnId="{965010D5-2896-4CF1-976B-89A78A451282}">
      <dgm:prSet/>
      <dgm:spPr/>
      <dgm:t>
        <a:bodyPr/>
        <a:lstStyle/>
        <a:p>
          <a:endParaRPr lang="uk-UA"/>
        </a:p>
      </dgm:t>
    </dgm:pt>
    <dgm:pt modelId="{D45D42E1-1917-4876-ADF7-FDD1E64D2632}">
      <dgm:prSet phldrT="[Текст]" custT="1"/>
      <dgm:spPr/>
      <dgm:t>
        <a:bodyPr/>
        <a:lstStyle/>
        <a:p>
          <a:r>
            <a:rPr lang="uk-UA" sz="2800" b="1" i="0" dirty="0" smtClean="0">
              <a:solidFill>
                <a:schemeClr val="tx1"/>
              </a:solidFill>
              <a:latin typeface="Georgia" pitchFamily="18" charset="0"/>
            </a:rPr>
            <a:t>Первинна поточна документація (щоденник польових робіт) </a:t>
          </a:r>
          <a:endParaRPr lang="uk-UA" sz="2800" b="1" i="0" dirty="0">
            <a:solidFill>
              <a:schemeClr val="tx1"/>
            </a:solidFill>
            <a:latin typeface="Georgia" pitchFamily="18" charset="0"/>
          </a:endParaRPr>
        </a:p>
      </dgm:t>
    </dgm:pt>
    <dgm:pt modelId="{E77DBFF3-D1D8-407B-8279-E0894189AD41}" type="parTrans" cxnId="{0BE72CAD-63A5-4A01-A53A-A3EC6C92C8D8}">
      <dgm:prSet/>
      <dgm:spPr/>
      <dgm:t>
        <a:bodyPr/>
        <a:lstStyle/>
        <a:p>
          <a:endParaRPr lang="uk-UA"/>
        </a:p>
      </dgm:t>
    </dgm:pt>
    <dgm:pt modelId="{7BB04B2C-A5DB-42BA-99E8-5C1B759946FB}" type="sibTrans" cxnId="{0BE72CAD-63A5-4A01-A53A-A3EC6C92C8D8}">
      <dgm:prSet/>
      <dgm:spPr/>
      <dgm:t>
        <a:bodyPr/>
        <a:lstStyle/>
        <a:p>
          <a:endParaRPr lang="uk-UA"/>
        </a:p>
      </dgm:t>
    </dgm:pt>
    <dgm:pt modelId="{A2572FBC-211D-496A-B797-D914C7EC2853}">
      <dgm:prSet phldrT="[Текст]" custT="1"/>
      <dgm:spPr/>
      <dgm:t>
        <a:bodyPr/>
        <a:lstStyle/>
        <a:p>
          <a:r>
            <a:rPr lang="uk-UA" sz="2000" b="1" i="0" dirty="0" smtClean="0">
              <a:solidFill>
                <a:schemeClr val="tx1"/>
              </a:solidFill>
              <a:latin typeface="Georgia" pitchFamily="18" charset="0"/>
            </a:rPr>
            <a:t>Зведені документи (журнал польового досліду) </a:t>
          </a:r>
          <a:endParaRPr lang="uk-UA" sz="2000" b="1" i="0" dirty="0">
            <a:solidFill>
              <a:schemeClr val="tx1"/>
            </a:solidFill>
            <a:latin typeface="Georgia" pitchFamily="18" charset="0"/>
          </a:endParaRPr>
        </a:p>
      </dgm:t>
    </dgm:pt>
    <dgm:pt modelId="{B11FCA36-E766-4E02-9E27-F5CA79BA4538}" type="parTrans" cxnId="{3044B3B6-82E1-4CA4-8BFB-0A6253FEF0C9}">
      <dgm:prSet/>
      <dgm:spPr/>
      <dgm:t>
        <a:bodyPr/>
        <a:lstStyle/>
        <a:p>
          <a:endParaRPr lang="uk-UA"/>
        </a:p>
      </dgm:t>
    </dgm:pt>
    <dgm:pt modelId="{481B5FE2-DA54-41FE-A395-E662F8EB8E07}" type="sibTrans" cxnId="{3044B3B6-82E1-4CA4-8BFB-0A6253FEF0C9}">
      <dgm:prSet/>
      <dgm:spPr/>
      <dgm:t>
        <a:bodyPr/>
        <a:lstStyle/>
        <a:p>
          <a:endParaRPr lang="uk-UA"/>
        </a:p>
      </dgm:t>
    </dgm:pt>
    <dgm:pt modelId="{B02E8E2E-FE4D-4B1A-824D-F3E5B03283BE}">
      <dgm:prSet phldrT="[Текст]" custT="1"/>
      <dgm:spPr/>
      <dgm:t>
        <a:bodyPr/>
        <a:lstStyle/>
        <a:p>
          <a:r>
            <a:rPr lang="uk-UA" sz="2000" b="1" i="0" dirty="0" smtClean="0">
              <a:solidFill>
                <a:schemeClr val="tx1"/>
              </a:solidFill>
              <a:latin typeface="Georgia" pitchFamily="18" charset="0"/>
            </a:rPr>
            <a:t>Звіт про проведення польового досліду </a:t>
          </a:r>
          <a:endParaRPr lang="uk-UA" sz="2000" b="1" i="0" dirty="0">
            <a:solidFill>
              <a:schemeClr val="tx1"/>
            </a:solidFill>
            <a:latin typeface="Georgia" pitchFamily="18" charset="0"/>
          </a:endParaRPr>
        </a:p>
      </dgm:t>
    </dgm:pt>
    <dgm:pt modelId="{8E6A294A-81B4-4C02-9450-164F873BBAA4}" type="parTrans" cxnId="{EA4949CD-5A54-4FE2-B040-1103D033D1D6}">
      <dgm:prSet/>
      <dgm:spPr/>
      <dgm:t>
        <a:bodyPr/>
        <a:lstStyle/>
        <a:p>
          <a:endParaRPr lang="uk-UA"/>
        </a:p>
      </dgm:t>
    </dgm:pt>
    <dgm:pt modelId="{CF86D723-657C-45F2-ABDD-5EAEA7E05E5E}" type="sibTrans" cxnId="{EA4949CD-5A54-4FE2-B040-1103D033D1D6}">
      <dgm:prSet/>
      <dgm:spPr/>
      <dgm:t>
        <a:bodyPr/>
        <a:lstStyle/>
        <a:p>
          <a:endParaRPr lang="uk-UA"/>
        </a:p>
      </dgm:t>
    </dgm:pt>
    <dgm:pt modelId="{B24EC6F4-3721-45AD-9C9E-ADF5AE09D565}">
      <dgm:prSet phldrT="[Текст]"/>
      <dgm:spPr/>
      <dgm:t>
        <a:bodyPr/>
        <a:lstStyle/>
        <a:p>
          <a:r>
            <a:rPr lang="uk-UA" b="1" i="0" dirty="0" smtClean="0">
              <a:solidFill>
                <a:schemeClr val="tx1"/>
              </a:solidFill>
              <a:latin typeface="Georgia" pitchFamily="18" charset="0"/>
            </a:rPr>
            <a:t>Допоміжні документи (робочі зошити або журнали)</a:t>
          </a:r>
          <a:endParaRPr lang="uk-UA" b="1" i="0" dirty="0">
            <a:solidFill>
              <a:schemeClr val="tx1"/>
            </a:solidFill>
            <a:latin typeface="Georgia" pitchFamily="18" charset="0"/>
          </a:endParaRPr>
        </a:p>
      </dgm:t>
    </dgm:pt>
    <dgm:pt modelId="{B647F325-EBAD-4CD5-B810-36A4292A25CC}" type="parTrans" cxnId="{6757701D-A795-4E90-A1C2-0F671D02146F}">
      <dgm:prSet/>
      <dgm:spPr/>
      <dgm:t>
        <a:bodyPr/>
        <a:lstStyle/>
        <a:p>
          <a:endParaRPr lang="uk-UA"/>
        </a:p>
      </dgm:t>
    </dgm:pt>
    <dgm:pt modelId="{4F7B1778-49F6-4F59-A335-C42AF19E55EC}" type="sibTrans" cxnId="{6757701D-A795-4E90-A1C2-0F671D02146F}">
      <dgm:prSet/>
      <dgm:spPr/>
      <dgm:t>
        <a:bodyPr/>
        <a:lstStyle/>
        <a:p>
          <a:endParaRPr lang="uk-UA"/>
        </a:p>
      </dgm:t>
    </dgm:pt>
    <dgm:pt modelId="{3347193E-FF0B-4A19-A05A-8C7A75E9C36B}" type="pres">
      <dgm:prSet presAssocID="{7167EB6F-0C1E-48B8-8DE4-4C41B609882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936A462-7E07-4CAC-A9F9-E6DD5847C5E4}" type="pres">
      <dgm:prSet presAssocID="{3450C028-11CE-4064-8799-4A6F1399DB45}" presName="vertOne" presStyleCnt="0"/>
      <dgm:spPr/>
    </dgm:pt>
    <dgm:pt modelId="{36105195-A981-457C-8A5E-22A012451E75}" type="pres">
      <dgm:prSet presAssocID="{3450C028-11CE-4064-8799-4A6F1399DB45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E6A90F6E-C1BA-4582-911F-681D760BEA15}" type="pres">
      <dgm:prSet presAssocID="{3450C028-11CE-4064-8799-4A6F1399DB45}" presName="parTransOne" presStyleCnt="0"/>
      <dgm:spPr/>
    </dgm:pt>
    <dgm:pt modelId="{AD091A86-AD48-4E2B-906D-76FB2AFCB229}" type="pres">
      <dgm:prSet presAssocID="{3450C028-11CE-4064-8799-4A6F1399DB45}" presName="horzOne" presStyleCnt="0"/>
      <dgm:spPr/>
    </dgm:pt>
    <dgm:pt modelId="{0760E6A8-92A9-495E-879B-34673D8BED9F}" type="pres">
      <dgm:prSet presAssocID="{D45D42E1-1917-4876-ADF7-FDD1E64D2632}" presName="vertTwo" presStyleCnt="0"/>
      <dgm:spPr/>
    </dgm:pt>
    <dgm:pt modelId="{D83B49F0-4239-4165-9277-9AB5C39D0435}" type="pres">
      <dgm:prSet presAssocID="{D45D42E1-1917-4876-ADF7-FDD1E64D2632}" presName="txTwo" presStyleLbl="node2" presStyleIdx="0" presStyleCnt="2" custScaleX="8342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5834E4D-B746-4017-A1BC-6FB9180D42A4}" type="pres">
      <dgm:prSet presAssocID="{D45D42E1-1917-4876-ADF7-FDD1E64D2632}" presName="parTransTwo" presStyleCnt="0"/>
      <dgm:spPr/>
    </dgm:pt>
    <dgm:pt modelId="{096152D3-9424-4D37-AB6E-854D951EA072}" type="pres">
      <dgm:prSet presAssocID="{D45D42E1-1917-4876-ADF7-FDD1E64D2632}" presName="horzTwo" presStyleCnt="0"/>
      <dgm:spPr/>
    </dgm:pt>
    <dgm:pt modelId="{C89F22FB-5799-4CC9-9105-89B3BD407B35}" type="pres">
      <dgm:prSet presAssocID="{A2572FBC-211D-496A-B797-D914C7EC2853}" presName="vertThree" presStyleCnt="0"/>
      <dgm:spPr/>
    </dgm:pt>
    <dgm:pt modelId="{2130A8B9-C926-4F2F-8EE7-5FF5835AC2D1}" type="pres">
      <dgm:prSet presAssocID="{A2572FBC-211D-496A-B797-D914C7EC2853}" presName="txThree" presStyleLbl="node3" presStyleIdx="0" presStyleCnt="2" custScaleX="32110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EE895AC2-12A5-4688-9DEF-CFEEA5712E44}" type="pres">
      <dgm:prSet presAssocID="{A2572FBC-211D-496A-B797-D914C7EC2853}" presName="horzThree" presStyleCnt="0"/>
      <dgm:spPr/>
    </dgm:pt>
    <dgm:pt modelId="{69A27241-71A4-471C-A738-C5F502AA5C0F}" type="pres">
      <dgm:prSet presAssocID="{481B5FE2-DA54-41FE-A395-E662F8EB8E07}" presName="sibSpaceThree" presStyleCnt="0"/>
      <dgm:spPr/>
    </dgm:pt>
    <dgm:pt modelId="{E83CAEB1-C485-4E70-A7C2-7E83B7E97D60}" type="pres">
      <dgm:prSet presAssocID="{B02E8E2E-FE4D-4B1A-824D-F3E5B03283BE}" presName="vertThree" presStyleCnt="0"/>
      <dgm:spPr/>
    </dgm:pt>
    <dgm:pt modelId="{1CE66B7A-5073-4268-ACD8-4EF644CDE29E}" type="pres">
      <dgm:prSet presAssocID="{B02E8E2E-FE4D-4B1A-824D-F3E5B03283BE}" presName="txThree" presStyleLbl="node3" presStyleIdx="1" presStyleCnt="2" custScaleX="296566" custLinFactNeighborX="84930" custLinFactNeighborY="85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BB16D2C-CC98-49B1-972F-AA4DF2790703}" type="pres">
      <dgm:prSet presAssocID="{B02E8E2E-FE4D-4B1A-824D-F3E5B03283BE}" presName="horzThree" presStyleCnt="0"/>
      <dgm:spPr/>
    </dgm:pt>
    <dgm:pt modelId="{DA5C1CB0-662D-4870-98E3-CE6BC2CAE0CE}" type="pres">
      <dgm:prSet presAssocID="{7BB04B2C-A5DB-42BA-99E8-5C1B759946FB}" presName="sibSpaceTwo" presStyleCnt="0"/>
      <dgm:spPr/>
    </dgm:pt>
    <dgm:pt modelId="{E89C10A4-3CBB-4925-8A5A-00DD14AC8B2D}" type="pres">
      <dgm:prSet presAssocID="{B24EC6F4-3721-45AD-9C9E-ADF5AE09D565}" presName="vertTwo" presStyleCnt="0"/>
      <dgm:spPr/>
    </dgm:pt>
    <dgm:pt modelId="{6530E83A-5996-408A-8532-2542A5B33353}" type="pres">
      <dgm:prSet presAssocID="{B24EC6F4-3721-45AD-9C9E-ADF5AE09D565}" presName="txTwo" presStyleLbl="node2" presStyleIdx="1" presStyleCnt="2" custScaleX="18139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0AE6BAB-5690-4C65-BA50-D60A50C14589}" type="pres">
      <dgm:prSet presAssocID="{B24EC6F4-3721-45AD-9C9E-ADF5AE09D565}" presName="horzTwo" presStyleCnt="0"/>
      <dgm:spPr/>
    </dgm:pt>
  </dgm:ptLst>
  <dgm:cxnLst>
    <dgm:cxn modelId="{35320D0F-8C99-4D3E-A795-D5AB32209F69}" type="presOf" srcId="{B02E8E2E-FE4D-4B1A-824D-F3E5B03283BE}" destId="{1CE66B7A-5073-4268-ACD8-4EF644CDE29E}" srcOrd="0" destOrd="0" presId="urn:microsoft.com/office/officeart/2005/8/layout/hierarchy4"/>
    <dgm:cxn modelId="{EA4949CD-5A54-4FE2-B040-1103D033D1D6}" srcId="{D45D42E1-1917-4876-ADF7-FDD1E64D2632}" destId="{B02E8E2E-FE4D-4B1A-824D-F3E5B03283BE}" srcOrd="1" destOrd="0" parTransId="{8E6A294A-81B4-4C02-9450-164F873BBAA4}" sibTransId="{CF86D723-657C-45F2-ABDD-5EAEA7E05E5E}"/>
    <dgm:cxn modelId="{7E51232D-73EA-46EE-BFCD-F9D497FD00E7}" type="presOf" srcId="{D45D42E1-1917-4876-ADF7-FDD1E64D2632}" destId="{D83B49F0-4239-4165-9277-9AB5C39D0435}" srcOrd="0" destOrd="0" presId="urn:microsoft.com/office/officeart/2005/8/layout/hierarchy4"/>
    <dgm:cxn modelId="{6757701D-A795-4E90-A1C2-0F671D02146F}" srcId="{3450C028-11CE-4064-8799-4A6F1399DB45}" destId="{B24EC6F4-3721-45AD-9C9E-ADF5AE09D565}" srcOrd="1" destOrd="0" parTransId="{B647F325-EBAD-4CD5-B810-36A4292A25CC}" sibTransId="{4F7B1778-49F6-4F59-A335-C42AF19E55EC}"/>
    <dgm:cxn modelId="{DBB2B2DD-84A5-40C5-804B-11B69ED8C50C}" type="presOf" srcId="{3450C028-11CE-4064-8799-4A6F1399DB45}" destId="{36105195-A981-457C-8A5E-22A012451E75}" srcOrd="0" destOrd="0" presId="urn:microsoft.com/office/officeart/2005/8/layout/hierarchy4"/>
    <dgm:cxn modelId="{E79D2B24-6AEB-44BA-9D3F-DE6B9EC02830}" type="presOf" srcId="{7167EB6F-0C1E-48B8-8DE4-4C41B609882E}" destId="{3347193E-FF0B-4A19-A05A-8C7A75E9C36B}" srcOrd="0" destOrd="0" presId="urn:microsoft.com/office/officeart/2005/8/layout/hierarchy4"/>
    <dgm:cxn modelId="{0BE72CAD-63A5-4A01-A53A-A3EC6C92C8D8}" srcId="{3450C028-11CE-4064-8799-4A6F1399DB45}" destId="{D45D42E1-1917-4876-ADF7-FDD1E64D2632}" srcOrd="0" destOrd="0" parTransId="{E77DBFF3-D1D8-407B-8279-E0894189AD41}" sibTransId="{7BB04B2C-A5DB-42BA-99E8-5C1B759946FB}"/>
    <dgm:cxn modelId="{3044B3B6-82E1-4CA4-8BFB-0A6253FEF0C9}" srcId="{D45D42E1-1917-4876-ADF7-FDD1E64D2632}" destId="{A2572FBC-211D-496A-B797-D914C7EC2853}" srcOrd="0" destOrd="0" parTransId="{B11FCA36-E766-4E02-9E27-F5CA79BA4538}" sibTransId="{481B5FE2-DA54-41FE-A395-E662F8EB8E07}"/>
    <dgm:cxn modelId="{2BE47D36-A8B8-4B6C-9FE3-C79308D52615}" type="presOf" srcId="{A2572FBC-211D-496A-B797-D914C7EC2853}" destId="{2130A8B9-C926-4F2F-8EE7-5FF5835AC2D1}" srcOrd="0" destOrd="0" presId="urn:microsoft.com/office/officeart/2005/8/layout/hierarchy4"/>
    <dgm:cxn modelId="{965010D5-2896-4CF1-976B-89A78A451282}" srcId="{7167EB6F-0C1E-48B8-8DE4-4C41B609882E}" destId="{3450C028-11CE-4064-8799-4A6F1399DB45}" srcOrd="0" destOrd="0" parTransId="{05910E28-86B2-4491-8375-53B8B09962AF}" sibTransId="{49332EFC-3A36-40C0-9CE1-DCD4756C1E3A}"/>
    <dgm:cxn modelId="{3F748859-5FC3-4506-B303-20753A08AA75}" type="presOf" srcId="{B24EC6F4-3721-45AD-9C9E-ADF5AE09D565}" destId="{6530E83A-5996-408A-8532-2542A5B33353}" srcOrd="0" destOrd="0" presId="urn:microsoft.com/office/officeart/2005/8/layout/hierarchy4"/>
    <dgm:cxn modelId="{FB7E8250-7B62-4B3B-B334-D79898D02372}" type="presParOf" srcId="{3347193E-FF0B-4A19-A05A-8C7A75E9C36B}" destId="{E936A462-7E07-4CAC-A9F9-E6DD5847C5E4}" srcOrd="0" destOrd="0" presId="urn:microsoft.com/office/officeart/2005/8/layout/hierarchy4"/>
    <dgm:cxn modelId="{BAE73ACF-EA18-4EC6-ACB9-4867485FDCDF}" type="presParOf" srcId="{E936A462-7E07-4CAC-A9F9-E6DD5847C5E4}" destId="{36105195-A981-457C-8A5E-22A012451E75}" srcOrd="0" destOrd="0" presId="urn:microsoft.com/office/officeart/2005/8/layout/hierarchy4"/>
    <dgm:cxn modelId="{84C9CF1C-0D5E-41CE-B1E5-A37E1ECC7141}" type="presParOf" srcId="{E936A462-7E07-4CAC-A9F9-E6DD5847C5E4}" destId="{E6A90F6E-C1BA-4582-911F-681D760BEA15}" srcOrd="1" destOrd="0" presId="urn:microsoft.com/office/officeart/2005/8/layout/hierarchy4"/>
    <dgm:cxn modelId="{0FA5FEF6-027D-4957-BE47-F24A307E2D19}" type="presParOf" srcId="{E936A462-7E07-4CAC-A9F9-E6DD5847C5E4}" destId="{AD091A86-AD48-4E2B-906D-76FB2AFCB229}" srcOrd="2" destOrd="0" presId="urn:microsoft.com/office/officeart/2005/8/layout/hierarchy4"/>
    <dgm:cxn modelId="{6879F9F7-AC3C-4097-9996-20700A1C566D}" type="presParOf" srcId="{AD091A86-AD48-4E2B-906D-76FB2AFCB229}" destId="{0760E6A8-92A9-495E-879B-34673D8BED9F}" srcOrd="0" destOrd="0" presId="urn:microsoft.com/office/officeart/2005/8/layout/hierarchy4"/>
    <dgm:cxn modelId="{C26B4CB4-9E77-4E41-86CA-B5A3B01D4981}" type="presParOf" srcId="{0760E6A8-92A9-495E-879B-34673D8BED9F}" destId="{D83B49F0-4239-4165-9277-9AB5C39D0435}" srcOrd="0" destOrd="0" presId="urn:microsoft.com/office/officeart/2005/8/layout/hierarchy4"/>
    <dgm:cxn modelId="{BB29FA7F-D7EF-4A45-B0D9-AF8883A95656}" type="presParOf" srcId="{0760E6A8-92A9-495E-879B-34673D8BED9F}" destId="{55834E4D-B746-4017-A1BC-6FB9180D42A4}" srcOrd="1" destOrd="0" presId="urn:microsoft.com/office/officeart/2005/8/layout/hierarchy4"/>
    <dgm:cxn modelId="{9ED4E33C-81A0-4DA1-A2C2-77D4782EF1B7}" type="presParOf" srcId="{0760E6A8-92A9-495E-879B-34673D8BED9F}" destId="{096152D3-9424-4D37-AB6E-854D951EA072}" srcOrd="2" destOrd="0" presId="urn:microsoft.com/office/officeart/2005/8/layout/hierarchy4"/>
    <dgm:cxn modelId="{04E66118-DFCD-499E-94F0-67C900E775D0}" type="presParOf" srcId="{096152D3-9424-4D37-AB6E-854D951EA072}" destId="{C89F22FB-5799-4CC9-9105-89B3BD407B35}" srcOrd="0" destOrd="0" presId="urn:microsoft.com/office/officeart/2005/8/layout/hierarchy4"/>
    <dgm:cxn modelId="{DEA7FC0A-6267-4760-9CB6-3BCD7F78D382}" type="presParOf" srcId="{C89F22FB-5799-4CC9-9105-89B3BD407B35}" destId="{2130A8B9-C926-4F2F-8EE7-5FF5835AC2D1}" srcOrd="0" destOrd="0" presId="urn:microsoft.com/office/officeart/2005/8/layout/hierarchy4"/>
    <dgm:cxn modelId="{27E749AC-28A9-4DF6-9238-D6AED6DB9023}" type="presParOf" srcId="{C89F22FB-5799-4CC9-9105-89B3BD407B35}" destId="{EE895AC2-12A5-4688-9DEF-CFEEA5712E44}" srcOrd="1" destOrd="0" presId="urn:microsoft.com/office/officeart/2005/8/layout/hierarchy4"/>
    <dgm:cxn modelId="{432DC3EB-E414-4D4B-8731-FFB4FE84AA81}" type="presParOf" srcId="{096152D3-9424-4D37-AB6E-854D951EA072}" destId="{69A27241-71A4-471C-A738-C5F502AA5C0F}" srcOrd="1" destOrd="0" presId="urn:microsoft.com/office/officeart/2005/8/layout/hierarchy4"/>
    <dgm:cxn modelId="{46D39E6D-7952-40EE-8BFD-0C6C12ADC108}" type="presParOf" srcId="{096152D3-9424-4D37-AB6E-854D951EA072}" destId="{E83CAEB1-C485-4E70-A7C2-7E83B7E97D60}" srcOrd="2" destOrd="0" presId="urn:microsoft.com/office/officeart/2005/8/layout/hierarchy4"/>
    <dgm:cxn modelId="{8E434DC4-293F-4F7A-A263-4A56D14AEA1F}" type="presParOf" srcId="{E83CAEB1-C485-4E70-A7C2-7E83B7E97D60}" destId="{1CE66B7A-5073-4268-ACD8-4EF644CDE29E}" srcOrd="0" destOrd="0" presId="urn:microsoft.com/office/officeart/2005/8/layout/hierarchy4"/>
    <dgm:cxn modelId="{7359C863-0106-477B-AE5D-2A3168F05F63}" type="presParOf" srcId="{E83CAEB1-C485-4E70-A7C2-7E83B7E97D60}" destId="{BBB16D2C-CC98-49B1-972F-AA4DF2790703}" srcOrd="1" destOrd="0" presId="urn:microsoft.com/office/officeart/2005/8/layout/hierarchy4"/>
    <dgm:cxn modelId="{C74E943B-8039-47AE-8A22-E2C377EBC8EC}" type="presParOf" srcId="{AD091A86-AD48-4E2B-906D-76FB2AFCB229}" destId="{DA5C1CB0-662D-4870-98E3-CE6BC2CAE0CE}" srcOrd="1" destOrd="0" presId="urn:microsoft.com/office/officeart/2005/8/layout/hierarchy4"/>
    <dgm:cxn modelId="{1C29FEBA-1102-4E20-B2C7-1A82E8A7ADB4}" type="presParOf" srcId="{AD091A86-AD48-4E2B-906D-76FB2AFCB229}" destId="{E89C10A4-3CBB-4925-8A5A-00DD14AC8B2D}" srcOrd="2" destOrd="0" presId="urn:microsoft.com/office/officeart/2005/8/layout/hierarchy4"/>
    <dgm:cxn modelId="{C29E5F15-863D-4259-A6FC-610821864705}" type="presParOf" srcId="{E89C10A4-3CBB-4925-8A5A-00DD14AC8B2D}" destId="{6530E83A-5996-408A-8532-2542A5B33353}" srcOrd="0" destOrd="0" presId="urn:microsoft.com/office/officeart/2005/8/layout/hierarchy4"/>
    <dgm:cxn modelId="{6FF6794E-2F7D-4837-A48F-60914445167B}" type="presParOf" srcId="{E89C10A4-3CBB-4925-8A5A-00DD14AC8B2D}" destId="{10AE6BAB-5690-4C65-BA50-D60A50C1458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96E9B9-8BC9-4130-9D7F-118CE0C91566}">
      <dsp:nvSpPr>
        <dsp:cNvPr id="0" name=""/>
        <dsp:cNvSpPr/>
      </dsp:nvSpPr>
      <dsp:spPr>
        <a:xfrm>
          <a:off x="0" y="0"/>
          <a:ext cx="6583680" cy="995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Georgia" pitchFamily="18" charset="0"/>
            </a:rPr>
            <a:t>Наявність попередніх знань про явище, що вивчається, та умови, в яких воно нормально виникає та функціонує</a:t>
          </a:r>
          <a:endParaRPr lang="uk-UA" sz="18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0" y="0"/>
        <a:ext cx="5483418" cy="995711"/>
      </dsp:txXfrm>
    </dsp:sp>
    <dsp:sp modelId="{4355D59E-5742-4E3F-AB94-14AE9FA6A84C}">
      <dsp:nvSpPr>
        <dsp:cNvPr id="0" name=""/>
        <dsp:cNvSpPr/>
      </dsp:nvSpPr>
      <dsp:spPr>
        <a:xfrm>
          <a:off x="551383" y="1176750"/>
          <a:ext cx="6583680" cy="995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1"/>
              </a:solidFill>
              <a:latin typeface="Georgia" pitchFamily="18" charset="0"/>
            </a:rPr>
            <a:t>Побудова гіпотези, логічне і фактичне обґрунтування припущення, співставлення їх із даними спостережень</a:t>
          </a:r>
          <a:endParaRPr lang="uk-UA" sz="18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551383" y="1176750"/>
        <a:ext cx="5385084" cy="995711"/>
      </dsp:txXfrm>
    </dsp:sp>
    <dsp:sp modelId="{3D73DF3A-8AB3-42AE-B95F-28061FA7A1D2}">
      <dsp:nvSpPr>
        <dsp:cNvPr id="0" name=""/>
        <dsp:cNvSpPr/>
      </dsp:nvSpPr>
      <dsp:spPr>
        <a:xfrm>
          <a:off x="1094536" y="2353500"/>
          <a:ext cx="6583680" cy="995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Georgia" pitchFamily="18" charset="0"/>
            </a:rPr>
            <a:t>Відбір гіпотез, що носять науковий характер</a:t>
          </a:r>
          <a:endParaRPr lang="uk-UA" sz="18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1094536" y="2353500"/>
        <a:ext cx="5393313" cy="995711"/>
      </dsp:txXfrm>
    </dsp:sp>
    <dsp:sp modelId="{EA8FA47E-7BC6-4F59-A6C4-007F8A43FB1F}">
      <dsp:nvSpPr>
        <dsp:cNvPr id="0" name=""/>
        <dsp:cNvSpPr/>
      </dsp:nvSpPr>
      <dsp:spPr>
        <a:xfrm>
          <a:off x="1645920" y="3530251"/>
          <a:ext cx="6583680" cy="995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Georgia" pitchFamily="18" charset="0"/>
            </a:rPr>
            <a:t>Програмування досліду або серії дослідів</a:t>
          </a:r>
          <a:endParaRPr lang="uk-UA" sz="18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1645920" y="3530251"/>
        <a:ext cx="5385084" cy="995711"/>
      </dsp:txXfrm>
    </dsp:sp>
    <dsp:sp modelId="{C71AFFC7-EC18-48FF-863E-7ACCCDC5888B}">
      <dsp:nvSpPr>
        <dsp:cNvPr id="0" name=""/>
        <dsp:cNvSpPr/>
      </dsp:nvSpPr>
      <dsp:spPr>
        <a:xfrm>
          <a:off x="5936467" y="762624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900" kern="1200"/>
        </a:p>
      </dsp:txBody>
      <dsp:txXfrm>
        <a:off x="5936467" y="762624"/>
        <a:ext cx="647212" cy="647212"/>
      </dsp:txXfrm>
    </dsp:sp>
    <dsp:sp modelId="{9E0EEFB4-A1DB-4A92-865F-1C55DBB55831}">
      <dsp:nvSpPr>
        <dsp:cNvPr id="0" name=""/>
        <dsp:cNvSpPr/>
      </dsp:nvSpPr>
      <dsp:spPr>
        <a:xfrm>
          <a:off x="6487850" y="1939375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-2000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900" kern="1200"/>
        </a:p>
      </dsp:txBody>
      <dsp:txXfrm>
        <a:off x="6487850" y="1939375"/>
        <a:ext cx="647212" cy="647212"/>
      </dsp:txXfrm>
    </dsp:sp>
    <dsp:sp modelId="{792D2523-EF15-4D77-B011-21A89CEF1299}">
      <dsp:nvSpPr>
        <dsp:cNvPr id="0" name=""/>
        <dsp:cNvSpPr/>
      </dsp:nvSpPr>
      <dsp:spPr>
        <a:xfrm>
          <a:off x="7031004" y="3116125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-4000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900" kern="1200"/>
        </a:p>
      </dsp:txBody>
      <dsp:txXfrm>
        <a:off x="7031004" y="3116125"/>
        <a:ext cx="647212" cy="647212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6CEB30-E4FD-4AE3-8FB0-2E89DC6068E7}">
      <dsp:nvSpPr>
        <dsp:cNvPr id="0" name=""/>
        <dsp:cNvSpPr/>
      </dsp:nvSpPr>
      <dsp:spPr>
        <a:xfrm>
          <a:off x="0" y="0"/>
          <a:ext cx="8229600" cy="203668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E0CEA44-CE93-4410-8514-062443FD3D0F}">
      <dsp:nvSpPr>
        <dsp:cNvPr id="0" name=""/>
        <dsp:cNvSpPr/>
      </dsp:nvSpPr>
      <dsp:spPr>
        <a:xfrm>
          <a:off x="246887" y="271557"/>
          <a:ext cx="2417445" cy="149356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9522F33-4F52-4613-B14F-DB8AC750E195}">
      <dsp:nvSpPr>
        <dsp:cNvPr id="0" name=""/>
        <dsp:cNvSpPr/>
      </dsp:nvSpPr>
      <dsp:spPr>
        <a:xfrm rot="10800000">
          <a:off x="246887" y="2036683"/>
          <a:ext cx="2417445" cy="248927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Georgia" pitchFamily="18" charset="0"/>
            </a:rPr>
            <a:t>спів-робітництво</a:t>
          </a:r>
          <a:endParaRPr lang="uk-UA" sz="2800" b="1" kern="1200" dirty="0">
            <a:solidFill>
              <a:schemeClr val="tx1"/>
            </a:solidFill>
            <a:latin typeface="Georgia" pitchFamily="18" charset="0"/>
          </a:endParaRPr>
        </a:p>
      </dsp:txBody>
      <dsp:txXfrm rot="10800000">
        <a:off x="246887" y="2036683"/>
        <a:ext cx="2417445" cy="2489279"/>
      </dsp:txXfrm>
    </dsp:sp>
    <dsp:sp modelId="{FC4265CB-F078-4EB6-9DF8-269E446A5A49}">
      <dsp:nvSpPr>
        <dsp:cNvPr id="0" name=""/>
        <dsp:cNvSpPr/>
      </dsp:nvSpPr>
      <dsp:spPr>
        <a:xfrm>
          <a:off x="2906077" y="271557"/>
          <a:ext cx="2417445" cy="149356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147AE8E-6547-492A-9174-90C2E7DC2BF0}">
      <dsp:nvSpPr>
        <dsp:cNvPr id="0" name=""/>
        <dsp:cNvSpPr/>
      </dsp:nvSpPr>
      <dsp:spPr>
        <a:xfrm rot="10800000">
          <a:off x="2906077" y="2036683"/>
          <a:ext cx="2417445" cy="248927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Georgia" pitchFamily="18" charset="0"/>
            </a:rPr>
            <a:t>комунікативність</a:t>
          </a:r>
          <a:endParaRPr lang="uk-UA" sz="2800" b="1" kern="1200" dirty="0">
            <a:solidFill>
              <a:schemeClr val="tx1"/>
            </a:solidFill>
            <a:latin typeface="Georgia" pitchFamily="18" charset="0"/>
          </a:endParaRPr>
        </a:p>
      </dsp:txBody>
      <dsp:txXfrm rot="10800000">
        <a:off x="2906077" y="2036683"/>
        <a:ext cx="2417445" cy="2489279"/>
      </dsp:txXfrm>
    </dsp:sp>
    <dsp:sp modelId="{ACFC9DAF-C16E-42C7-8EC1-D2DA96A96B0C}">
      <dsp:nvSpPr>
        <dsp:cNvPr id="0" name=""/>
        <dsp:cNvSpPr/>
      </dsp:nvSpPr>
      <dsp:spPr>
        <a:xfrm>
          <a:off x="5565267" y="271557"/>
          <a:ext cx="2417445" cy="149356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75E7179-EED8-4D97-AED4-ACE3EF0734B3}">
      <dsp:nvSpPr>
        <dsp:cNvPr id="0" name=""/>
        <dsp:cNvSpPr/>
      </dsp:nvSpPr>
      <dsp:spPr>
        <a:xfrm rot="10800000">
          <a:off x="5565267" y="2036683"/>
          <a:ext cx="2417445" cy="248927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Georgia" pitchFamily="18" charset="0"/>
            </a:rPr>
            <a:t>творчість</a:t>
          </a:r>
          <a:endParaRPr lang="uk-UA" sz="2800" b="1" kern="1200" dirty="0">
            <a:solidFill>
              <a:schemeClr val="tx1"/>
            </a:solidFill>
            <a:latin typeface="Georgia" pitchFamily="18" charset="0"/>
          </a:endParaRPr>
        </a:p>
      </dsp:txBody>
      <dsp:txXfrm rot="10800000">
        <a:off x="5565267" y="2036683"/>
        <a:ext cx="2417445" cy="248927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C0E4DE-CDE9-4C7A-974D-900639AF877C}">
      <dsp:nvSpPr>
        <dsp:cNvPr id="0" name=""/>
        <dsp:cNvSpPr/>
      </dsp:nvSpPr>
      <dsp:spPr>
        <a:xfrm>
          <a:off x="5713906" y="2625826"/>
          <a:ext cx="1675254" cy="398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657"/>
              </a:lnTo>
              <a:lnTo>
                <a:pt x="1675254" y="271657"/>
              </a:lnTo>
              <a:lnTo>
                <a:pt x="1675254" y="39863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2729C4-D1B4-41E5-877A-EF11CF1A0505}">
      <dsp:nvSpPr>
        <dsp:cNvPr id="0" name=""/>
        <dsp:cNvSpPr/>
      </dsp:nvSpPr>
      <dsp:spPr>
        <a:xfrm>
          <a:off x="5668186" y="2625826"/>
          <a:ext cx="91440" cy="3986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863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B80065-E009-4C86-9C6C-CA961FE186D7}">
      <dsp:nvSpPr>
        <dsp:cNvPr id="0" name=""/>
        <dsp:cNvSpPr/>
      </dsp:nvSpPr>
      <dsp:spPr>
        <a:xfrm>
          <a:off x="4038652" y="2625826"/>
          <a:ext cx="1675254" cy="398634"/>
        </a:xfrm>
        <a:custGeom>
          <a:avLst/>
          <a:gdLst/>
          <a:ahLst/>
          <a:cxnLst/>
          <a:rect l="0" t="0" r="0" b="0"/>
          <a:pathLst>
            <a:path>
              <a:moveTo>
                <a:pt x="1675254" y="0"/>
              </a:moveTo>
              <a:lnTo>
                <a:pt x="1675254" y="271657"/>
              </a:lnTo>
              <a:lnTo>
                <a:pt x="0" y="271657"/>
              </a:lnTo>
              <a:lnTo>
                <a:pt x="0" y="39863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4180F8-5599-4975-B8F4-20DB69593799}">
      <dsp:nvSpPr>
        <dsp:cNvPr id="0" name=""/>
        <dsp:cNvSpPr/>
      </dsp:nvSpPr>
      <dsp:spPr>
        <a:xfrm>
          <a:off x="3650006" y="1356821"/>
          <a:ext cx="2063899" cy="398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657"/>
              </a:lnTo>
              <a:lnTo>
                <a:pt x="2063899" y="271657"/>
              </a:lnTo>
              <a:lnTo>
                <a:pt x="2063899" y="39863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C20142-6D5A-4875-B948-8394B905170F}">
      <dsp:nvSpPr>
        <dsp:cNvPr id="0" name=""/>
        <dsp:cNvSpPr/>
      </dsp:nvSpPr>
      <dsp:spPr>
        <a:xfrm>
          <a:off x="1525771" y="2625826"/>
          <a:ext cx="837627" cy="398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657"/>
              </a:lnTo>
              <a:lnTo>
                <a:pt x="837627" y="271657"/>
              </a:lnTo>
              <a:lnTo>
                <a:pt x="837627" y="39863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73AA29-8ED2-403D-9B5C-EE0C0E7456B0}">
      <dsp:nvSpPr>
        <dsp:cNvPr id="0" name=""/>
        <dsp:cNvSpPr/>
      </dsp:nvSpPr>
      <dsp:spPr>
        <a:xfrm>
          <a:off x="688144" y="2625826"/>
          <a:ext cx="837627" cy="398634"/>
        </a:xfrm>
        <a:custGeom>
          <a:avLst/>
          <a:gdLst/>
          <a:ahLst/>
          <a:cxnLst/>
          <a:rect l="0" t="0" r="0" b="0"/>
          <a:pathLst>
            <a:path>
              <a:moveTo>
                <a:pt x="837627" y="0"/>
              </a:moveTo>
              <a:lnTo>
                <a:pt x="837627" y="271657"/>
              </a:lnTo>
              <a:lnTo>
                <a:pt x="0" y="271657"/>
              </a:lnTo>
              <a:lnTo>
                <a:pt x="0" y="39863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594AF2-DEC7-4587-993F-68B9364D6662}">
      <dsp:nvSpPr>
        <dsp:cNvPr id="0" name=""/>
        <dsp:cNvSpPr/>
      </dsp:nvSpPr>
      <dsp:spPr>
        <a:xfrm>
          <a:off x="1525771" y="1356821"/>
          <a:ext cx="2124235" cy="398634"/>
        </a:xfrm>
        <a:custGeom>
          <a:avLst/>
          <a:gdLst/>
          <a:ahLst/>
          <a:cxnLst/>
          <a:rect l="0" t="0" r="0" b="0"/>
          <a:pathLst>
            <a:path>
              <a:moveTo>
                <a:pt x="2124235" y="0"/>
              </a:moveTo>
              <a:lnTo>
                <a:pt x="2124235" y="271657"/>
              </a:lnTo>
              <a:lnTo>
                <a:pt x="0" y="271657"/>
              </a:lnTo>
              <a:lnTo>
                <a:pt x="0" y="39863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F94122-C3BB-4C8C-80FA-44316C726612}">
      <dsp:nvSpPr>
        <dsp:cNvPr id="0" name=""/>
        <dsp:cNvSpPr/>
      </dsp:nvSpPr>
      <dsp:spPr>
        <a:xfrm>
          <a:off x="2587263" y="486450"/>
          <a:ext cx="2125486" cy="8703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9800C5-A8EA-405E-8580-605235DD029B}">
      <dsp:nvSpPr>
        <dsp:cNvPr id="0" name=""/>
        <dsp:cNvSpPr/>
      </dsp:nvSpPr>
      <dsp:spPr>
        <a:xfrm>
          <a:off x="2739559" y="631131"/>
          <a:ext cx="2125486" cy="870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1" kern="1200" dirty="0" smtClean="0">
              <a:solidFill>
                <a:schemeClr val="tx1"/>
              </a:solidFill>
              <a:latin typeface="Georgia" pitchFamily="18" charset="0"/>
            </a:rPr>
            <a:t>БІОЛОГІЧНИЙ ЕКСПЕРИМЕНТ</a:t>
          </a:r>
          <a:endParaRPr lang="uk-UA" sz="1100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2739559" y="631131"/>
        <a:ext cx="2125486" cy="870370"/>
      </dsp:txXfrm>
    </dsp:sp>
    <dsp:sp modelId="{4FE6338C-EBAB-49DF-AA03-D99065D68A24}">
      <dsp:nvSpPr>
        <dsp:cNvPr id="0" name=""/>
        <dsp:cNvSpPr/>
      </dsp:nvSpPr>
      <dsp:spPr>
        <a:xfrm>
          <a:off x="457188" y="1755455"/>
          <a:ext cx="2137164" cy="87037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0BAC50-BCFE-42C8-8AC8-B4F8370A53B8}">
      <dsp:nvSpPr>
        <dsp:cNvPr id="0" name=""/>
        <dsp:cNvSpPr/>
      </dsp:nvSpPr>
      <dsp:spPr>
        <a:xfrm>
          <a:off x="609484" y="1900136"/>
          <a:ext cx="2137164" cy="870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1" kern="1200" dirty="0" smtClean="0">
              <a:solidFill>
                <a:schemeClr val="tx1"/>
              </a:solidFill>
              <a:latin typeface="Georgia" pitchFamily="18" charset="0"/>
            </a:rPr>
            <a:t>ДЕМОНСТРАЦІЙНИЙ</a:t>
          </a:r>
          <a:endParaRPr lang="uk-UA" sz="11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609484" y="1900136"/>
        <a:ext cx="2137164" cy="870370"/>
      </dsp:txXfrm>
    </dsp:sp>
    <dsp:sp modelId="{284CF413-F158-42DE-B1E5-A9CCB9CA9847}">
      <dsp:nvSpPr>
        <dsp:cNvPr id="0" name=""/>
        <dsp:cNvSpPr/>
      </dsp:nvSpPr>
      <dsp:spPr>
        <a:xfrm>
          <a:off x="2812" y="3024460"/>
          <a:ext cx="1370662" cy="87037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3DAE60-17F6-4B76-9959-2AAD0B1C82A6}">
      <dsp:nvSpPr>
        <dsp:cNvPr id="0" name=""/>
        <dsp:cNvSpPr/>
      </dsp:nvSpPr>
      <dsp:spPr>
        <a:xfrm>
          <a:off x="155108" y="3169141"/>
          <a:ext cx="1370662" cy="870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i="1" kern="1200" dirty="0" smtClean="0">
              <a:solidFill>
                <a:schemeClr val="tx1"/>
              </a:solidFill>
              <a:latin typeface="Georgia" pitchFamily="18" charset="0"/>
            </a:rPr>
            <a:t>Ілюстрований</a:t>
          </a:r>
          <a:endParaRPr lang="uk-UA" sz="1100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155108" y="3169141"/>
        <a:ext cx="1370662" cy="870370"/>
      </dsp:txXfrm>
    </dsp:sp>
    <dsp:sp modelId="{86F12AC2-32C5-4134-A73D-4F57662A872F}">
      <dsp:nvSpPr>
        <dsp:cNvPr id="0" name=""/>
        <dsp:cNvSpPr/>
      </dsp:nvSpPr>
      <dsp:spPr>
        <a:xfrm>
          <a:off x="1678066" y="3024460"/>
          <a:ext cx="1370662" cy="87037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F37166-9246-402E-B0E2-E5CD882AD08F}">
      <dsp:nvSpPr>
        <dsp:cNvPr id="0" name=""/>
        <dsp:cNvSpPr/>
      </dsp:nvSpPr>
      <dsp:spPr>
        <a:xfrm>
          <a:off x="1830362" y="3169141"/>
          <a:ext cx="1370662" cy="870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i="1" kern="1200" dirty="0" smtClean="0">
              <a:solidFill>
                <a:schemeClr val="tx1"/>
              </a:solidFill>
              <a:latin typeface="Georgia" pitchFamily="18" charset="0"/>
            </a:rPr>
            <a:t>Досліджувальний</a:t>
          </a:r>
          <a:endParaRPr lang="uk-UA" sz="1100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1830362" y="3169141"/>
        <a:ext cx="1370662" cy="870370"/>
      </dsp:txXfrm>
    </dsp:sp>
    <dsp:sp modelId="{6EBE24A9-6D7A-4432-A876-AE8871ACA997}">
      <dsp:nvSpPr>
        <dsp:cNvPr id="0" name=""/>
        <dsp:cNvSpPr/>
      </dsp:nvSpPr>
      <dsp:spPr>
        <a:xfrm>
          <a:off x="4584987" y="1755455"/>
          <a:ext cx="2257837" cy="87037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67A523-BD54-40DC-8F16-4987958B5D41}">
      <dsp:nvSpPr>
        <dsp:cNvPr id="0" name=""/>
        <dsp:cNvSpPr/>
      </dsp:nvSpPr>
      <dsp:spPr>
        <a:xfrm>
          <a:off x="4737283" y="1900136"/>
          <a:ext cx="2257837" cy="870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1" kern="1200" dirty="0" smtClean="0">
              <a:latin typeface="Georgia" pitchFamily="18" charset="0"/>
            </a:rPr>
            <a:t>УЧНІВСЬКИЙ</a:t>
          </a:r>
          <a:endParaRPr lang="uk-UA" sz="11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4737283" y="1900136"/>
        <a:ext cx="2257837" cy="870370"/>
      </dsp:txXfrm>
    </dsp:sp>
    <dsp:sp modelId="{FD0AA23E-6012-4AE0-976F-E205D7A4B734}">
      <dsp:nvSpPr>
        <dsp:cNvPr id="0" name=""/>
        <dsp:cNvSpPr/>
      </dsp:nvSpPr>
      <dsp:spPr>
        <a:xfrm>
          <a:off x="3353320" y="3024460"/>
          <a:ext cx="1370662" cy="87037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C8B7BC-F336-4EC9-8968-E548262D39B1}">
      <dsp:nvSpPr>
        <dsp:cNvPr id="0" name=""/>
        <dsp:cNvSpPr/>
      </dsp:nvSpPr>
      <dsp:spPr>
        <a:xfrm>
          <a:off x="3505616" y="3169141"/>
          <a:ext cx="1370662" cy="870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i="1" kern="1200" dirty="0" smtClean="0">
              <a:solidFill>
                <a:schemeClr val="tx1"/>
              </a:solidFill>
              <a:latin typeface="Georgia" pitchFamily="18" charset="0"/>
            </a:rPr>
            <a:t>Лабораторна робота/дослід</a:t>
          </a:r>
          <a:endParaRPr lang="uk-UA" sz="1100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3505616" y="3169141"/>
        <a:ext cx="1370662" cy="870370"/>
      </dsp:txXfrm>
    </dsp:sp>
    <dsp:sp modelId="{98485917-7EC3-43DA-A6BA-B76C1AAD387D}">
      <dsp:nvSpPr>
        <dsp:cNvPr id="0" name=""/>
        <dsp:cNvSpPr/>
      </dsp:nvSpPr>
      <dsp:spPr>
        <a:xfrm>
          <a:off x="5028574" y="3024460"/>
          <a:ext cx="1370662" cy="87037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806571-1767-4FC3-9D5C-01B63066B212}">
      <dsp:nvSpPr>
        <dsp:cNvPr id="0" name=""/>
        <dsp:cNvSpPr/>
      </dsp:nvSpPr>
      <dsp:spPr>
        <a:xfrm>
          <a:off x="5180870" y="3169141"/>
          <a:ext cx="1370662" cy="870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i="1" kern="1200" dirty="0" smtClean="0">
              <a:solidFill>
                <a:schemeClr val="tx1"/>
              </a:solidFill>
              <a:latin typeface="Georgia" pitchFamily="18" charset="0"/>
            </a:rPr>
            <a:t>Практична робота</a:t>
          </a:r>
          <a:endParaRPr lang="uk-UA" sz="1100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5180870" y="3169141"/>
        <a:ext cx="1370662" cy="870370"/>
      </dsp:txXfrm>
    </dsp:sp>
    <dsp:sp modelId="{59E64CF4-E101-4CC0-A75E-5911E08B9415}">
      <dsp:nvSpPr>
        <dsp:cNvPr id="0" name=""/>
        <dsp:cNvSpPr/>
      </dsp:nvSpPr>
      <dsp:spPr>
        <a:xfrm>
          <a:off x="6703828" y="3024460"/>
          <a:ext cx="1370662" cy="87037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E63DF7-A611-4FB2-91A2-9958A6B62FD7}">
      <dsp:nvSpPr>
        <dsp:cNvPr id="0" name=""/>
        <dsp:cNvSpPr/>
      </dsp:nvSpPr>
      <dsp:spPr>
        <a:xfrm>
          <a:off x="6856124" y="3169141"/>
          <a:ext cx="1370662" cy="870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i="1" kern="1200" dirty="0" smtClean="0">
              <a:solidFill>
                <a:schemeClr val="tx1"/>
              </a:solidFill>
              <a:latin typeface="Georgia" pitchFamily="18" charset="0"/>
            </a:rPr>
            <a:t>Дослідницький практикум</a:t>
          </a:r>
          <a:endParaRPr lang="uk-UA" sz="1100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6856124" y="3169141"/>
        <a:ext cx="1370662" cy="87037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71A595-E87E-467B-87CF-D824DC19D691}">
      <dsp:nvSpPr>
        <dsp:cNvPr id="0" name=""/>
        <dsp:cNvSpPr/>
      </dsp:nvSpPr>
      <dsp:spPr>
        <a:xfrm>
          <a:off x="2411" y="350242"/>
          <a:ext cx="1912739" cy="1147643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tx1"/>
              </a:solidFill>
              <a:latin typeface="Georgia" pitchFamily="18" charset="0"/>
            </a:rPr>
            <a:t>Наочність</a:t>
          </a:r>
          <a:endParaRPr lang="uk-UA" sz="1600" b="1" i="0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2411" y="350242"/>
        <a:ext cx="1912739" cy="1147643"/>
      </dsp:txXfrm>
    </dsp:sp>
    <dsp:sp modelId="{5DB8E84F-4DC7-4428-8B35-45D3FE07F7C3}">
      <dsp:nvSpPr>
        <dsp:cNvPr id="0" name=""/>
        <dsp:cNvSpPr/>
      </dsp:nvSpPr>
      <dsp:spPr>
        <a:xfrm>
          <a:off x="2106423" y="350242"/>
          <a:ext cx="1912739" cy="1147643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44593"/>
                <a:satOff val="-712"/>
                <a:lumOff val="6851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44593"/>
                <a:satOff val="-712"/>
                <a:lumOff val="6851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44593"/>
                <a:satOff val="-712"/>
                <a:lumOff val="68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smtClean="0">
              <a:solidFill>
                <a:schemeClr val="tx1"/>
              </a:solidFill>
              <a:latin typeface="Georgia" pitchFamily="18" charset="0"/>
            </a:rPr>
            <a:t>Безпечність</a:t>
          </a:r>
          <a:endParaRPr lang="uk-UA" sz="1600" b="1" i="0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2106423" y="350242"/>
        <a:ext cx="1912739" cy="1147643"/>
      </dsp:txXfrm>
    </dsp:sp>
    <dsp:sp modelId="{8421FB92-AB3D-458D-B704-2C9E58C17EE9}">
      <dsp:nvSpPr>
        <dsp:cNvPr id="0" name=""/>
        <dsp:cNvSpPr/>
      </dsp:nvSpPr>
      <dsp:spPr>
        <a:xfrm>
          <a:off x="4210436" y="350242"/>
          <a:ext cx="1912739" cy="1147643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89185"/>
                <a:satOff val="-1423"/>
                <a:lumOff val="13702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89185"/>
                <a:satOff val="-1423"/>
                <a:lumOff val="13702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89185"/>
                <a:satOff val="-1423"/>
                <a:lumOff val="137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tx1"/>
              </a:solidFill>
              <a:latin typeface="Georgia" pitchFamily="18" charset="0"/>
            </a:rPr>
            <a:t>Надійність </a:t>
          </a:r>
          <a:endParaRPr lang="uk-UA" sz="1600" b="1" i="0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4210436" y="350242"/>
        <a:ext cx="1912739" cy="1147643"/>
      </dsp:txXfrm>
    </dsp:sp>
    <dsp:sp modelId="{42485680-FE40-4F79-B14B-0DF54EECAFB9}">
      <dsp:nvSpPr>
        <dsp:cNvPr id="0" name=""/>
        <dsp:cNvSpPr/>
      </dsp:nvSpPr>
      <dsp:spPr>
        <a:xfrm>
          <a:off x="6314449" y="350242"/>
          <a:ext cx="1912739" cy="1147643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133778"/>
                <a:satOff val="-2135"/>
                <a:lumOff val="20553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133778"/>
                <a:satOff val="-2135"/>
                <a:lumOff val="20553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133778"/>
                <a:satOff val="-2135"/>
                <a:lumOff val="2055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tx1"/>
              </a:solidFill>
              <a:latin typeface="Georgia" pitchFamily="18" charset="0"/>
            </a:rPr>
            <a:t>Тривалість</a:t>
          </a:r>
          <a:endParaRPr lang="uk-UA" sz="1600" b="1" i="0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6314449" y="350242"/>
        <a:ext cx="1912739" cy="1147643"/>
      </dsp:txXfrm>
    </dsp:sp>
    <dsp:sp modelId="{5A120108-0F4B-422E-A6F9-343E2AD855B4}">
      <dsp:nvSpPr>
        <dsp:cNvPr id="0" name=""/>
        <dsp:cNvSpPr/>
      </dsp:nvSpPr>
      <dsp:spPr>
        <a:xfrm>
          <a:off x="2411" y="1689159"/>
          <a:ext cx="1912739" cy="1147643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178370"/>
                <a:satOff val="-2846"/>
                <a:lumOff val="27405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178370"/>
                <a:satOff val="-2846"/>
                <a:lumOff val="27405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178370"/>
                <a:satOff val="-2846"/>
                <a:lumOff val="2740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tx1"/>
              </a:solidFill>
              <a:latin typeface="Georgia" pitchFamily="18" charset="0"/>
            </a:rPr>
            <a:t>Виразність </a:t>
          </a:r>
          <a:endParaRPr lang="uk-UA" sz="1600" b="1" i="0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2411" y="1689159"/>
        <a:ext cx="1912739" cy="1147643"/>
      </dsp:txXfrm>
    </dsp:sp>
    <dsp:sp modelId="{BC3038E8-5E11-470D-A9D6-52AB63F41EB3}">
      <dsp:nvSpPr>
        <dsp:cNvPr id="0" name=""/>
        <dsp:cNvSpPr/>
      </dsp:nvSpPr>
      <dsp:spPr>
        <a:xfrm>
          <a:off x="2106423" y="1689159"/>
          <a:ext cx="1912739" cy="1147643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222963"/>
                <a:satOff val="-3558"/>
                <a:lumOff val="34256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222963"/>
                <a:satOff val="-3558"/>
                <a:lumOff val="34256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222963"/>
                <a:satOff val="-3558"/>
                <a:lumOff val="342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tx1"/>
              </a:solidFill>
              <a:latin typeface="Georgia" pitchFamily="18" charset="0"/>
            </a:rPr>
            <a:t>Переконливість</a:t>
          </a:r>
          <a:endParaRPr lang="uk-UA" sz="1600" b="1" i="0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2106423" y="1689159"/>
        <a:ext cx="1912739" cy="1147643"/>
      </dsp:txXfrm>
    </dsp:sp>
    <dsp:sp modelId="{73FF3255-CA15-4641-9E26-79F4D12CF3AC}">
      <dsp:nvSpPr>
        <dsp:cNvPr id="0" name=""/>
        <dsp:cNvSpPr/>
      </dsp:nvSpPr>
      <dsp:spPr>
        <a:xfrm>
          <a:off x="4210436" y="1689159"/>
          <a:ext cx="1912739" cy="1147643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267555"/>
                <a:satOff val="-4269"/>
                <a:lumOff val="41107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267555"/>
                <a:satOff val="-4269"/>
                <a:lumOff val="41107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267555"/>
                <a:satOff val="-4269"/>
                <a:lumOff val="4110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tx1"/>
              </a:solidFill>
              <a:latin typeface="Georgia" pitchFamily="18" charset="0"/>
            </a:rPr>
            <a:t>Емоційність</a:t>
          </a:r>
          <a:endParaRPr lang="uk-UA" sz="1600" b="1" i="0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4210436" y="1689159"/>
        <a:ext cx="1912739" cy="1147643"/>
      </dsp:txXfrm>
    </dsp:sp>
    <dsp:sp modelId="{F34B804C-9F1D-478C-8F5A-0FB5BF3A97AC}">
      <dsp:nvSpPr>
        <dsp:cNvPr id="0" name=""/>
        <dsp:cNvSpPr/>
      </dsp:nvSpPr>
      <dsp:spPr>
        <a:xfrm>
          <a:off x="6314449" y="1689159"/>
          <a:ext cx="1912739" cy="1147643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222963"/>
                <a:satOff val="-3558"/>
                <a:lumOff val="34256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222963"/>
                <a:satOff val="-3558"/>
                <a:lumOff val="34256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222963"/>
                <a:satOff val="-3558"/>
                <a:lumOff val="342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tx1"/>
              </a:solidFill>
              <a:latin typeface="Georgia" pitchFamily="18" charset="0"/>
            </a:rPr>
            <a:t>Естетичність </a:t>
          </a:r>
          <a:endParaRPr lang="uk-UA" sz="1600" b="1" i="0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6314449" y="1689159"/>
        <a:ext cx="1912739" cy="1147643"/>
      </dsp:txXfrm>
    </dsp:sp>
    <dsp:sp modelId="{19302BA9-A043-4777-96EC-9BEAE08809F2}">
      <dsp:nvSpPr>
        <dsp:cNvPr id="0" name=""/>
        <dsp:cNvSpPr/>
      </dsp:nvSpPr>
      <dsp:spPr>
        <a:xfrm>
          <a:off x="2411" y="3028077"/>
          <a:ext cx="1912739" cy="1147643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178370"/>
                <a:satOff val="-2846"/>
                <a:lumOff val="27405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178370"/>
                <a:satOff val="-2846"/>
                <a:lumOff val="27405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178370"/>
                <a:satOff val="-2846"/>
                <a:lumOff val="2740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tx1"/>
              </a:solidFill>
              <a:latin typeface="Georgia" pitchFamily="18" charset="0"/>
            </a:rPr>
            <a:t>Простота техніки виконання</a:t>
          </a:r>
          <a:endParaRPr lang="uk-UA" sz="1600" b="1" i="0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2411" y="3028077"/>
        <a:ext cx="1912739" cy="1147643"/>
      </dsp:txXfrm>
    </dsp:sp>
    <dsp:sp modelId="{EC95358C-848A-473B-888B-5BC67DDC8C15}">
      <dsp:nvSpPr>
        <dsp:cNvPr id="0" name=""/>
        <dsp:cNvSpPr/>
      </dsp:nvSpPr>
      <dsp:spPr>
        <a:xfrm>
          <a:off x="2106423" y="3028077"/>
          <a:ext cx="1912739" cy="1147643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133778"/>
                <a:satOff val="-2135"/>
                <a:lumOff val="20553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133778"/>
                <a:satOff val="-2135"/>
                <a:lumOff val="20553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133778"/>
                <a:satOff val="-2135"/>
                <a:lumOff val="2055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smtClean="0">
              <a:solidFill>
                <a:schemeClr val="tx1"/>
              </a:solidFill>
              <a:latin typeface="Georgia" pitchFamily="18" charset="0"/>
            </a:rPr>
            <a:t>Доступність</a:t>
          </a:r>
          <a:endParaRPr lang="uk-UA" sz="1600" b="1" i="0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2106423" y="3028077"/>
        <a:ext cx="1912739" cy="1147643"/>
      </dsp:txXfrm>
    </dsp:sp>
    <dsp:sp modelId="{711D7647-EEA8-488D-9F78-52BB7F4822F1}">
      <dsp:nvSpPr>
        <dsp:cNvPr id="0" name=""/>
        <dsp:cNvSpPr/>
      </dsp:nvSpPr>
      <dsp:spPr>
        <a:xfrm>
          <a:off x="4210436" y="3028077"/>
          <a:ext cx="1912739" cy="1147643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89185"/>
                <a:satOff val="-1423"/>
                <a:lumOff val="13702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89185"/>
                <a:satOff val="-1423"/>
                <a:lumOff val="13702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89185"/>
                <a:satOff val="-1423"/>
                <a:lumOff val="137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tx1"/>
              </a:solidFill>
              <a:latin typeface="Georgia" pitchFamily="18" charset="0"/>
            </a:rPr>
            <a:t>Попередня підготовка експерименту</a:t>
          </a:r>
          <a:endParaRPr lang="uk-UA" sz="1600" b="1" i="0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4210436" y="3028077"/>
        <a:ext cx="1912739" cy="1147643"/>
      </dsp:txXfrm>
    </dsp:sp>
    <dsp:sp modelId="{20A9AA81-5567-4263-BA33-0E2381066DB6}">
      <dsp:nvSpPr>
        <dsp:cNvPr id="0" name=""/>
        <dsp:cNvSpPr/>
      </dsp:nvSpPr>
      <dsp:spPr>
        <a:xfrm>
          <a:off x="6314449" y="3028077"/>
          <a:ext cx="1912739" cy="1147643"/>
        </a:xfrm>
        <a:prstGeom prst="rect">
          <a:avLst/>
        </a:prstGeom>
        <a:gradFill rotWithShape="0">
          <a:gsLst>
            <a:gs pos="0">
              <a:schemeClr val="accent3">
                <a:shade val="50000"/>
                <a:hueOff val="44593"/>
                <a:satOff val="-712"/>
                <a:lumOff val="6851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44593"/>
                <a:satOff val="-712"/>
                <a:lumOff val="6851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44593"/>
                <a:satOff val="-712"/>
                <a:lumOff val="68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tx1"/>
              </a:solidFill>
              <a:latin typeface="Georgia" pitchFamily="18" charset="0"/>
            </a:rPr>
            <a:t>Репетиція методики експерименту</a:t>
          </a:r>
          <a:endParaRPr lang="uk-UA" sz="1600" b="1" i="0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6314449" y="3028077"/>
        <a:ext cx="1912739" cy="114764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C0FDBE-1DC1-4523-A04D-3E52337DEDED}">
      <dsp:nvSpPr>
        <dsp:cNvPr id="0" name=""/>
        <dsp:cNvSpPr/>
      </dsp:nvSpPr>
      <dsp:spPr>
        <a:xfrm>
          <a:off x="1004" y="0"/>
          <a:ext cx="2611933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300" b="1" i="1" kern="1200" dirty="0" smtClean="0">
              <a:solidFill>
                <a:schemeClr val="tx1"/>
              </a:solidFill>
              <a:latin typeface="Georgia" pitchFamily="18" charset="0"/>
            </a:rPr>
            <a:t>лабораторна робота/</a:t>
          </a:r>
        </a:p>
        <a:p>
          <a:pPr lvl="0" algn="ctr" defTabSz="10223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300" b="1" i="1" kern="1200" dirty="0" smtClean="0">
              <a:solidFill>
                <a:schemeClr val="tx1"/>
              </a:solidFill>
              <a:latin typeface="Georgia" pitchFamily="18" charset="0"/>
            </a:rPr>
            <a:t>дослід</a:t>
          </a:r>
          <a:endParaRPr lang="uk-UA" sz="23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1004" y="0"/>
        <a:ext cx="2611933" cy="1357788"/>
      </dsp:txXfrm>
    </dsp:sp>
    <dsp:sp modelId="{39E5F4DB-FB4E-4439-8054-E88A7165AA05}">
      <dsp:nvSpPr>
        <dsp:cNvPr id="0" name=""/>
        <dsp:cNvSpPr/>
      </dsp:nvSpPr>
      <dsp:spPr>
        <a:xfrm>
          <a:off x="262197" y="1357788"/>
          <a:ext cx="2089546" cy="29418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Georgia" pitchFamily="18" charset="0"/>
            </a:rPr>
            <a:t>проводиться з метою </a:t>
          </a:r>
          <a:r>
            <a:rPr lang="ru-RU" sz="2000" b="1" kern="1200" dirty="0" smtClean="0">
              <a:solidFill>
                <a:schemeClr val="tx1"/>
              </a:solidFill>
              <a:latin typeface="Georgia" pitchFamily="18" charset="0"/>
            </a:rPr>
            <a:t>отримання</a:t>
          </a:r>
          <a:r>
            <a:rPr lang="ru-RU" sz="2000" kern="1200" dirty="0" smtClean="0">
              <a:solidFill>
                <a:schemeClr val="tx1"/>
              </a:solidFill>
              <a:latin typeface="Georgia" pitchFamily="18" charset="0"/>
            </a:rPr>
            <a:t> нових знань</a:t>
          </a:r>
          <a:endParaRPr lang="uk-UA" sz="2000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262197" y="1357788"/>
        <a:ext cx="2089546" cy="2941875"/>
      </dsp:txXfrm>
    </dsp:sp>
    <dsp:sp modelId="{5CF71D85-82FC-48ED-BAD0-C11F7EDCC13F}">
      <dsp:nvSpPr>
        <dsp:cNvPr id="0" name=""/>
        <dsp:cNvSpPr/>
      </dsp:nvSpPr>
      <dsp:spPr>
        <a:xfrm>
          <a:off x="2808833" y="0"/>
          <a:ext cx="2611933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1" kern="1200" dirty="0" smtClean="0">
              <a:solidFill>
                <a:schemeClr val="tx1"/>
              </a:solidFill>
              <a:latin typeface="Georgia" pitchFamily="18" charset="0"/>
            </a:rPr>
            <a:t>практична робота</a:t>
          </a:r>
          <a:r>
            <a:rPr lang="ru-RU" sz="2300" b="1" kern="1200" dirty="0" smtClean="0">
              <a:solidFill>
                <a:schemeClr val="tx1"/>
              </a:solidFill>
              <a:latin typeface="Georgia" pitchFamily="18" charset="0"/>
            </a:rPr>
            <a:t> </a:t>
          </a:r>
          <a:endParaRPr lang="uk-UA" sz="23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2808833" y="0"/>
        <a:ext cx="2611933" cy="1357788"/>
      </dsp:txXfrm>
    </dsp:sp>
    <dsp:sp modelId="{EA6389B6-EF01-46BA-8046-AA0D1FB0F7B1}">
      <dsp:nvSpPr>
        <dsp:cNvPr id="0" name=""/>
        <dsp:cNvSpPr/>
      </dsp:nvSpPr>
      <dsp:spPr>
        <a:xfrm>
          <a:off x="3070026" y="1357788"/>
          <a:ext cx="2089546" cy="29418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  <a:latin typeface="Georgia" pitchFamily="18" charset="0"/>
            </a:rPr>
            <a:t>з метою </a:t>
          </a:r>
          <a:r>
            <a:rPr lang="ru-RU" sz="1500" b="1" kern="1200" dirty="0" smtClean="0">
              <a:solidFill>
                <a:schemeClr val="tx1"/>
              </a:solidFill>
              <a:latin typeface="Georgia" pitchFamily="18" charset="0"/>
            </a:rPr>
            <a:t>закріплення</a:t>
          </a:r>
          <a:r>
            <a:rPr lang="ru-RU" sz="1500" kern="1200" dirty="0" smtClean="0">
              <a:solidFill>
                <a:schemeClr val="tx1"/>
              </a:solidFill>
              <a:latin typeface="Georgia" pitchFamily="18" charset="0"/>
            </a:rPr>
            <a:t> знань, набутих під час розповіді вчителя чи самостійного опрацювання інформаційних джерел</a:t>
          </a:r>
          <a:endParaRPr lang="uk-UA" sz="1500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3070026" y="1357788"/>
        <a:ext cx="2089546" cy="2941875"/>
      </dsp:txXfrm>
    </dsp:sp>
    <dsp:sp modelId="{AA3AB0B0-0901-4349-AECE-D64748708A14}">
      <dsp:nvSpPr>
        <dsp:cNvPr id="0" name=""/>
        <dsp:cNvSpPr/>
      </dsp:nvSpPr>
      <dsp:spPr>
        <a:xfrm>
          <a:off x="5616661" y="0"/>
          <a:ext cx="2611933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1" kern="1200" dirty="0" smtClean="0">
              <a:solidFill>
                <a:schemeClr val="tx1"/>
              </a:solidFill>
              <a:latin typeface="Georgia" pitchFamily="18" charset="0"/>
            </a:rPr>
            <a:t>дослідницький</a:t>
          </a:r>
          <a:r>
            <a:rPr lang="ru-RU" sz="2300" b="1" kern="1200" dirty="0" smtClean="0">
              <a:solidFill>
                <a:schemeClr val="tx1"/>
              </a:solidFill>
              <a:latin typeface="Georgia" pitchFamily="18" charset="0"/>
            </a:rPr>
            <a:t> </a:t>
          </a:r>
          <a:r>
            <a:rPr lang="ru-RU" sz="2300" b="1" i="1" kern="1200" dirty="0" smtClean="0">
              <a:solidFill>
                <a:schemeClr val="tx1"/>
              </a:solidFill>
              <a:latin typeface="Georgia" pitchFamily="18" charset="0"/>
            </a:rPr>
            <a:t>практикум</a:t>
          </a:r>
          <a:endParaRPr lang="uk-UA" sz="23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5616661" y="0"/>
        <a:ext cx="2611933" cy="1357788"/>
      </dsp:txXfrm>
    </dsp:sp>
    <dsp:sp modelId="{C0C15F6C-F2CA-4E62-9B78-41D34092FED0}">
      <dsp:nvSpPr>
        <dsp:cNvPr id="0" name=""/>
        <dsp:cNvSpPr/>
      </dsp:nvSpPr>
      <dsp:spPr>
        <a:xfrm>
          <a:off x="5877855" y="1357788"/>
          <a:ext cx="2089546" cy="29418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  <a:latin typeface="Georgia" pitchFamily="18" charset="0"/>
            </a:rPr>
            <a:t>передбачає самостійну (або з допомогою дорослих) роботу учнів </a:t>
          </a:r>
          <a:r>
            <a:rPr lang="ru-RU" sz="1500" b="1" kern="1200" dirty="0" smtClean="0">
              <a:solidFill>
                <a:schemeClr val="tx1"/>
              </a:solidFill>
              <a:latin typeface="Georgia" pitchFamily="18" charset="0"/>
            </a:rPr>
            <a:t>у позаурочний час</a:t>
          </a:r>
          <a:r>
            <a:rPr lang="ru-RU" sz="1500" kern="1200" dirty="0" smtClean="0">
              <a:solidFill>
                <a:schemeClr val="tx1"/>
              </a:solidFill>
              <a:latin typeface="Georgia" pitchFamily="18" charset="0"/>
            </a:rPr>
            <a:t> з метою вироблення особистого досвіду дослідницької діяльності у процесі вирішення пізнавальних завдань</a:t>
          </a:r>
          <a:endParaRPr lang="uk-UA" sz="1500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5877855" y="1357788"/>
        <a:ext cx="2089546" cy="294187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B00B90-8391-4701-9674-C22C2486A4EA}">
      <dsp:nvSpPr>
        <dsp:cNvPr id="0" name=""/>
        <dsp:cNvSpPr/>
      </dsp:nvSpPr>
      <dsp:spPr>
        <a:xfrm>
          <a:off x="0" y="0"/>
          <a:ext cx="6583680" cy="995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latin typeface="Georgia" pitchFamily="18" charset="0"/>
            </a:rPr>
            <a:t>П</a:t>
          </a:r>
          <a:r>
            <a:rPr lang="ru-RU" sz="2400" b="1" kern="1200" dirty="0" smtClean="0">
              <a:solidFill>
                <a:schemeClr val="tx1"/>
              </a:solidFill>
              <a:latin typeface="Georgia" pitchFamily="18" charset="0"/>
            </a:rPr>
            <a:t>остановка пізнавального завдання</a:t>
          </a:r>
          <a:endParaRPr lang="uk-UA" sz="24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0" y="0"/>
        <a:ext cx="5483418" cy="995711"/>
      </dsp:txXfrm>
    </dsp:sp>
    <dsp:sp modelId="{B314CA91-5654-44FC-8E7C-6DA4CE5DAEED}">
      <dsp:nvSpPr>
        <dsp:cNvPr id="0" name=""/>
        <dsp:cNvSpPr/>
      </dsp:nvSpPr>
      <dsp:spPr>
        <a:xfrm>
          <a:off x="551383" y="1176750"/>
          <a:ext cx="6583680" cy="995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0000"/>
                <a:hueOff val="133778"/>
                <a:satOff val="-2135"/>
                <a:lumOff val="20553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133778"/>
                <a:satOff val="-2135"/>
                <a:lumOff val="20553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133778"/>
                <a:satOff val="-2135"/>
                <a:lumOff val="2055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latin typeface="Georgia" pitchFamily="18" charset="0"/>
            </a:rPr>
            <a:t>Проведення інструктажів: технічного та організаційного</a:t>
          </a:r>
          <a:endParaRPr lang="uk-UA" sz="24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551383" y="1176750"/>
        <a:ext cx="5385084" cy="995711"/>
      </dsp:txXfrm>
    </dsp:sp>
    <dsp:sp modelId="{FC6B8124-1848-4D75-B16A-22EDC3EC9643}">
      <dsp:nvSpPr>
        <dsp:cNvPr id="0" name=""/>
        <dsp:cNvSpPr/>
      </dsp:nvSpPr>
      <dsp:spPr>
        <a:xfrm>
          <a:off x="1094536" y="2353500"/>
          <a:ext cx="6583680" cy="995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0000"/>
                <a:hueOff val="267555"/>
                <a:satOff val="-4269"/>
                <a:lumOff val="41107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267555"/>
                <a:satOff val="-4269"/>
                <a:lumOff val="41107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267555"/>
                <a:satOff val="-4269"/>
                <a:lumOff val="4110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latin typeface="Georgia" pitchFamily="18" charset="0"/>
            </a:rPr>
            <a:t>В</a:t>
          </a:r>
          <a:r>
            <a:rPr lang="ru-RU" sz="2400" b="1" kern="1200" dirty="0" smtClean="0">
              <a:solidFill>
                <a:schemeClr val="tx1"/>
              </a:solidFill>
              <a:latin typeface="Georgia" pitchFamily="18" charset="0"/>
            </a:rPr>
            <a:t>иконання роботи учнями </a:t>
          </a:r>
          <a:endParaRPr lang="uk-UA" sz="24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1094536" y="2353500"/>
        <a:ext cx="5393313" cy="995711"/>
      </dsp:txXfrm>
    </dsp:sp>
    <dsp:sp modelId="{DE4FD9DF-CF3F-4164-9701-73C4933D233C}">
      <dsp:nvSpPr>
        <dsp:cNvPr id="0" name=""/>
        <dsp:cNvSpPr/>
      </dsp:nvSpPr>
      <dsp:spPr>
        <a:xfrm>
          <a:off x="1645920" y="3530251"/>
          <a:ext cx="6583680" cy="9957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0000"/>
                <a:hueOff val="133778"/>
                <a:satOff val="-2135"/>
                <a:lumOff val="20553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133778"/>
                <a:satOff val="-2135"/>
                <a:lumOff val="20553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133778"/>
                <a:satOff val="-2135"/>
                <a:lumOff val="2055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latin typeface="Georgia" pitchFamily="18" charset="0"/>
            </a:rPr>
            <a:t>З</a:t>
          </a:r>
          <a:r>
            <a:rPr lang="ru-RU" sz="2400" b="1" kern="1200" dirty="0" smtClean="0">
              <a:solidFill>
                <a:schemeClr val="tx1"/>
              </a:solidFill>
              <a:latin typeface="Georgia" pitchFamily="18" charset="0"/>
            </a:rPr>
            <a:t>віт за результатами роботи </a:t>
          </a:r>
          <a:endParaRPr lang="uk-UA" sz="24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1645920" y="3530251"/>
        <a:ext cx="5385084" cy="995711"/>
      </dsp:txXfrm>
    </dsp:sp>
    <dsp:sp modelId="{7D093848-41A3-465F-9089-46F02A75DC2D}">
      <dsp:nvSpPr>
        <dsp:cNvPr id="0" name=""/>
        <dsp:cNvSpPr/>
      </dsp:nvSpPr>
      <dsp:spPr>
        <a:xfrm>
          <a:off x="5936467" y="762624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900" kern="1200"/>
        </a:p>
      </dsp:txBody>
      <dsp:txXfrm>
        <a:off x="5936467" y="762624"/>
        <a:ext cx="647212" cy="647212"/>
      </dsp:txXfrm>
    </dsp:sp>
    <dsp:sp modelId="{DCE81F31-2A8E-4D24-8E52-33A1966CFA49}">
      <dsp:nvSpPr>
        <dsp:cNvPr id="0" name=""/>
        <dsp:cNvSpPr/>
      </dsp:nvSpPr>
      <dsp:spPr>
        <a:xfrm>
          <a:off x="6487850" y="1939375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900" kern="1200"/>
        </a:p>
      </dsp:txBody>
      <dsp:txXfrm>
        <a:off x="6487850" y="1939375"/>
        <a:ext cx="647212" cy="647212"/>
      </dsp:txXfrm>
    </dsp:sp>
    <dsp:sp modelId="{E05B66EF-3878-4552-AEE7-B11197726F92}">
      <dsp:nvSpPr>
        <dsp:cNvPr id="0" name=""/>
        <dsp:cNvSpPr/>
      </dsp:nvSpPr>
      <dsp:spPr>
        <a:xfrm>
          <a:off x="7031004" y="3116125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900" kern="1200"/>
        </a:p>
      </dsp:txBody>
      <dsp:txXfrm>
        <a:off x="7031004" y="3116125"/>
        <a:ext cx="647212" cy="64721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CD6B9C-B147-4CAA-B9D0-5365613DE153}">
      <dsp:nvSpPr>
        <dsp:cNvPr id="0" name=""/>
        <dsp:cNvSpPr/>
      </dsp:nvSpPr>
      <dsp:spPr>
        <a:xfrm>
          <a:off x="0" y="344181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E6281B4-4ABB-4EDC-B8E5-04D3C6210BBD}">
      <dsp:nvSpPr>
        <dsp:cNvPr id="0" name=""/>
        <dsp:cNvSpPr/>
      </dsp:nvSpPr>
      <dsp:spPr>
        <a:xfrm>
          <a:off x="411480" y="48981"/>
          <a:ext cx="5760720" cy="590400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  <a:latin typeface="Georgia" pitchFamily="18" charset="0"/>
            </a:rPr>
            <a:t>		Фізіологічний</a:t>
          </a:r>
          <a:endParaRPr lang="uk-UA" sz="2000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411480" y="48981"/>
        <a:ext cx="5760720" cy="590400"/>
      </dsp:txXfrm>
    </dsp:sp>
    <dsp:sp modelId="{A86784E8-F74F-4F8F-9A20-BC2AAB508361}">
      <dsp:nvSpPr>
        <dsp:cNvPr id="0" name=""/>
        <dsp:cNvSpPr/>
      </dsp:nvSpPr>
      <dsp:spPr>
        <a:xfrm>
          <a:off x="0" y="1251381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107022"/>
              <a:satOff val="-1708"/>
              <a:lumOff val="1644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44D6FA1-B19F-4B6C-B017-AF882AA44A7C}">
      <dsp:nvSpPr>
        <dsp:cNvPr id="0" name=""/>
        <dsp:cNvSpPr/>
      </dsp:nvSpPr>
      <dsp:spPr>
        <a:xfrm>
          <a:off x="411480" y="956181"/>
          <a:ext cx="5760720" cy="590400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107022"/>
                <a:satOff val="-1708"/>
                <a:lumOff val="16443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107022"/>
                <a:satOff val="-1708"/>
                <a:lumOff val="16443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107022"/>
                <a:satOff val="-1708"/>
                <a:lumOff val="164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  <a:latin typeface="Georgia" pitchFamily="18" charset="0"/>
            </a:rPr>
            <a:t>Морфологічний</a:t>
          </a:r>
          <a:endParaRPr lang="uk-UA" sz="2000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411480" y="956181"/>
        <a:ext cx="5760720" cy="590400"/>
      </dsp:txXfrm>
    </dsp:sp>
    <dsp:sp modelId="{F8249611-E9EA-450E-9A4D-DFCF09E1CFFB}">
      <dsp:nvSpPr>
        <dsp:cNvPr id="0" name=""/>
        <dsp:cNvSpPr/>
      </dsp:nvSpPr>
      <dsp:spPr>
        <a:xfrm>
          <a:off x="0" y="2158581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214044"/>
              <a:satOff val="-3415"/>
              <a:lumOff val="328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B109FFE-C274-4B53-AEF2-D82A6CAA46DE}">
      <dsp:nvSpPr>
        <dsp:cNvPr id="0" name=""/>
        <dsp:cNvSpPr/>
      </dsp:nvSpPr>
      <dsp:spPr>
        <a:xfrm>
          <a:off x="411480" y="1863381"/>
          <a:ext cx="5760720" cy="590400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214044"/>
                <a:satOff val="-3415"/>
                <a:lumOff val="32886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214044"/>
                <a:satOff val="-3415"/>
                <a:lumOff val="32886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214044"/>
                <a:satOff val="-3415"/>
                <a:lumOff val="328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  <a:latin typeface="Georgia" pitchFamily="18" charset="0"/>
            </a:rPr>
            <a:t>		Генетичний</a:t>
          </a:r>
          <a:endParaRPr lang="uk-UA" sz="2000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411480" y="1863381"/>
        <a:ext cx="5760720" cy="590400"/>
      </dsp:txXfrm>
    </dsp:sp>
    <dsp:sp modelId="{B74E7E0F-BC1A-44E8-914C-3A2712BF33E2}">
      <dsp:nvSpPr>
        <dsp:cNvPr id="0" name=""/>
        <dsp:cNvSpPr/>
      </dsp:nvSpPr>
      <dsp:spPr>
        <a:xfrm>
          <a:off x="0" y="3065781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214044"/>
              <a:satOff val="-3415"/>
              <a:lumOff val="328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8B255A2-A550-4178-855E-83DA19F18B7D}">
      <dsp:nvSpPr>
        <dsp:cNvPr id="0" name=""/>
        <dsp:cNvSpPr/>
      </dsp:nvSpPr>
      <dsp:spPr>
        <a:xfrm>
          <a:off x="411480" y="2770581"/>
          <a:ext cx="5760720" cy="590400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214044"/>
                <a:satOff val="-3415"/>
                <a:lumOff val="32886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214044"/>
                <a:satOff val="-3415"/>
                <a:lumOff val="32886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214044"/>
                <a:satOff val="-3415"/>
                <a:lumOff val="328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  <a:latin typeface="Georgia" pitchFamily="18" charset="0"/>
            </a:rPr>
            <a:t>Фізико-хімічний </a:t>
          </a:r>
          <a:endParaRPr lang="uk-UA" sz="2000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411480" y="2770581"/>
        <a:ext cx="5760720" cy="590400"/>
      </dsp:txXfrm>
    </dsp:sp>
    <dsp:sp modelId="{B0E47988-ACAC-4581-B95E-60E851A296BF}">
      <dsp:nvSpPr>
        <dsp:cNvPr id="0" name=""/>
        <dsp:cNvSpPr/>
      </dsp:nvSpPr>
      <dsp:spPr>
        <a:xfrm>
          <a:off x="0" y="3972981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107022"/>
              <a:satOff val="-1708"/>
              <a:lumOff val="1644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B49BC5D-7350-4F83-AA2C-07CE82945243}">
      <dsp:nvSpPr>
        <dsp:cNvPr id="0" name=""/>
        <dsp:cNvSpPr/>
      </dsp:nvSpPr>
      <dsp:spPr>
        <a:xfrm>
          <a:off x="411480" y="3677781"/>
          <a:ext cx="5760720" cy="590400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107022"/>
                <a:satOff val="-1708"/>
                <a:lumOff val="16443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107022"/>
                <a:satOff val="-1708"/>
                <a:lumOff val="16443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107022"/>
                <a:satOff val="-1708"/>
                <a:lumOff val="164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  <a:latin typeface="Georgia" pitchFamily="18" charset="0"/>
            </a:rPr>
            <a:t>		Виробничий</a:t>
          </a:r>
          <a:endParaRPr lang="uk-UA" sz="2000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411480" y="3677781"/>
        <a:ext cx="5760720" cy="59040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ED5167-D309-498A-8026-B81810A4FF07}">
      <dsp:nvSpPr>
        <dsp:cNvPr id="0" name=""/>
        <dsp:cNvSpPr/>
      </dsp:nvSpPr>
      <dsp:spPr>
        <a:xfrm>
          <a:off x="0" y="344181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6EB6954-82C7-4183-9222-FEE98B67699C}">
      <dsp:nvSpPr>
        <dsp:cNvPr id="0" name=""/>
        <dsp:cNvSpPr/>
      </dsp:nvSpPr>
      <dsp:spPr>
        <a:xfrm>
          <a:off x="411480" y="48981"/>
          <a:ext cx="5760720" cy="590400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  <a:latin typeface="Georgia" pitchFamily="18" charset="0"/>
            </a:rPr>
            <a:t>Відтворюваність</a:t>
          </a:r>
          <a:endParaRPr lang="uk-UA" sz="20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411480" y="48981"/>
        <a:ext cx="5760720" cy="590400"/>
      </dsp:txXfrm>
    </dsp:sp>
    <dsp:sp modelId="{73BD2CEF-15C4-4102-B614-280A7590DD2D}">
      <dsp:nvSpPr>
        <dsp:cNvPr id="0" name=""/>
        <dsp:cNvSpPr/>
      </dsp:nvSpPr>
      <dsp:spPr>
        <a:xfrm>
          <a:off x="0" y="1251381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54727"/>
              <a:satOff val="-358"/>
              <a:lumOff val="613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92F4BBD-0D82-4514-85B7-D77E627EA858}">
      <dsp:nvSpPr>
        <dsp:cNvPr id="0" name=""/>
        <dsp:cNvSpPr/>
      </dsp:nvSpPr>
      <dsp:spPr>
        <a:xfrm>
          <a:off x="411480" y="956181"/>
          <a:ext cx="5760720" cy="590400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54727"/>
                <a:satOff val="-358"/>
                <a:lumOff val="6139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54727"/>
                <a:satOff val="-358"/>
                <a:lumOff val="6139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54727"/>
                <a:satOff val="-358"/>
                <a:lumOff val="61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  <a:latin typeface="Georgia" pitchFamily="18" charset="0"/>
            </a:rPr>
            <a:t>Типовість, або репрезентативність </a:t>
          </a:r>
          <a:endParaRPr lang="uk-UA" sz="20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411480" y="956181"/>
        <a:ext cx="5760720" cy="590400"/>
      </dsp:txXfrm>
    </dsp:sp>
    <dsp:sp modelId="{65FA63A8-C0EE-4606-9742-50719B46AB8A}">
      <dsp:nvSpPr>
        <dsp:cNvPr id="0" name=""/>
        <dsp:cNvSpPr/>
      </dsp:nvSpPr>
      <dsp:spPr>
        <a:xfrm>
          <a:off x="0" y="2158581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109454"/>
              <a:satOff val="-716"/>
              <a:lumOff val="1227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1913EE7-21B5-48AF-B8C0-DB13B4348B52}">
      <dsp:nvSpPr>
        <dsp:cNvPr id="0" name=""/>
        <dsp:cNvSpPr/>
      </dsp:nvSpPr>
      <dsp:spPr>
        <a:xfrm>
          <a:off x="411480" y="1863381"/>
          <a:ext cx="5760720" cy="590400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109454"/>
                <a:satOff val="-716"/>
                <a:lumOff val="12277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109454"/>
                <a:satOff val="-716"/>
                <a:lumOff val="12277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109454"/>
                <a:satOff val="-716"/>
                <a:lumOff val="122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  <a:latin typeface="Georgia" pitchFamily="18" charset="0"/>
            </a:rPr>
            <a:t>Дотримання принципу єдиної відмінності</a:t>
          </a:r>
          <a:endParaRPr lang="uk-UA" sz="20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411480" y="1863381"/>
        <a:ext cx="5760720" cy="590400"/>
      </dsp:txXfrm>
    </dsp:sp>
    <dsp:sp modelId="{6F07D9AC-3909-459C-BD8B-BC178B97FA98}">
      <dsp:nvSpPr>
        <dsp:cNvPr id="0" name=""/>
        <dsp:cNvSpPr/>
      </dsp:nvSpPr>
      <dsp:spPr>
        <a:xfrm>
          <a:off x="0" y="3065781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164182"/>
              <a:satOff val="-1073"/>
              <a:lumOff val="1841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FE85463-9012-46F6-94AB-D7DBEDCA0D51}">
      <dsp:nvSpPr>
        <dsp:cNvPr id="0" name=""/>
        <dsp:cNvSpPr/>
      </dsp:nvSpPr>
      <dsp:spPr>
        <a:xfrm>
          <a:off x="411480" y="2770581"/>
          <a:ext cx="5760720" cy="590400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164182"/>
                <a:satOff val="-1073"/>
                <a:lumOff val="18416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164182"/>
                <a:satOff val="-1073"/>
                <a:lumOff val="18416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164182"/>
                <a:satOff val="-1073"/>
                <a:lumOff val="1841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  <a:latin typeface="Georgia" pitchFamily="18" charset="0"/>
            </a:rPr>
            <a:t>Проведення досліду на спеціально виділеній ділянці </a:t>
          </a:r>
          <a:endParaRPr lang="uk-UA" sz="20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411480" y="2770581"/>
        <a:ext cx="5760720" cy="590400"/>
      </dsp:txXfrm>
    </dsp:sp>
    <dsp:sp modelId="{F6853B5B-65C4-48F6-BE13-9D6848CF82DE}">
      <dsp:nvSpPr>
        <dsp:cNvPr id="0" name=""/>
        <dsp:cNvSpPr/>
      </dsp:nvSpPr>
      <dsp:spPr>
        <a:xfrm>
          <a:off x="0" y="3972981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80000"/>
              <a:hueOff val="218909"/>
              <a:satOff val="-1431"/>
              <a:lumOff val="2455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E843A25-5280-454F-9B80-8E9CDCECDA6A}">
      <dsp:nvSpPr>
        <dsp:cNvPr id="0" name=""/>
        <dsp:cNvSpPr/>
      </dsp:nvSpPr>
      <dsp:spPr>
        <a:xfrm>
          <a:off x="411480" y="3677781"/>
          <a:ext cx="5760720" cy="590400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218909"/>
                <a:satOff val="-1431"/>
                <a:lumOff val="24554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218909"/>
                <a:satOff val="-1431"/>
                <a:lumOff val="24554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218909"/>
                <a:satOff val="-1431"/>
                <a:lumOff val="2455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  <a:latin typeface="Georgia" pitchFamily="18" charset="0"/>
            </a:rPr>
            <a:t>Вірогідність за суттю</a:t>
          </a:r>
          <a:endParaRPr lang="uk-UA" sz="2000" b="1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411480" y="3677781"/>
        <a:ext cx="5760720" cy="59040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092D81-CD85-4FE0-A8BA-40C0CC8EA21D}">
      <dsp:nvSpPr>
        <dsp:cNvPr id="0" name=""/>
        <dsp:cNvSpPr/>
      </dsp:nvSpPr>
      <dsp:spPr>
        <a:xfrm>
          <a:off x="495061" y="645"/>
          <a:ext cx="2262336" cy="1357401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0" kern="1200" dirty="0" smtClean="0">
              <a:solidFill>
                <a:schemeClr val="tx1"/>
              </a:solidFill>
              <a:latin typeface="Georgia" pitchFamily="18" charset="0"/>
            </a:rPr>
            <a:t>Кількість варіантів</a:t>
          </a:r>
          <a:endParaRPr lang="uk-UA" sz="1800" b="1" i="0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495061" y="645"/>
        <a:ext cx="2262336" cy="1357401"/>
      </dsp:txXfrm>
    </dsp:sp>
    <dsp:sp modelId="{5457B058-86CC-4133-B9AC-D94388888EC1}">
      <dsp:nvSpPr>
        <dsp:cNvPr id="0" name=""/>
        <dsp:cNvSpPr/>
      </dsp:nvSpPr>
      <dsp:spPr>
        <a:xfrm>
          <a:off x="2983631" y="645"/>
          <a:ext cx="2262336" cy="1357401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31273"/>
                <a:satOff val="-204"/>
                <a:lumOff val="3508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31273"/>
                <a:satOff val="-204"/>
                <a:lumOff val="3508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31273"/>
                <a:satOff val="-204"/>
                <a:lumOff val="350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0" kern="1200" dirty="0" smtClean="0">
              <a:solidFill>
                <a:schemeClr val="tx1"/>
              </a:solidFill>
              <a:latin typeface="Georgia" pitchFamily="18" charset="0"/>
            </a:rPr>
            <a:t>Повторності й повтори</a:t>
          </a:r>
          <a:endParaRPr lang="uk-UA" sz="1800" b="1" i="0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2983631" y="645"/>
        <a:ext cx="2262336" cy="1357401"/>
      </dsp:txXfrm>
    </dsp:sp>
    <dsp:sp modelId="{989B0FBB-B445-4B62-A5DA-D6EA2C4217EB}">
      <dsp:nvSpPr>
        <dsp:cNvPr id="0" name=""/>
        <dsp:cNvSpPr/>
      </dsp:nvSpPr>
      <dsp:spPr>
        <a:xfrm>
          <a:off x="5472201" y="645"/>
          <a:ext cx="2262336" cy="1357401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62545"/>
                <a:satOff val="-409"/>
                <a:lumOff val="7015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62545"/>
                <a:satOff val="-409"/>
                <a:lumOff val="7015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62545"/>
                <a:satOff val="-409"/>
                <a:lumOff val="70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0" kern="1200" dirty="0" smtClean="0">
              <a:solidFill>
                <a:schemeClr val="tx1"/>
              </a:solidFill>
              <a:latin typeface="Georgia" pitchFamily="18" charset="0"/>
            </a:rPr>
            <a:t>Розмір і форма дослідної ділянки</a:t>
          </a:r>
          <a:endParaRPr lang="uk-UA" sz="1800" b="1" i="0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5472201" y="645"/>
        <a:ext cx="2262336" cy="1357401"/>
      </dsp:txXfrm>
    </dsp:sp>
    <dsp:sp modelId="{5B55BD3F-CD41-4C79-BE50-F2EE1425A089}">
      <dsp:nvSpPr>
        <dsp:cNvPr id="0" name=""/>
        <dsp:cNvSpPr/>
      </dsp:nvSpPr>
      <dsp:spPr>
        <a:xfrm>
          <a:off x="495061" y="1584280"/>
          <a:ext cx="2262336" cy="1357401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93818"/>
                <a:satOff val="-613"/>
                <a:lumOff val="10523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93818"/>
                <a:satOff val="-613"/>
                <a:lumOff val="10523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93818"/>
                <a:satOff val="-613"/>
                <a:lumOff val="1052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0" kern="1200" dirty="0" smtClean="0">
              <a:solidFill>
                <a:schemeClr val="tx1"/>
              </a:solidFill>
              <a:latin typeface="Georgia" pitchFamily="18" charset="0"/>
            </a:rPr>
            <a:t>Напрямок розміщення ділянок</a:t>
          </a:r>
          <a:endParaRPr lang="uk-UA" sz="1800" b="1" i="0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495061" y="1584280"/>
        <a:ext cx="2262336" cy="1357401"/>
      </dsp:txXfrm>
    </dsp:sp>
    <dsp:sp modelId="{B08C6EFB-C70A-4573-9E4E-B3DF8AFDAEEF}">
      <dsp:nvSpPr>
        <dsp:cNvPr id="0" name=""/>
        <dsp:cNvSpPr/>
      </dsp:nvSpPr>
      <dsp:spPr>
        <a:xfrm>
          <a:off x="2983631" y="1584280"/>
          <a:ext cx="2262336" cy="1357401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125091"/>
                <a:satOff val="-818"/>
                <a:lumOff val="14031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125091"/>
                <a:satOff val="-818"/>
                <a:lumOff val="14031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125091"/>
                <a:satOff val="-818"/>
                <a:lumOff val="140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0" kern="1200" dirty="0" smtClean="0">
              <a:solidFill>
                <a:schemeClr val="tx1"/>
              </a:solidFill>
              <a:latin typeface="Georgia" pitchFamily="18" charset="0"/>
            </a:rPr>
            <a:t>Метод розташування варіантів на земельній ділянці</a:t>
          </a:r>
          <a:endParaRPr lang="uk-UA" sz="1800" b="1" i="0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2983631" y="1584280"/>
        <a:ext cx="2262336" cy="1357401"/>
      </dsp:txXfrm>
    </dsp:sp>
    <dsp:sp modelId="{9C853B8F-8862-41B5-A938-7D79A3E8A88D}">
      <dsp:nvSpPr>
        <dsp:cNvPr id="0" name=""/>
        <dsp:cNvSpPr/>
      </dsp:nvSpPr>
      <dsp:spPr>
        <a:xfrm>
          <a:off x="5472201" y="1584280"/>
          <a:ext cx="2262336" cy="1357401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156364"/>
                <a:satOff val="-1022"/>
                <a:lumOff val="17539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156364"/>
                <a:satOff val="-1022"/>
                <a:lumOff val="17539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156364"/>
                <a:satOff val="-1022"/>
                <a:lumOff val="175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0" kern="1200" dirty="0" smtClean="0">
              <a:solidFill>
                <a:schemeClr val="tx1"/>
              </a:solidFill>
              <a:latin typeface="Georgia" pitchFamily="18" charset="0"/>
            </a:rPr>
            <a:t>Система розміщення повторів</a:t>
          </a:r>
          <a:endParaRPr lang="uk-UA" sz="1800" b="1" i="0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5472201" y="1584280"/>
        <a:ext cx="2262336" cy="1357401"/>
      </dsp:txXfrm>
    </dsp:sp>
    <dsp:sp modelId="{2BD12FDE-67BE-4A17-94FD-9D21DA2D83A5}">
      <dsp:nvSpPr>
        <dsp:cNvPr id="0" name=""/>
        <dsp:cNvSpPr/>
      </dsp:nvSpPr>
      <dsp:spPr>
        <a:xfrm>
          <a:off x="1739346" y="3167916"/>
          <a:ext cx="2262336" cy="1357401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187636"/>
                <a:satOff val="-1227"/>
                <a:lumOff val="21046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187636"/>
                <a:satOff val="-1227"/>
                <a:lumOff val="21046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187636"/>
                <a:satOff val="-1227"/>
                <a:lumOff val="2104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0" kern="1200" dirty="0" smtClean="0">
              <a:solidFill>
                <a:schemeClr val="tx1"/>
              </a:solidFill>
              <a:latin typeface="Georgia" pitchFamily="18" charset="0"/>
            </a:rPr>
            <a:t>Метод обліку врожаю</a:t>
          </a:r>
          <a:endParaRPr lang="uk-UA" sz="1800" b="1" i="0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1739346" y="3167916"/>
        <a:ext cx="2262336" cy="1357401"/>
      </dsp:txXfrm>
    </dsp:sp>
    <dsp:sp modelId="{7BC41A81-584B-46F2-A616-C9A86A23679B}">
      <dsp:nvSpPr>
        <dsp:cNvPr id="0" name=""/>
        <dsp:cNvSpPr/>
      </dsp:nvSpPr>
      <dsp:spPr>
        <a:xfrm>
          <a:off x="4227916" y="3167916"/>
          <a:ext cx="2262336" cy="1357401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218909"/>
                <a:satOff val="-1431"/>
                <a:lumOff val="24554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218909"/>
                <a:satOff val="-1431"/>
                <a:lumOff val="24554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218909"/>
                <a:satOff val="-1431"/>
                <a:lumOff val="2455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0" kern="1200" dirty="0" smtClean="0">
              <a:solidFill>
                <a:schemeClr val="tx1"/>
              </a:solidFill>
              <a:latin typeface="Georgia" pitchFamily="18" charset="0"/>
            </a:rPr>
            <a:t>Організація досліду в часі</a:t>
          </a:r>
          <a:endParaRPr lang="uk-UA" sz="1800" b="1" i="0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4227916" y="3167916"/>
        <a:ext cx="2262336" cy="1357401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105195-A981-457C-8A5E-22A012451E75}">
      <dsp:nvSpPr>
        <dsp:cNvPr id="0" name=""/>
        <dsp:cNvSpPr/>
      </dsp:nvSpPr>
      <dsp:spPr>
        <a:xfrm>
          <a:off x="1140" y="958"/>
          <a:ext cx="8227319" cy="14121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i="0" kern="1200" dirty="0" smtClean="0">
              <a:solidFill>
                <a:schemeClr val="tx1"/>
              </a:solidFill>
              <a:latin typeface="Georgia" pitchFamily="18" charset="0"/>
            </a:rPr>
            <a:t>Робочий план (програма) </a:t>
          </a:r>
          <a:endParaRPr lang="uk-UA" sz="3000" b="1" i="0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1140" y="958"/>
        <a:ext cx="8227319" cy="1412153"/>
      </dsp:txXfrm>
    </dsp:sp>
    <dsp:sp modelId="{D83B49F0-4239-4165-9277-9AB5C39D0435}">
      <dsp:nvSpPr>
        <dsp:cNvPr id="0" name=""/>
        <dsp:cNvSpPr/>
      </dsp:nvSpPr>
      <dsp:spPr>
        <a:xfrm>
          <a:off x="530549" y="1556904"/>
          <a:ext cx="5248393" cy="14121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0" kern="1200" dirty="0" smtClean="0">
              <a:solidFill>
                <a:schemeClr val="tx1"/>
              </a:solidFill>
              <a:latin typeface="Georgia" pitchFamily="18" charset="0"/>
            </a:rPr>
            <a:t>Первинна поточна документація (щоденник польових робіт) </a:t>
          </a:r>
          <a:endParaRPr lang="uk-UA" sz="2800" b="1" i="0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530549" y="1556904"/>
        <a:ext cx="5248393" cy="1412153"/>
      </dsp:txXfrm>
    </dsp:sp>
    <dsp:sp modelId="{2130A8B9-C926-4F2F-8EE7-5FF5835AC2D1}">
      <dsp:nvSpPr>
        <dsp:cNvPr id="0" name=""/>
        <dsp:cNvSpPr/>
      </dsp:nvSpPr>
      <dsp:spPr>
        <a:xfrm>
          <a:off x="9170" y="3112851"/>
          <a:ext cx="3248446" cy="14121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99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dirty="0" smtClean="0">
              <a:solidFill>
                <a:schemeClr val="tx1"/>
              </a:solidFill>
              <a:latin typeface="Georgia" pitchFamily="18" charset="0"/>
            </a:rPr>
            <a:t>Зведені документи (журнал польового досліду) </a:t>
          </a:r>
          <a:endParaRPr lang="uk-UA" sz="2000" b="1" i="0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9170" y="3112851"/>
        <a:ext cx="3248446" cy="1412153"/>
      </dsp:txXfrm>
    </dsp:sp>
    <dsp:sp modelId="{1CE66B7A-5073-4268-ACD8-4EF644CDE29E}">
      <dsp:nvSpPr>
        <dsp:cNvPr id="0" name=""/>
        <dsp:cNvSpPr/>
      </dsp:nvSpPr>
      <dsp:spPr>
        <a:xfrm>
          <a:off x="4159302" y="3113809"/>
          <a:ext cx="3000216" cy="14121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99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dirty="0" smtClean="0">
              <a:solidFill>
                <a:schemeClr val="tx1"/>
              </a:solidFill>
              <a:latin typeface="Georgia" pitchFamily="18" charset="0"/>
            </a:rPr>
            <a:t>Звіт про проведення польового досліду </a:t>
          </a:r>
          <a:endParaRPr lang="uk-UA" sz="2000" b="1" i="0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4159302" y="3113809"/>
        <a:ext cx="3000216" cy="1412153"/>
      </dsp:txXfrm>
    </dsp:sp>
    <dsp:sp modelId="{6530E83A-5996-408A-8532-2542A5B33353}">
      <dsp:nvSpPr>
        <dsp:cNvPr id="0" name=""/>
        <dsp:cNvSpPr/>
      </dsp:nvSpPr>
      <dsp:spPr>
        <a:xfrm>
          <a:off x="6385301" y="1556904"/>
          <a:ext cx="1835127" cy="14121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0" kern="1200" dirty="0" smtClean="0">
              <a:solidFill>
                <a:schemeClr val="tx1"/>
              </a:solidFill>
              <a:latin typeface="Georgia" pitchFamily="18" charset="0"/>
            </a:rPr>
            <a:t>Допоміжні документи (робочі зошити або журнали)</a:t>
          </a:r>
          <a:endParaRPr lang="uk-UA" sz="1800" b="1" i="0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6385301" y="1556904"/>
        <a:ext cx="1835127" cy="14121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2CF8-5C02-4C64-8B51-16C8866C1131}" type="datetimeFigureOut">
              <a:rPr lang="uk-UA" smtClean="0"/>
              <a:t>19.04.2023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BF97-63D2-47C4-A89A-D8B1A4BAFE5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2CF8-5C02-4C64-8B51-16C8866C1131}" type="datetimeFigureOut">
              <a:rPr lang="uk-UA" smtClean="0"/>
              <a:t>19.04.2023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BF97-63D2-47C4-A89A-D8B1A4BAFE5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2CF8-5C02-4C64-8B51-16C8866C1131}" type="datetimeFigureOut">
              <a:rPr lang="uk-UA" smtClean="0"/>
              <a:t>19.04.2023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BF97-63D2-47C4-A89A-D8B1A4BAFE5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2CF8-5C02-4C64-8B51-16C8866C1131}" type="datetimeFigureOut">
              <a:rPr lang="uk-UA" smtClean="0"/>
              <a:t>19.04.2023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BF97-63D2-47C4-A89A-D8B1A4BAFE5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2CF8-5C02-4C64-8B51-16C8866C1131}" type="datetimeFigureOut">
              <a:rPr lang="uk-UA" smtClean="0"/>
              <a:t>19.04.2023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BF97-63D2-47C4-A89A-D8B1A4BAFE5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2CF8-5C02-4C64-8B51-16C8866C1131}" type="datetimeFigureOut">
              <a:rPr lang="uk-UA" smtClean="0"/>
              <a:t>19.04.2023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BF97-63D2-47C4-A89A-D8B1A4BAFE5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2CF8-5C02-4C64-8B51-16C8866C1131}" type="datetimeFigureOut">
              <a:rPr lang="uk-UA" smtClean="0"/>
              <a:t>19.04.2023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BF97-63D2-47C4-A89A-D8B1A4BAFE5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2CF8-5C02-4C64-8B51-16C8866C1131}" type="datetimeFigureOut">
              <a:rPr lang="uk-UA" smtClean="0"/>
              <a:t>19.04.2023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BF97-63D2-47C4-A89A-D8B1A4BAFE5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2CF8-5C02-4C64-8B51-16C8866C1131}" type="datetimeFigureOut">
              <a:rPr lang="uk-UA" smtClean="0"/>
              <a:t>19.04.2023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BF97-63D2-47C4-A89A-D8B1A4BAFE5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2CF8-5C02-4C64-8B51-16C8866C1131}" type="datetimeFigureOut">
              <a:rPr lang="uk-UA" smtClean="0"/>
              <a:t>19.04.2023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BF97-63D2-47C4-A89A-D8B1A4BAFE5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2CF8-5C02-4C64-8B51-16C8866C1131}" type="datetimeFigureOut">
              <a:rPr lang="uk-UA" smtClean="0"/>
              <a:t>19.04.2023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BF97-63D2-47C4-A89A-D8B1A4BAFE5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22CF8-5C02-4C64-8B51-16C8866C1131}" type="datetimeFigureOut">
              <a:rPr lang="uk-UA" smtClean="0"/>
              <a:t>19.04.2023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CBF97-63D2-47C4-A89A-D8B1A4BAFE5B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7647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Georgia" pitchFamily="18" charset="0"/>
              </a:rPr>
              <a:t>БІОЛОГІЧНИЙ ЕКСПЕРИМЕНТ ЯК ЗАСІБ НАВЧАННЯ</a:t>
            </a:r>
            <a:endParaRPr lang="uk-UA" dirty="0">
              <a:latin typeface="Georgia" pitchFamily="18" charset="0"/>
            </a:endParaRPr>
          </a:p>
        </p:txBody>
      </p:sp>
      <p:pic>
        <p:nvPicPr>
          <p:cNvPr id="4" name="Рисунок 3" descr="експеримен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2852936"/>
            <a:ext cx="4059366" cy="32534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ru-RU" sz="3200" b="1" cap="small" dirty="0">
                <a:latin typeface="Georgia" pitchFamily="18" charset="0"/>
              </a:rPr>
              <a:t>Вимоги до проведення демонстраційного біологічного експерименту:</a:t>
            </a:r>
            <a:endParaRPr lang="uk-UA" sz="3200" b="1" dirty="0"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Georgia" pitchFamily="18" charset="0"/>
              </a:rPr>
              <a:t>Учнівський біологічний експеримент</a:t>
            </a:r>
            <a:r>
              <a:rPr lang="ru-RU" sz="3200" dirty="0" smtClean="0">
                <a:latin typeface="Georgia" pitchFamily="18" charset="0"/>
              </a:rPr>
              <a:t> </a:t>
            </a:r>
            <a:endParaRPr lang="uk-UA" sz="3200" dirty="0">
              <a:latin typeface="Georgia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03468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200" b="1" dirty="0">
                <a:latin typeface="Georgia" pitchFamily="18" charset="0"/>
              </a:rPr>
              <a:t>Основна мета учнівського експерименту</a:t>
            </a:r>
            <a:r>
              <a:rPr lang="uk-UA" sz="2200" dirty="0">
                <a:latin typeface="Georgia" pitchFamily="18" charset="0"/>
              </a:rPr>
              <a:t> ‒ давати відповіді на запитання, перевіряти ідеї, гіпотези і теорії щодо властивостей і закономірностей протікання тих чи інших процесів у природі</a:t>
            </a:r>
          </a:p>
        </p:txBody>
      </p:sp>
      <p:pic>
        <p:nvPicPr>
          <p:cNvPr id="8" name="Содержимое 7" descr="біол експер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635896" y="1988840"/>
            <a:ext cx="4906962" cy="32713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Georgia" pitchFamily="18" charset="0"/>
              </a:rPr>
              <a:t>Учнівські експерименти</a:t>
            </a:r>
            <a:r>
              <a:rPr lang="ru-RU" sz="3200" dirty="0">
                <a:latin typeface="Georgia" pitchFamily="18" charset="0"/>
              </a:rPr>
              <a:t> </a:t>
            </a:r>
            <a:endParaRPr lang="uk-UA" sz="3200" dirty="0"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Georgia" pitchFamily="18" charset="0"/>
              </a:rPr>
              <a:t>Схема </a:t>
            </a:r>
            <a:r>
              <a:rPr lang="uk-UA" sz="3200" b="1" dirty="0" smtClean="0">
                <a:latin typeface="Georgia" pitchFamily="18" charset="0"/>
              </a:rPr>
              <a:t>учнівських </a:t>
            </a:r>
            <a:r>
              <a:rPr lang="uk-UA" sz="3200" b="1" dirty="0">
                <a:latin typeface="Georgia" pitchFamily="18" charset="0"/>
              </a:rPr>
              <a:t>експериментів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Основні типи біологічних експериментів</a:t>
            </a:r>
            <a:endParaRPr lang="uk-UA" sz="3200" dirty="0"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Польові біологічні експерименти</a:t>
            </a:r>
            <a:endParaRPr lang="uk-UA" sz="3200" b="1" dirty="0">
              <a:latin typeface="Georgia" pitchFamily="18" charset="0"/>
            </a:endParaRPr>
          </a:p>
        </p:txBody>
      </p:sp>
      <p:pic>
        <p:nvPicPr>
          <p:cNvPr id="6" name="Содержимое 5" descr="польові дослідж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b="1" dirty="0" smtClean="0">
                <a:latin typeface="Georgia" pitchFamily="18" charset="0"/>
              </a:rPr>
              <a:t>Методичні вимоги до </a:t>
            </a:r>
            <a:r>
              <a:rPr lang="uk-UA" sz="3600" b="1" dirty="0">
                <a:latin typeface="Georgia" pitchFamily="18" charset="0"/>
              </a:rPr>
              <a:t>польового досліду</a:t>
            </a:r>
            <a:r>
              <a:rPr lang="uk-UA" dirty="0"/>
              <a:t>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>
                <a:latin typeface="Georgia" pitchFamily="18" charset="0"/>
              </a:rPr>
              <a:t>Дослідницька робота з рослинництва</a:t>
            </a:r>
            <a:endParaRPr lang="uk-UA" sz="3200" dirty="0">
              <a:latin typeface="Georgia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uk-UA" b="1" dirty="0">
                <a:latin typeface="Georgia" pitchFamily="18" charset="0"/>
              </a:rPr>
              <a:t>Завдання педагога</a:t>
            </a:r>
            <a:r>
              <a:rPr lang="uk-UA" dirty="0">
                <a:latin typeface="Georgia" pitchFamily="18" charset="0"/>
              </a:rPr>
              <a:t> навчити учнів помічати найменші зміни в стані рослин на окремих ділянках, обумовлених схемою досліду, умовами їх життя, застосуванням агротехнічних прийомів.</a:t>
            </a:r>
          </a:p>
          <a:p>
            <a:pPr>
              <a:buNone/>
            </a:pPr>
            <a:r>
              <a:rPr lang="uk-UA" b="1" dirty="0">
                <a:latin typeface="Georgia" pitchFamily="18" charset="0"/>
              </a:rPr>
              <a:t>Предметом дослідження</a:t>
            </a:r>
            <a:r>
              <a:rPr lang="uk-UA" dirty="0">
                <a:latin typeface="Georgia" pitchFamily="18" charset="0"/>
              </a:rPr>
              <a:t> можуть бути наступні проблеми рослинництва:</a:t>
            </a:r>
          </a:p>
          <a:p>
            <a:pPr>
              <a:buNone/>
            </a:pPr>
            <a:r>
              <a:rPr lang="uk-UA" dirty="0">
                <a:latin typeface="Georgia" pitchFamily="18" charset="0"/>
              </a:rPr>
              <a:t> - нові технології вирощування сільськогосподарських культур;</a:t>
            </a:r>
          </a:p>
          <a:p>
            <a:pPr>
              <a:buNone/>
            </a:pPr>
            <a:r>
              <a:rPr lang="uk-UA" dirty="0">
                <a:latin typeface="Georgia" pitchFamily="18" charset="0"/>
              </a:rPr>
              <a:t> - захист рослин від хвороб і шкідників;</a:t>
            </a:r>
          </a:p>
          <a:p>
            <a:pPr>
              <a:buNone/>
            </a:pPr>
            <a:r>
              <a:rPr lang="uk-UA" dirty="0">
                <a:latin typeface="Georgia" pitchFamily="18" charset="0"/>
              </a:rPr>
              <a:t> - бур’янові рослини і методи боротьби з ними;</a:t>
            </a:r>
          </a:p>
          <a:p>
            <a:pPr>
              <a:buNone/>
            </a:pPr>
            <a:r>
              <a:rPr lang="uk-UA" dirty="0">
                <a:latin typeface="Georgia" pitchFamily="18" charset="0"/>
              </a:rPr>
              <a:t> - селекційно-насінницька робота;</a:t>
            </a:r>
          </a:p>
          <a:p>
            <a:pPr>
              <a:buNone/>
            </a:pPr>
            <a:r>
              <a:rPr lang="uk-UA" dirty="0">
                <a:latin typeface="Georgia" pitchFamily="18" charset="0"/>
              </a:rPr>
              <a:t> - досліди з сортовипробування овочевих, польових, плодово-ягідних культур, квітково-декоративних рослин;</a:t>
            </a:r>
          </a:p>
          <a:p>
            <a:pPr>
              <a:buNone/>
            </a:pPr>
            <a:r>
              <a:rPr lang="uk-UA" dirty="0">
                <a:latin typeface="Georgia" pitchFamily="18" charset="0"/>
              </a:rPr>
              <a:t> - вивчення біології рідкісних і малопоширених культур;</a:t>
            </a:r>
          </a:p>
          <a:p>
            <a:pPr>
              <a:buNone/>
            </a:pPr>
            <a:r>
              <a:rPr lang="uk-UA" dirty="0">
                <a:latin typeface="Georgia" pitchFamily="18" charset="0"/>
              </a:rPr>
              <a:t> - екологічні досліди з рослинництва у відкритому і захищеному ґрунті, необхідні для вирішення проблем рослинництва, пов'язаних з вирощуванням екологічно чистих сільськогосподарських культур, збільшенням їх виробництва, розширенням асортименту, стають все більш актуальними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Головні елементи </a:t>
            </a:r>
            <a:r>
              <a:rPr lang="uk-UA" sz="3200" b="1" dirty="0">
                <a:latin typeface="Georgia" pitchFamily="18" charset="0"/>
              </a:rPr>
              <a:t>методики польового досліду </a:t>
            </a:r>
            <a:endParaRPr lang="uk-UA" sz="3200" dirty="0"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>
                <a:latin typeface="Georgia" pitchFamily="18" charset="0"/>
              </a:rPr>
              <a:t>Обов’язковими документами польового досліду є</a:t>
            </a:r>
            <a:endParaRPr lang="uk-UA" sz="3200" dirty="0"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dirty="0">
                <a:latin typeface="Georgia" pitchFamily="18" charset="0"/>
              </a:rPr>
              <a:t>ПЛАН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uk-UA" dirty="0">
                <a:latin typeface="Georgia" pitchFamily="18" charset="0"/>
              </a:rPr>
              <a:t>Біологічний експеримент як засіб і метод навчання.</a:t>
            </a:r>
          </a:p>
          <a:p>
            <a:pPr marL="514350" lvl="0" indent="-514350">
              <a:buFont typeface="+mj-lt"/>
              <a:buAutoNum type="arabicPeriod"/>
            </a:pPr>
            <a:r>
              <a:rPr lang="uk-UA" dirty="0">
                <a:latin typeface="Georgia" pitchFamily="18" charset="0"/>
              </a:rPr>
              <a:t>Особливості польових біологічних експериментів.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latin typeface="Georgia" pitchFamily="18" charset="0"/>
              </a:rPr>
              <a:t>STEM</a:t>
            </a:r>
            <a:r>
              <a:rPr lang="ru-RU" dirty="0">
                <a:latin typeface="Georgia" pitchFamily="18" charset="0"/>
              </a:rPr>
              <a:t>-технології в навчанні біології.</a:t>
            </a:r>
            <a:endParaRPr lang="uk-UA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Georgia" pitchFamily="18" charset="0"/>
              </a:rPr>
              <a:t>Основні етапи дослідницької роботи </a:t>
            </a:r>
            <a:r>
              <a:rPr lang="uk-UA" sz="3200" b="1" dirty="0">
                <a:latin typeface="Georgia" pitchFamily="18" charset="0"/>
              </a:rPr>
              <a:t>школярів </a:t>
            </a:r>
            <a:r>
              <a:rPr lang="ru-RU" sz="3200" b="1" dirty="0">
                <a:latin typeface="Georgia" pitchFamily="18" charset="0"/>
              </a:rPr>
              <a:t>на НДЗД</a:t>
            </a:r>
            <a:endParaRPr lang="uk-UA" sz="3200" dirty="0">
              <a:latin typeface="Georgia" pitchFamily="18" charset="0"/>
            </a:endParaRPr>
          </a:p>
        </p:txBody>
      </p:sp>
      <p:pic>
        <p:nvPicPr>
          <p:cNvPr id="4" name="Содержимое 3" descr="польові дослідж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849757"/>
            <a:ext cx="6034617" cy="4026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Georgia" pitchFamily="18" charset="0"/>
              </a:rPr>
              <a:t>STEM</a:t>
            </a:r>
            <a:r>
              <a:rPr lang="ru-RU" sz="3200" b="1" dirty="0" smtClean="0">
                <a:latin typeface="Georgia" pitchFamily="18" charset="0"/>
              </a:rPr>
              <a:t>-технології в навчанні біології</a:t>
            </a:r>
            <a:endParaRPr lang="uk-UA" sz="3200" b="1" dirty="0">
              <a:latin typeface="Georgia" pitchFamily="18" charset="0"/>
            </a:endParaRPr>
          </a:p>
        </p:txBody>
      </p:sp>
      <p:pic>
        <p:nvPicPr>
          <p:cNvPr id="4" name="Содержимое 3" descr="stem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6981"/>
            <a:ext cx="4038600" cy="2692400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uk-UA" sz="2600" b="1" dirty="0" smtClean="0">
                <a:latin typeface="Georgia" pitchFamily="18" charset="0"/>
              </a:rPr>
              <a:t>Акронім</a:t>
            </a:r>
            <a:br>
              <a:rPr lang="uk-UA" sz="2600" b="1" dirty="0" smtClean="0">
                <a:latin typeface="Georgia" pitchFamily="18" charset="0"/>
              </a:rPr>
            </a:br>
            <a:r>
              <a:rPr lang="uk-UA" sz="2600" b="1" dirty="0" smtClean="0">
                <a:latin typeface="Georgia" pitchFamily="18" charset="0"/>
              </a:rPr>
              <a:t> </a:t>
            </a:r>
            <a:r>
              <a:rPr lang="ru-RU" sz="2600" b="1" dirty="0">
                <a:latin typeface="Georgia" pitchFamily="18" charset="0"/>
              </a:rPr>
              <a:t>STEM</a:t>
            </a:r>
            <a:r>
              <a:rPr lang="uk-UA" sz="2600" dirty="0">
                <a:latin typeface="Georgia" pitchFamily="18" charset="0"/>
              </a:rPr>
              <a:t> (від англ. </a:t>
            </a:r>
            <a:r>
              <a:rPr lang="uk-UA" sz="2600" dirty="0" smtClean="0">
                <a:latin typeface="Georgia" pitchFamily="18" charset="0"/>
              </a:rPr>
              <a:t/>
            </a:r>
            <a:br>
              <a:rPr lang="uk-UA" sz="2600" dirty="0" smtClean="0">
                <a:latin typeface="Georgia" pitchFamily="18" charset="0"/>
              </a:rPr>
            </a:br>
            <a:r>
              <a:rPr lang="ru-RU" sz="2600" b="1" dirty="0" smtClean="0">
                <a:latin typeface="Georgia" pitchFamily="18" charset="0"/>
              </a:rPr>
              <a:t>S</a:t>
            </a:r>
            <a:r>
              <a:rPr lang="ru-RU" sz="2600" dirty="0" smtClean="0">
                <a:latin typeface="Georgia" pitchFamily="18" charset="0"/>
              </a:rPr>
              <a:t>cience</a:t>
            </a:r>
            <a:r>
              <a:rPr lang="uk-UA" sz="2600" dirty="0" smtClean="0">
                <a:latin typeface="Georgia" pitchFamily="18" charset="0"/>
              </a:rPr>
              <a:t> </a:t>
            </a:r>
            <a:r>
              <a:rPr lang="uk-UA" sz="2600" dirty="0">
                <a:latin typeface="Georgia" pitchFamily="18" charset="0"/>
              </a:rPr>
              <a:t>– природничі науки, </a:t>
            </a:r>
            <a:endParaRPr lang="uk-UA" sz="2600" dirty="0" smtClean="0">
              <a:latin typeface="Georgia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600" b="1" dirty="0" smtClean="0">
                <a:latin typeface="Georgia" pitchFamily="18" charset="0"/>
              </a:rPr>
              <a:t>T</a:t>
            </a:r>
            <a:r>
              <a:rPr lang="ru-RU" sz="2600" dirty="0" smtClean="0">
                <a:latin typeface="Georgia" pitchFamily="18" charset="0"/>
              </a:rPr>
              <a:t>echnology</a:t>
            </a:r>
            <a:r>
              <a:rPr lang="uk-UA" sz="2600" dirty="0" smtClean="0">
                <a:latin typeface="Georgia" pitchFamily="18" charset="0"/>
              </a:rPr>
              <a:t> </a:t>
            </a:r>
            <a:r>
              <a:rPr lang="uk-UA" sz="2600" dirty="0">
                <a:latin typeface="Georgia" pitchFamily="18" charset="0"/>
              </a:rPr>
              <a:t>– технології, </a:t>
            </a:r>
            <a:r>
              <a:rPr lang="ru-RU" sz="2600" b="1" dirty="0">
                <a:latin typeface="Georgia" pitchFamily="18" charset="0"/>
              </a:rPr>
              <a:t>E</a:t>
            </a:r>
            <a:r>
              <a:rPr lang="ru-RU" sz="2600" dirty="0">
                <a:latin typeface="Georgia" pitchFamily="18" charset="0"/>
              </a:rPr>
              <a:t>ngineering</a:t>
            </a:r>
            <a:r>
              <a:rPr lang="uk-UA" sz="2600" dirty="0">
                <a:latin typeface="Georgia" pitchFamily="18" charset="0"/>
              </a:rPr>
              <a:t> – інженерія, проектування, дизайн, </a:t>
            </a:r>
            <a:r>
              <a:rPr lang="ru-RU" sz="2600" b="1" dirty="0">
                <a:latin typeface="Georgia" pitchFamily="18" charset="0"/>
              </a:rPr>
              <a:t>M</a:t>
            </a:r>
            <a:r>
              <a:rPr lang="ru-RU" sz="2600" dirty="0">
                <a:latin typeface="Georgia" pitchFamily="18" charset="0"/>
              </a:rPr>
              <a:t>athematics</a:t>
            </a:r>
            <a:r>
              <a:rPr lang="uk-UA" sz="2600" dirty="0">
                <a:latin typeface="Georgia" pitchFamily="18" charset="0"/>
              </a:rPr>
              <a:t> – математика)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Georgia" pitchFamily="18" charset="0"/>
              </a:rPr>
              <a:t>Формування навичок соц</a:t>
            </a:r>
            <a:r>
              <a:rPr lang="uk-UA" sz="3200" b="1" dirty="0" err="1" smtClean="0">
                <a:latin typeface="Georgia" pitchFamily="18" charset="0"/>
              </a:rPr>
              <a:t>іалізації</a:t>
            </a:r>
            <a:endParaRPr lang="uk-UA" sz="3200" b="1" dirty="0">
              <a:latin typeface="Georgia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>
                <a:latin typeface="Georgia" pitchFamily="18" charset="0"/>
              </a:rPr>
              <a:t>«Розумна теплиця»</a:t>
            </a:r>
            <a:r>
              <a:rPr lang="ru-RU" sz="3200" dirty="0">
                <a:latin typeface="Georgia" pitchFamily="18" charset="0"/>
              </a:rPr>
              <a:t> </a:t>
            </a:r>
            <a:endParaRPr lang="uk-UA" sz="3200" dirty="0">
              <a:latin typeface="Georgia" pitchFamily="18" charset="0"/>
            </a:endParaRPr>
          </a:p>
        </p:txBody>
      </p:sp>
      <p:pic>
        <p:nvPicPr>
          <p:cNvPr id="4" name="Содержимое 3" descr="розумна теплиця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484784"/>
            <a:ext cx="4525963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Georgia" pitchFamily="18" charset="0"/>
              </a:rPr>
              <a:t>Цифрова лабораторія</a:t>
            </a:r>
            <a:r>
              <a:rPr lang="ru-RU" sz="3200" dirty="0">
                <a:latin typeface="Georgia" pitchFamily="18" charset="0"/>
              </a:rPr>
              <a:t> </a:t>
            </a:r>
            <a:endParaRPr lang="uk-UA" sz="3200" dirty="0">
              <a:latin typeface="Georgia" pitchFamily="18" charset="0"/>
            </a:endParaRPr>
          </a:p>
        </p:txBody>
      </p:sp>
      <p:pic>
        <p:nvPicPr>
          <p:cNvPr id="4" name="Содержимое 3" descr="цифрова лабораторі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340768"/>
            <a:ext cx="8046156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352425">
              <a:buNone/>
            </a:pPr>
            <a:r>
              <a:rPr lang="uk-UA" sz="2400" dirty="0">
                <a:latin typeface="Georgia" pitchFamily="18" charset="0"/>
              </a:rPr>
              <a:t>Отже, об’єктами біологічних експериментів мають бути актуальні практичні проблеми, як-от питання біологічної безпеки, біоетики й розробок біологів, що стрімко стають частиною повсякденної реальності: </a:t>
            </a:r>
            <a:r>
              <a:rPr lang="uk-UA" sz="2400" dirty="0" err="1">
                <a:latin typeface="Georgia" pitchFamily="18" charset="0"/>
              </a:rPr>
              <a:t>біопластик</a:t>
            </a:r>
            <a:r>
              <a:rPr lang="uk-UA" sz="2400" dirty="0">
                <a:latin typeface="Georgia" pitchFamily="18" charset="0"/>
              </a:rPr>
              <a:t>, </a:t>
            </a:r>
            <a:r>
              <a:rPr lang="uk-UA" sz="2400" dirty="0" err="1">
                <a:latin typeface="Georgia" pitchFamily="18" charset="0"/>
              </a:rPr>
              <a:t>екопродукти</a:t>
            </a:r>
            <a:r>
              <a:rPr lang="uk-UA" sz="2400" dirty="0">
                <a:latin typeface="Georgia" pitchFamily="18" charset="0"/>
              </a:rPr>
              <a:t>, органічна косметика чи </a:t>
            </a:r>
            <a:r>
              <a:rPr lang="uk-UA" sz="2400" dirty="0" smtClean="0">
                <a:latin typeface="Georgia" pitchFamily="18" charset="0"/>
              </a:rPr>
              <a:t>ГМО. </a:t>
            </a:r>
            <a:r>
              <a:rPr lang="ru-RU" sz="2400" dirty="0">
                <a:latin typeface="Georgia" pitchFamily="18" charset="0"/>
              </a:rPr>
              <a:t>Такі практичні роботи із сучасною, близькою дитині, проблематикою дозволять сформувати особистий досвід пізнавальної діяльності учнів і подолати їхнє можливе відчужене сприйняття біології.</a:t>
            </a:r>
            <a:endParaRPr lang="uk-UA" sz="24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uk-UA" b="1" dirty="0" smtClean="0">
                <a:latin typeface="Georgia" pitchFamily="18" charset="0"/>
              </a:rPr>
              <a:t>ДЯКУЮ ЗА УВАГУ!</a:t>
            </a:r>
            <a:endParaRPr lang="uk-UA" b="1" dirty="0">
              <a:latin typeface="Georgia" pitchFamily="18" charset="0"/>
            </a:endParaRPr>
          </a:p>
        </p:txBody>
      </p:sp>
      <p:pic>
        <p:nvPicPr>
          <p:cNvPr id="6" name="Содержимое 5" descr="польовий експерим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772816"/>
            <a:ext cx="5882848" cy="3812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>
                <a:latin typeface="Georgia" pitchFamily="18" charset="0"/>
              </a:rPr>
              <a:t>Ініціатором виконання шкільного біологічного експерименту є </a:t>
            </a:r>
            <a:r>
              <a:rPr lang="uk-UA" sz="3200" b="1" dirty="0">
                <a:latin typeface="Georgia" pitchFamily="18" charset="0"/>
              </a:rPr>
              <a:t>вчитель</a:t>
            </a:r>
            <a:r>
              <a:rPr lang="uk-UA" sz="3200" dirty="0">
                <a:latin typeface="Georgia" pitchFamily="18" charset="0"/>
              </a:rPr>
              <a:t>. </a:t>
            </a:r>
          </a:p>
        </p:txBody>
      </p:sp>
      <p:pic>
        <p:nvPicPr>
          <p:cNvPr id="4" name="Содержимое 3" descr="урок-биологии-красочная-линия-иллюстрация-стиля-дизайна-1232339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36940"/>
            <a:ext cx="8229600" cy="38524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Georgia" pitchFamily="18" charset="0"/>
              </a:rPr>
              <a:t>Спостереження чи</a:t>
            </a:r>
            <a:r>
              <a:rPr lang="uk-UA" sz="3200" b="1" dirty="0">
                <a:latin typeface="Georgia" pitchFamily="18" charset="0"/>
              </a:rPr>
              <a:t> </a:t>
            </a:r>
            <a:r>
              <a:rPr lang="uk-UA" sz="3200" b="1" dirty="0" smtClean="0">
                <a:latin typeface="Georgia" pitchFamily="18" charset="0"/>
              </a:rPr>
              <a:t>експеримент?</a:t>
            </a:r>
            <a:endParaRPr lang="uk-UA" sz="3200" b="1" dirty="0">
              <a:latin typeface="Georgia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>
                <a:latin typeface="Georgia" pitchFamily="18" charset="0"/>
              </a:rPr>
              <a:t>Спостереження</a:t>
            </a:r>
            <a:endParaRPr lang="uk-UA" dirty="0">
              <a:latin typeface="Georgia" pitchFamily="18" charset="0"/>
            </a:endParaRPr>
          </a:p>
        </p:txBody>
      </p:sp>
      <p:pic>
        <p:nvPicPr>
          <p:cNvPr id="9" name="Содержимое 8" descr="кролі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0284" y="2852936"/>
            <a:ext cx="3979708" cy="26387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uk-UA" dirty="0"/>
              <a:t>Е</a:t>
            </a:r>
            <a:r>
              <a:rPr lang="ru-RU" dirty="0">
                <a:latin typeface="Georgia" pitchFamily="18" charset="0"/>
              </a:rPr>
              <a:t>ксперимент</a:t>
            </a:r>
            <a:endParaRPr lang="uk-UA" dirty="0">
              <a:latin typeface="Georgia" pitchFamily="18" charset="0"/>
            </a:endParaRPr>
          </a:p>
        </p:txBody>
      </p:sp>
      <p:pic>
        <p:nvPicPr>
          <p:cNvPr id="10" name="Содержимое 9" descr="експеримент з мишею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27549" y="2924944"/>
            <a:ext cx="3780421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Georgia" pitchFamily="18" charset="0"/>
              </a:rPr>
              <a:t>Методологічні вимоги до біологічного експерименту</a:t>
            </a:r>
            <a:endParaRPr lang="uk-UA" sz="32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1800" b="1" dirty="0">
                <a:latin typeface="Georgia" pitchFamily="18" charset="0"/>
              </a:rPr>
              <a:t>Активне втручання людини у перебіг біологічних процесів. </a:t>
            </a:r>
            <a:endParaRPr lang="uk-UA" sz="1800" b="1" dirty="0">
              <a:latin typeface="Georgia" pitchFamily="18" charset="0"/>
            </a:endParaRPr>
          </a:p>
          <a:p>
            <a:pPr lvl="0">
              <a:spcBef>
                <a:spcPts val="0"/>
              </a:spcBef>
            </a:pPr>
            <a:r>
              <a:rPr lang="uk-UA" sz="1800" b="1" dirty="0">
                <a:latin typeface="Georgia" pitchFamily="18" charset="0"/>
              </a:rPr>
              <a:t>Цілеспрямованість експериментування. </a:t>
            </a:r>
          </a:p>
          <a:p>
            <a:pPr lvl="0">
              <a:spcBef>
                <a:spcPts val="0"/>
              </a:spcBef>
            </a:pPr>
            <a:r>
              <a:rPr lang="uk-UA" sz="1800" b="1" dirty="0">
                <a:latin typeface="Georgia" pitchFamily="18" charset="0"/>
              </a:rPr>
              <a:t>Ізолювання явищ, що вивчаються, від </a:t>
            </a:r>
            <a:r>
              <a:rPr lang="uk-UA" sz="1800" b="1" dirty="0" err="1">
                <a:latin typeface="Georgia" pitchFamily="18" charset="0"/>
              </a:rPr>
              <a:t>пошкоджуючих</a:t>
            </a:r>
            <a:r>
              <a:rPr lang="uk-UA" sz="1800" b="1" dirty="0">
                <a:latin typeface="Georgia" pitchFamily="18" charset="0"/>
              </a:rPr>
              <a:t> впливів, дотримання «чистоти» експерименту. </a:t>
            </a:r>
          </a:p>
          <a:p>
            <a:pPr lvl="0">
              <a:spcBef>
                <a:spcPts val="0"/>
              </a:spcBef>
            </a:pPr>
            <a:r>
              <a:rPr lang="uk-UA" sz="1800" b="1" dirty="0">
                <a:latin typeface="Georgia" pitchFamily="18" charset="0"/>
              </a:rPr>
              <a:t>Варіювання умов експерименту, вивчення впливу нових факторів, що ускладнюють або спрощують хід процесу, що вивчається. </a:t>
            </a:r>
            <a:r>
              <a:rPr lang="ru-RU" sz="1800" b="1" dirty="0">
                <a:latin typeface="Georgia" pitchFamily="18" charset="0"/>
              </a:rPr>
              <a:t>Створення в експерименті таких умов, які практично неможливо спостерігати в природі. Варіювання умов дає можливість досліднику сформулювати точний висновок про причини явища. </a:t>
            </a:r>
            <a:endParaRPr lang="uk-UA" sz="1800" b="1" dirty="0">
              <a:latin typeface="Georgia" pitchFamily="18" charset="0"/>
            </a:endParaRPr>
          </a:p>
          <a:p>
            <a:pPr lvl="0">
              <a:spcBef>
                <a:spcPts val="0"/>
              </a:spcBef>
            </a:pPr>
            <a:r>
              <a:rPr lang="ru-RU" sz="1800" b="1" dirty="0">
                <a:latin typeface="Georgia" pitchFamily="18" charset="0"/>
              </a:rPr>
              <a:t>Відтворюваність експерименту, можливість постановки серій експериментів, що виключатимуть випадкові помилки. </a:t>
            </a:r>
            <a:endParaRPr lang="uk-UA" sz="1800" b="1" dirty="0">
              <a:latin typeface="Georgia" pitchFamily="18" charset="0"/>
            </a:endParaRPr>
          </a:p>
          <a:p>
            <a:pPr lvl="0">
              <a:spcBef>
                <a:spcPts val="0"/>
              </a:spcBef>
            </a:pPr>
            <a:r>
              <a:rPr lang="ru-RU" sz="1800" b="1" dirty="0">
                <a:latin typeface="Georgia" pitchFamily="18" charset="0"/>
              </a:rPr>
              <a:t>Можливість прискорення або гальмування процесів, що вивчаються, за рахунок варіювання умов експерименту. </a:t>
            </a:r>
            <a:endParaRPr lang="uk-UA" sz="1800" b="1" dirty="0">
              <a:latin typeface="Georgia" pitchFamily="18" charset="0"/>
            </a:endParaRPr>
          </a:p>
          <a:p>
            <a:pPr lvl="0">
              <a:spcBef>
                <a:spcPts val="0"/>
              </a:spcBef>
            </a:pPr>
            <a:r>
              <a:rPr lang="ru-RU" sz="1800" b="1" dirty="0">
                <a:latin typeface="Georgia" pitchFamily="18" charset="0"/>
              </a:rPr>
              <a:t>Виділення в об’єктах тих частин, які цікавлять дослідника. </a:t>
            </a:r>
            <a:endParaRPr lang="uk-UA" sz="1800" b="1" dirty="0">
              <a:latin typeface="Georgia" pitchFamily="18" charset="0"/>
            </a:endParaRPr>
          </a:p>
          <a:p>
            <a:pPr>
              <a:spcBef>
                <a:spcPts val="0"/>
              </a:spcBef>
            </a:pPr>
            <a:r>
              <a:rPr lang="ru-RU" sz="1800" b="1" dirty="0">
                <a:latin typeface="Georgia" pitchFamily="18" charset="0"/>
              </a:rPr>
              <a:t>Можливість контролю та вимірювання процесів та умов їх протікання в експерименті. </a:t>
            </a:r>
            <a:endParaRPr lang="uk-UA" sz="1800" b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>
                <a:latin typeface="Georgia" pitchFamily="18" charset="0"/>
              </a:rPr>
              <a:t>С</a:t>
            </a:r>
            <a:r>
              <a:rPr lang="ru-RU" sz="3200" b="1" dirty="0">
                <a:latin typeface="Georgia" pitchFamily="18" charset="0"/>
              </a:rPr>
              <a:t>труктур</a:t>
            </a:r>
            <a:r>
              <a:rPr lang="uk-UA" sz="3200" b="1" dirty="0">
                <a:latin typeface="Georgia" pitchFamily="18" charset="0"/>
              </a:rPr>
              <a:t>а</a:t>
            </a:r>
            <a:r>
              <a:rPr lang="ru-RU" sz="3200" b="1" dirty="0">
                <a:latin typeface="Georgia" pitchFamily="18" charset="0"/>
              </a:rPr>
              <a:t> експериментального методу</a:t>
            </a:r>
            <a:r>
              <a:rPr lang="ru-RU" sz="3200" dirty="0">
                <a:latin typeface="Georgia" pitchFamily="18" charset="0"/>
              </a:rPr>
              <a:t>:</a:t>
            </a:r>
            <a:endParaRPr lang="uk-UA" sz="3200" dirty="0"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Georgia" pitchFamily="18" charset="0"/>
              </a:rPr>
              <a:t>База для проведення біологічних експериментів </a:t>
            </a:r>
            <a:r>
              <a:rPr lang="ru-RU" sz="3200" b="1" dirty="0" smtClean="0">
                <a:latin typeface="Georgia" pitchFamily="18" charset="0"/>
              </a:rPr>
              <a:t>у ЗЗСО</a:t>
            </a:r>
            <a:endParaRPr lang="uk-UA" sz="3200" b="1" dirty="0">
              <a:latin typeface="Georgia" pitchFamily="18" charset="0"/>
            </a:endParaRPr>
          </a:p>
        </p:txBody>
      </p:sp>
      <p:pic>
        <p:nvPicPr>
          <p:cNvPr id="6" name="Содержимое 5" descr="квіти в кутку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500" y="2434431"/>
            <a:ext cx="381000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Содержимое 6" descr="4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14739" y="2492896"/>
            <a:ext cx="4111933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Georgia" pitchFamily="18" charset="0"/>
              </a:rPr>
              <a:t>Види біологічного експерименту</a:t>
            </a:r>
            <a:endParaRPr lang="uk-UA" sz="3200" b="1" dirty="0">
              <a:latin typeface="Georgia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539552" y="141277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Georgia" pitchFamily="18" charset="0"/>
              </a:rPr>
              <a:t>Демонстраційний експеримент</a:t>
            </a:r>
            <a:r>
              <a:rPr lang="ru-RU" sz="3200" dirty="0">
                <a:latin typeface="Georgia" pitchFamily="18" charset="0"/>
              </a:rPr>
              <a:t> </a:t>
            </a:r>
            <a:endParaRPr lang="uk-UA" sz="3200" dirty="0">
              <a:latin typeface="Georgia" pitchFamily="18" charset="0"/>
            </a:endParaRPr>
          </a:p>
        </p:txBody>
      </p:sp>
      <p:pic>
        <p:nvPicPr>
          <p:cNvPr id="4" name="Содержимое 3" descr="Рисунок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628800"/>
            <a:ext cx="6971541" cy="3940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</TotalTime>
  <Words>701</Words>
  <Application>Microsoft Office PowerPoint</Application>
  <PresentationFormat>Экран (4:3)</PresentationFormat>
  <Paragraphs>112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БІОЛОГІЧНИЙ ЕКСПЕРИМЕНТ ЯК ЗАСІБ НАВЧАННЯ</vt:lpstr>
      <vt:lpstr>ПЛАН</vt:lpstr>
      <vt:lpstr>Ініціатором виконання шкільного біологічного експерименту є вчитель. </vt:lpstr>
      <vt:lpstr>Спостереження чи експеримент?</vt:lpstr>
      <vt:lpstr>Методологічні вимоги до біологічного експерименту</vt:lpstr>
      <vt:lpstr>Структура експериментального методу:</vt:lpstr>
      <vt:lpstr>База для проведення біологічних експериментів у ЗЗСО</vt:lpstr>
      <vt:lpstr>Види біологічного експерименту</vt:lpstr>
      <vt:lpstr>Демонстраційний експеримент </vt:lpstr>
      <vt:lpstr>Вимоги до проведення демонстраційного біологічного експерименту:</vt:lpstr>
      <vt:lpstr>Учнівський біологічний експеримент </vt:lpstr>
      <vt:lpstr>Учнівські експерименти </vt:lpstr>
      <vt:lpstr>Схема учнівських експериментів </vt:lpstr>
      <vt:lpstr>Основні типи біологічних експериментів</vt:lpstr>
      <vt:lpstr>Польові біологічні експерименти</vt:lpstr>
      <vt:lpstr>Методичні вимоги до польового досліду </vt:lpstr>
      <vt:lpstr>Дослідницька робота з рослинництва</vt:lpstr>
      <vt:lpstr>Головні елементи методики польового досліду </vt:lpstr>
      <vt:lpstr>Обов’язковими документами польового досліду є</vt:lpstr>
      <vt:lpstr>Основні етапи дослідницької роботи школярів на НДЗД</vt:lpstr>
      <vt:lpstr>STEM-технології в навчанні біології</vt:lpstr>
      <vt:lpstr>Формування навичок соціалізації</vt:lpstr>
      <vt:lpstr>«Розумна теплиця» </vt:lpstr>
      <vt:lpstr>Цифрова лабораторія </vt:lpstr>
      <vt:lpstr>Слайд 25</vt:lpstr>
      <vt:lpstr>ДЯКУЮ ЗА УВАГУ!</vt:lpstr>
    </vt:vector>
  </TitlesOfParts>
  <Company>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БІОЛОГІЧНИЙ ЕКСПЕРИМЕНТ ЯК ЗАСІБ НАВЧАННЯ</dc:title>
  <dc:creator>Вікторія Перетятько</dc:creator>
  <cp:lastModifiedBy>Вікторія Перетятько</cp:lastModifiedBy>
  <cp:revision>35</cp:revision>
  <dcterms:created xsi:type="dcterms:W3CDTF">2023-04-19T06:51:34Z</dcterms:created>
  <dcterms:modified xsi:type="dcterms:W3CDTF">2023-04-19T20:21:16Z</dcterms:modified>
</cp:coreProperties>
</file>