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uk-UA" dirty="0" smtClean="0"/>
              <a:t>ГЕНДЕРНІ АСПЕКТИ КРЕАТИВНИХ ІНДУСТРІЙ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02900" y="2565779"/>
            <a:ext cx="1137065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solidFill>
                  <a:schemeClr val="bg1"/>
                </a:solidFill>
              </a:rPr>
              <a:t>Ознайомлення </a:t>
            </a:r>
            <a:r>
              <a:rPr lang="uk-UA" sz="3200" dirty="0">
                <a:solidFill>
                  <a:schemeClr val="bg1"/>
                </a:solidFill>
              </a:rPr>
              <a:t>студентів з характерними особливостями гендерних відносин у процесі функціонування креативних індустрій, шляхом аналізу ключових секторів даної індустрії, вивчення технологій та механізмів фінансування креативних індустрій, з’ясування особливостей креативних індустрій в Україні та за кордоном, сприяння формуванню цілісного уявлення щодо феномену креативних індустрій та їхньої ролі в суспільстві знань.</a:t>
            </a:r>
            <a:endParaRPr lang="en-US" sz="3200" dirty="0">
              <a:solidFill>
                <a:schemeClr val="bg1"/>
              </a:solidFill>
            </a:endParaRPr>
          </a:p>
          <a:p>
            <a:pPr algn="ctr"/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70" y="262011"/>
            <a:ext cx="2636530" cy="206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6161" y="682388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Основні 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2263" y="1542197"/>
            <a:ext cx="1014028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Філософське осмислення проблеми </a:t>
            </a:r>
            <a:r>
              <a:rPr lang="uk-UA" sz="3600" dirty="0" err="1" smtClean="0">
                <a:solidFill>
                  <a:schemeClr val="bg1"/>
                </a:solidFill>
              </a:rPr>
              <a:t>гендера</a:t>
            </a:r>
            <a:r>
              <a:rPr lang="uk-UA" sz="36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Рефлексія феномену креативних індустрій.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Місце </a:t>
            </a:r>
            <a:r>
              <a:rPr lang="uk-UA" sz="3600" dirty="0">
                <a:solidFill>
                  <a:schemeClr val="bg1"/>
                </a:solidFill>
              </a:rPr>
              <a:t>креативних індустрій </a:t>
            </a:r>
            <a:r>
              <a:rPr lang="uk-UA" sz="3600" dirty="0" smtClean="0">
                <a:solidFill>
                  <a:schemeClr val="bg1"/>
                </a:solidFill>
              </a:rPr>
              <a:t>в структурі сучасного виробництва.</a:t>
            </a:r>
            <a:endParaRPr lang="ru-RU" sz="3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Жіноче обличчя креативних </a:t>
            </a:r>
            <a:r>
              <a:rPr lang="uk-UA" sz="3600" smtClean="0">
                <a:solidFill>
                  <a:schemeClr val="bg1"/>
                </a:solidFill>
              </a:rPr>
              <a:t>індустрій.</a:t>
            </a:r>
            <a:endParaRPr lang="ru-RU" sz="3600" dirty="0" smtClean="0">
              <a:solidFill>
                <a:schemeClr val="bg1"/>
              </a:solidFill>
            </a:endParaRPr>
          </a:p>
          <a:p>
            <a:endParaRPr lang="uk-UA" sz="3600" dirty="0" smtClean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699566" y="467749"/>
            <a:ext cx="2492434" cy="140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91</TotalTime>
  <Words>90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Trebuchet MS</vt:lpstr>
      <vt:lpstr>Берлин</vt:lpstr>
      <vt:lpstr> ГЕНДЕРНІ АСПЕКТИ КРЕАТИВНИХ ІНДУСТРІЙ</vt:lpstr>
      <vt:lpstr>Мета курсу:</vt:lpstr>
      <vt:lpstr>Презентация PowerPoint</vt:lpstr>
    </vt:vector>
  </TitlesOfParts>
  <Company>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Owner</cp:lastModifiedBy>
  <cp:revision>20</cp:revision>
  <dcterms:created xsi:type="dcterms:W3CDTF">2016-01-23T19:25:21Z</dcterms:created>
  <dcterms:modified xsi:type="dcterms:W3CDTF">2021-09-17T12:35:59Z</dcterms:modified>
</cp:coreProperties>
</file>