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157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 сучасній Україні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04705" y="3645024"/>
            <a:ext cx="6629400" cy="936104"/>
          </a:xfrm>
        </p:spPr>
        <p:txBody>
          <a:bodyPr/>
          <a:lstStyle/>
          <a:p>
            <a:r>
              <a:rPr lang="uk-UA" dirty="0" smtClean="0"/>
              <a:t>Політична культура </a:t>
            </a:r>
            <a:endParaRPr lang="ru-RU" dirty="0"/>
          </a:p>
        </p:txBody>
      </p:sp>
      <p:pic>
        <p:nvPicPr>
          <p:cNvPr id="1026" name="Picture 2" descr="C:\Users\User\Desktop\photo_2022-11-20_13-00-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6632"/>
            <a:ext cx="728980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20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Риси української політичної культури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недовіра</a:t>
            </a:r>
            <a:r>
              <a:rPr lang="ru-RU" b="1" dirty="0"/>
              <a:t> до </a:t>
            </a:r>
            <a:r>
              <a:rPr lang="ru-RU" b="1" dirty="0" err="1"/>
              <a:t>влади</a:t>
            </a:r>
            <a:r>
              <a:rPr lang="ru-RU" b="1" dirty="0"/>
              <a:t> та </a:t>
            </a:r>
            <a:r>
              <a:rPr lang="ru-RU" b="1" dirty="0" err="1"/>
              <a:t>державних</a:t>
            </a:r>
            <a:r>
              <a:rPr lang="ru-RU" b="1" dirty="0"/>
              <a:t> </a:t>
            </a:r>
            <a:r>
              <a:rPr lang="ru-RU" b="1" dirty="0" err="1" smtClean="0"/>
              <a:t>інституцій</a:t>
            </a:r>
            <a:endParaRPr lang="ru-RU" b="1" dirty="0" smtClean="0"/>
          </a:p>
          <a:p>
            <a:r>
              <a:rPr lang="ru-RU" b="1" dirty="0" err="1" smtClean="0"/>
              <a:t>Значний</a:t>
            </a:r>
            <a:r>
              <a:rPr lang="ru-RU" b="1" dirty="0" smtClean="0"/>
              <a:t> </a:t>
            </a:r>
            <a:r>
              <a:rPr lang="ru-RU" b="1" dirty="0" err="1"/>
              <a:t>правовий</a:t>
            </a:r>
            <a:r>
              <a:rPr lang="ru-RU" b="1" dirty="0"/>
              <a:t> </a:t>
            </a:r>
            <a:r>
              <a:rPr lang="ru-RU" b="1" dirty="0" err="1"/>
              <a:t>нігілізм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dirty="0" smtClean="0"/>
              <a:t>Причини:</a:t>
            </a:r>
          </a:p>
          <a:p>
            <a:r>
              <a:rPr lang="ru-RU" dirty="0" smtClean="0"/>
              <a:t>Причина </a:t>
            </a:r>
            <a:r>
              <a:rPr lang="ru-RU" dirty="0"/>
              <a:t>перша –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нація</a:t>
            </a:r>
            <a:r>
              <a:rPr lang="ru-RU" dirty="0"/>
              <a:t> </a:t>
            </a:r>
            <a:r>
              <a:rPr lang="ru-RU" dirty="0" err="1"/>
              <a:t>формувалася</a:t>
            </a:r>
            <a:r>
              <a:rPr lang="ru-RU" dirty="0"/>
              <a:t>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держав. І </a:t>
            </a:r>
            <a:r>
              <a:rPr lang="ru-RU" dirty="0" err="1"/>
              <a:t>це</a:t>
            </a:r>
            <a:r>
              <a:rPr lang="ru-RU" dirty="0"/>
              <a:t> заклало у </a:t>
            </a:r>
            <a:r>
              <a:rPr lang="ru-RU" dirty="0" err="1"/>
              <a:t>підвалини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інституцій</a:t>
            </a:r>
            <a:r>
              <a:rPr lang="ru-RU" dirty="0"/>
              <a:t> як до </a:t>
            </a:r>
            <a:r>
              <a:rPr lang="ru-RU" dirty="0" err="1"/>
              <a:t>чужої</a:t>
            </a:r>
            <a:r>
              <a:rPr lang="ru-RU" dirty="0"/>
              <a:t> та </a:t>
            </a:r>
            <a:r>
              <a:rPr lang="ru-RU" dirty="0" err="1"/>
              <a:t>ворожої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Причина </a:t>
            </a:r>
            <a:r>
              <a:rPr lang="ru-RU" dirty="0"/>
              <a:t>друга –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не </a:t>
            </a:r>
            <a:r>
              <a:rPr lang="ru-RU" dirty="0" err="1"/>
              <a:t>відбулося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"</a:t>
            </a:r>
            <a:r>
              <a:rPr lang="ru-RU" dirty="0" err="1"/>
              <a:t>привласнення</a:t>
            </a:r>
            <a:r>
              <a:rPr lang="ru-RU" dirty="0"/>
              <a:t>" </a:t>
            </a:r>
            <a:r>
              <a:rPr lang="ru-RU" dirty="0" err="1"/>
              <a:t>громадянами</a:t>
            </a:r>
            <a:r>
              <a:rPr lang="ru-RU" dirty="0"/>
              <a:t>, </a:t>
            </a:r>
            <a:r>
              <a:rPr lang="ru-RU" dirty="0" err="1"/>
              <a:t>суспільством</a:t>
            </a:r>
            <a:r>
              <a:rPr lang="ru-RU" dirty="0"/>
              <a:t>. </a:t>
            </a:r>
            <a:r>
              <a:rPr lang="ru-RU" dirty="0" err="1"/>
              <a:t>Нову</a:t>
            </a:r>
            <a:r>
              <a:rPr lang="ru-RU" dirty="0"/>
              <a:t> державу,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власність</a:t>
            </a:r>
            <a:r>
              <a:rPr lang="ru-RU" dirty="0"/>
              <a:t> і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привласнили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активні</a:t>
            </a:r>
            <a:r>
              <a:rPr lang="ru-RU" dirty="0"/>
              <a:t> </a:t>
            </a:r>
            <a:r>
              <a:rPr lang="ru-RU" dirty="0" err="1"/>
              <a:t>верстви</a:t>
            </a:r>
            <a:r>
              <a:rPr lang="ru-RU" dirty="0"/>
              <a:t> </a:t>
            </a:r>
            <a:r>
              <a:rPr lang="ru-RU" dirty="0" err="1"/>
              <a:t>політико-адміністративної</a:t>
            </a:r>
            <a:r>
              <a:rPr lang="ru-RU" dirty="0"/>
              <a:t> та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верхівки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тому </a:t>
            </a:r>
            <a:r>
              <a:rPr lang="ru-RU" dirty="0" err="1"/>
              <a:t>відновлена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держава так і не стала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для </a:t>
            </a:r>
            <a:r>
              <a:rPr lang="ru-RU" dirty="0" err="1"/>
              <a:t>переважної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пересічних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750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Риси української політичної культури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відторгнення</a:t>
            </a:r>
            <a:r>
              <a:rPr lang="ru-RU" b="1" dirty="0"/>
              <a:t> </a:t>
            </a:r>
            <a:r>
              <a:rPr lang="ru-RU" b="1" dirty="0" err="1"/>
              <a:t>авторитарних</a:t>
            </a:r>
            <a:r>
              <a:rPr lang="ru-RU" b="1" dirty="0"/>
              <a:t> форм </a:t>
            </a:r>
            <a:r>
              <a:rPr lang="ru-RU" b="1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притаманним</a:t>
            </a:r>
            <a:r>
              <a:rPr lang="ru-RU" dirty="0"/>
              <a:t> для </a:t>
            </a:r>
            <a:r>
              <a:rPr lang="ru-RU" dirty="0" err="1"/>
              <a:t>більшості</a:t>
            </a:r>
            <a:r>
              <a:rPr lang="ru-RU" dirty="0"/>
              <a:t> наших </a:t>
            </a:r>
            <a:r>
              <a:rPr lang="ru-RU" dirty="0" err="1"/>
              <a:t>співгромадян</a:t>
            </a:r>
            <a:r>
              <a:rPr lang="ru-RU" dirty="0"/>
              <a:t>. І </a:t>
            </a:r>
            <a:r>
              <a:rPr lang="ru-RU" dirty="0" err="1"/>
              <a:t>це</a:t>
            </a:r>
            <a:r>
              <a:rPr lang="ru-RU" dirty="0"/>
              <a:t> нас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відрізняє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росіян</a:t>
            </a:r>
            <a:r>
              <a:rPr lang="ru-RU" dirty="0"/>
              <a:t>, </a:t>
            </a:r>
            <a:r>
              <a:rPr lang="ru-RU" dirty="0" err="1"/>
              <a:t>схильних</a:t>
            </a:r>
            <a:r>
              <a:rPr lang="ru-RU" dirty="0"/>
              <a:t> до "</a:t>
            </a:r>
            <a:r>
              <a:rPr lang="ru-RU" dirty="0" err="1"/>
              <a:t>самодержавної</a:t>
            </a:r>
            <a:r>
              <a:rPr lang="ru-RU" dirty="0"/>
              <a:t>"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ролі</a:t>
            </a:r>
            <a:r>
              <a:rPr lang="ru-RU" dirty="0"/>
              <a:t> "царя" </a:t>
            </a:r>
            <a:r>
              <a:rPr lang="ru-RU" dirty="0" err="1"/>
              <a:t>виступає</a:t>
            </a:r>
            <a:r>
              <a:rPr lang="ru-RU" dirty="0"/>
              <a:t> президент,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обирають</a:t>
            </a:r>
            <a:r>
              <a:rPr lang="ru-RU" dirty="0"/>
              <a:t> на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виборах</a:t>
            </a:r>
            <a:r>
              <a:rPr lang="ru-RU" dirty="0"/>
              <a:t>.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Центру </a:t>
            </a:r>
            <a:r>
              <a:rPr lang="ru-RU" dirty="0" err="1"/>
              <a:t>Разумкова</a:t>
            </a:r>
            <a:r>
              <a:rPr lang="ru-RU" dirty="0"/>
              <a:t> у </a:t>
            </a:r>
            <a:r>
              <a:rPr lang="ru-RU" dirty="0" err="1"/>
              <a:t>вересні</a:t>
            </a:r>
            <a:r>
              <a:rPr lang="ru-RU" dirty="0"/>
              <a:t> 2017 р. 56,3% </a:t>
            </a:r>
            <a:r>
              <a:rPr lang="ru-RU" dirty="0" err="1"/>
              <a:t>українців</a:t>
            </a:r>
            <a:r>
              <a:rPr lang="ru-RU" dirty="0"/>
              <a:t>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демократію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бажаним</a:t>
            </a:r>
            <a:r>
              <a:rPr lang="ru-RU" dirty="0"/>
              <a:t> типом устрою для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Негативне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авторитаризму </a:t>
            </a:r>
            <a:r>
              <a:rPr lang="ru-RU" dirty="0" err="1"/>
              <a:t>підтверджується</a:t>
            </a:r>
            <a:r>
              <a:rPr lang="ru-RU" dirty="0"/>
              <a:t> і </a:t>
            </a:r>
            <a:r>
              <a:rPr lang="ru-RU" dirty="0" err="1"/>
              <a:t>політичною</a:t>
            </a:r>
            <a:r>
              <a:rPr lang="ru-RU" dirty="0"/>
              <a:t> практикою,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революціями</a:t>
            </a:r>
            <a:r>
              <a:rPr lang="ru-RU" dirty="0"/>
              <a:t> (у 2004 р. та 2013-2014 </a:t>
            </a:r>
            <a:r>
              <a:rPr lang="ru-RU" dirty="0" err="1"/>
              <a:t>рр</a:t>
            </a:r>
            <a:r>
              <a:rPr lang="ru-RU" dirty="0"/>
              <a:t>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81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Риси української політичної культури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напіванархічність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поведінки</a:t>
            </a:r>
            <a:r>
              <a:rPr lang="ru-RU" b="1" dirty="0"/>
              <a:t>,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процесів</a:t>
            </a:r>
            <a:r>
              <a:rPr lang="ru-RU" b="1" dirty="0"/>
              <a:t> </a:t>
            </a:r>
            <a:r>
              <a:rPr lang="ru-RU" b="1" dirty="0" err="1"/>
              <a:t>взагалі</a:t>
            </a:r>
            <a:r>
              <a:rPr lang="ru-RU" b="1" dirty="0"/>
              <a:t>, </a:t>
            </a:r>
            <a:r>
              <a:rPr lang="ru-RU" b="1" dirty="0" err="1"/>
              <a:t>низький</a:t>
            </a:r>
            <a:r>
              <a:rPr lang="ru-RU" b="1" dirty="0"/>
              <a:t> </a:t>
            </a:r>
            <a:r>
              <a:rPr lang="ru-RU" b="1" dirty="0" err="1"/>
              <a:t>рівень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дисципліни</a:t>
            </a:r>
            <a:r>
              <a:rPr lang="ru-RU" b="1" dirty="0"/>
              <a:t> та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, </a:t>
            </a:r>
            <a:r>
              <a:rPr lang="ru-RU" b="1" dirty="0" err="1"/>
              <a:t>схильність</a:t>
            </a:r>
            <a:r>
              <a:rPr lang="ru-RU" b="1" dirty="0"/>
              <a:t> до "</a:t>
            </a:r>
            <a:r>
              <a:rPr lang="ru-RU" b="1" dirty="0" err="1"/>
              <a:t>отаманщини</a:t>
            </a:r>
            <a:r>
              <a:rPr lang="ru-RU" b="1" dirty="0"/>
              <a:t>". </a:t>
            </a:r>
            <a:endParaRPr lang="ru-RU" b="1" dirty="0" smtClean="0"/>
          </a:p>
          <a:p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великих і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підйомів</a:t>
            </a:r>
            <a:r>
              <a:rPr lang="ru-RU" dirty="0"/>
              <a:t> (великих </a:t>
            </a:r>
            <a:r>
              <a:rPr lang="ru-RU" dirty="0" err="1"/>
              <a:t>Майданів</a:t>
            </a:r>
            <a:r>
              <a:rPr lang="ru-RU" dirty="0"/>
              <a:t>)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солідарності</a:t>
            </a:r>
            <a:r>
              <a:rPr lang="ru-RU" dirty="0"/>
              <a:t> та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організованості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, але </a:t>
            </a:r>
            <a:r>
              <a:rPr lang="ru-RU" dirty="0" err="1"/>
              <a:t>звичайний</a:t>
            </a:r>
            <a:r>
              <a:rPr lang="ru-RU" dirty="0"/>
              <a:t> 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тією</a:t>
            </a:r>
            <a:r>
              <a:rPr lang="ru-RU" dirty="0"/>
              <a:t> самою </a:t>
            </a:r>
            <a:r>
              <a:rPr lang="ru-RU" dirty="0" err="1"/>
              <a:t>напіванархічністю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31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Риси української політичної культури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амбівалентність</a:t>
            </a:r>
            <a:r>
              <a:rPr lang="ru-RU" b="1" dirty="0" smtClean="0"/>
              <a:t> </a:t>
            </a:r>
            <a:r>
              <a:rPr lang="ru-RU" b="1" dirty="0" err="1" smtClean="0"/>
              <a:t>політичних</a:t>
            </a:r>
            <a:r>
              <a:rPr lang="ru-RU" b="1" dirty="0" smtClean="0"/>
              <a:t> </a:t>
            </a:r>
            <a:r>
              <a:rPr lang="ru-RU" b="1" dirty="0" err="1" smtClean="0"/>
              <a:t>цінностей</a:t>
            </a:r>
            <a:r>
              <a:rPr lang="ru-RU" b="1" dirty="0" smtClean="0"/>
              <a:t> та </a:t>
            </a:r>
            <a:r>
              <a:rPr lang="ru-RU" b="1" dirty="0" err="1"/>
              <a:t>політичних</a:t>
            </a:r>
            <a:r>
              <a:rPr lang="ru-RU" b="1" dirty="0"/>
              <a:t> установок,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еклектична</a:t>
            </a:r>
            <a:r>
              <a:rPr lang="ru-RU" b="1" dirty="0"/>
              <a:t> </a:t>
            </a:r>
            <a:r>
              <a:rPr lang="ru-RU" b="1" dirty="0" err="1"/>
              <a:t>суміш</a:t>
            </a:r>
            <a:r>
              <a:rPr lang="ru-RU" b="1" dirty="0" smtClean="0"/>
              <a:t>. </a:t>
            </a:r>
          </a:p>
          <a:p>
            <a:endParaRPr lang="ru-RU" b="1" dirty="0"/>
          </a:p>
          <a:p>
            <a:r>
              <a:rPr lang="ru-RU" dirty="0" smtClean="0"/>
              <a:t>При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недовірі</a:t>
            </a:r>
            <a:r>
              <a:rPr lang="ru-RU" dirty="0"/>
              <a:t> до </a:t>
            </a:r>
            <a:r>
              <a:rPr lang="ru-RU" dirty="0" err="1"/>
              <a:t>партій</a:t>
            </a:r>
            <a:r>
              <a:rPr lang="ru-RU" dirty="0"/>
              <a:t> </a:t>
            </a:r>
            <a:r>
              <a:rPr lang="ru-RU" dirty="0" err="1"/>
              <a:t>чимало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зараз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стійкі</a:t>
            </a:r>
            <a:r>
              <a:rPr lang="ru-RU" dirty="0"/>
              <a:t> </a:t>
            </a:r>
            <a:r>
              <a:rPr lang="ru-RU" dirty="0" err="1"/>
              <a:t>партійні</a:t>
            </a:r>
            <a:r>
              <a:rPr lang="ru-RU" dirty="0"/>
              <a:t> </a:t>
            </a:r>
            <a:r>
              <a:rPr lang="ru-RU" dirty="0" err="1"/>
              <a:t>уподобання</a:t>
            </a:r>
            <a:r>
              <a:rPr lang="ru-RU" dirty="0"/>
              <a:t>.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співгромадяни</a:t>
            </a:r>
            <a:r>
              <a:rPr lang="ru-RU" dirty="0"/>
              <a:t> не </a:t>
            </a:r>
            <a:r>
              <a:rPr lang="ru-RU" dirty="0" err="1"/>
              <a:t>довіряють</a:t>
            </a:r>
            <a:r>
              <a:rPr lang="ru-RU" dirty="0"/>
              <a:t> </a:t>
            </a:r>
            <a:r>
              <a:rPr lang="ru-RU" dirty="0" err="1"/>
              <a:t>Верховній</a:t>
            </a:r>
            <a:r>
              <a:rPr lang="ru-RU" dirty="0"/>
              <a:t> </a:t>
            </a:r>
            <a:r>
              <a:rPr lang="ru-RU" dirty="0" err="1"/>
              <a:t>Раді</a:t>
            </a:r>
            <a:r>
              <a:rPr lang="ru-RU" dirty="0"/>
              <a:t>, яку ж </a:t>
            </a:r>
            <a:r>
              <a:rPr lang="ru-RU" dirty="0" err="1"/>
              <a:t>самі</a:t>
            </a:r>
            <a:r>
              <a:rPr lang="ru-RU" dirty="0"/>
              <a:t> і </a:t>
            </a:r>
            <a:r>
              <a:rPr lang="ru-RU" dirty="0" err="1"/>
              <a:t>обирають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починають</a:t>
            </a:r>
            <a:r>
              <a:rPr lang="ru-RU" dirty="0"/>
              <a:t> не </a:t>
            </a:r>
            <a:r>
              <a:rPr lang="ru-RU" dirty="0" err="1"/>
              <a:t>довіряти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280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Риси української політичної культури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персоніфіковане</a:t>
            </a:r>
            <a:r>
              <a:rPr lang="ru-RU" b="1" dirty="0"/>
              <a:t> </a:t>
            </a:r>
            <a:r>
              <a:rPr lang="ru-RU" b="1" dirty="0" err="1"/>
              <a:t>сприйняття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На </a:t>
            </a:r>
            <a:r>
              <a:rPr lang="ru-RU" dirty="0" err="1"/>
              <a:t>парламентських</a:t>
            </a:r>
            <a:r>
              <a:rPr lang="ru-RU" dirty="0"/>
              <a:t> </a:t>
            </a:r>
            <a:r>
              <a:rPr lang="ru-RU" dirty="0" err="1"/>
              <a:t>виборах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 </a:t>
            </a:r>
            <a:r>
              <a:rPr lang="ru-RU" dirty="0" err="1"/>
              <a:t>голосують</a:t>
            </a:r>
            <a:r>
              <a:rPr lang="ru-RU" dirty="0"/>
              <a:t> не </a:t>
            </a:r>
            <a:r>
              <a:rPr lang="ru-RU" dirty="0" err="1"/>
              <a:t>стільки</a:t>
            </a:r>
            <a:r>
              <a:rPr lang="ru-RU" dirty="0"/>
              <a:t> за </a:t>
            </a:r>
            <a:r>
              <a:rPr lang="ru-RU" dirty="0" err="1"/>
              <a:t>ідеології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партійні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скільки</a:t>
            </a:r>
            <a:r>
              <a:rPr lang="ru-RU" dirty="0"/>
              <a:t> за конкретного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лідера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і за </a:t>
            </a:r>
            <a:r>
              <a:rPr lang="ru-RU" dirty="0" err="1"/>
              <a:t>партію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очолює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878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Риси української політичної культури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поведінці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 </a:t>
            </a:r>
            <a:r>
              <a:rPr lang="ru-RU" b="1" dirty="0" err="1"/>
              <a:t>домінує</a:t>
            </a:r>
            <a:r>
              <a:rPr lang="ru-RU" b="1" dirty="0"/>
              <a:t> </a:t>
            </a:r>
            <a:r>
              <a:rPr lang="ru-RU" b="1" dirty="0" err="1"/>
              <a:t>емоційне</a:t>
            </a:r>
            <a:r>
              <a:rPr lang="ru-RU" b="1" dirty="0"/>
              <a:t> </a:t>
            </a:r>
            <a:r>
              <a:rPr lang="ru-RU" b="1" dirty="0" err="1"/>
              <a:t>ставлення</a:t>
            </a:r>
            <a:r>
              <a:rPr lang="ru-RU" b="1" dirty="0"/>
              <a:t>, а не </a:t>
            </a:r>
            <a:r>
              <a:rPr lang="ru-RU" b="1" dirty="0" err="1"/>
              <a:t>раціональний</a:t>
            </a:r>
            <a:r>
              <a:rPr lang="ru-RU" b="1" dirty="0"/>
              <a:t> </a:t>
            </a:r>
            <a:r>
              <a:rPr lang="ru-RU" b="1" dirty="0" err="1"/>
              <a:t>вибір</a:t>
            </a:r>
            <a:r>
              <a:rPr lang="ru-RU" dirty="0"/>
              <a:t>. </a:t>
            </a:r>
            <a:r>
              <a:rPr lang="ru-RU" dirty="0" err="1"/>
              <a:t>Настрої</a:t>
            </a:r>
            <a:r>
              <a:rPr lang="ru-RU" dirty="0"/>
              <a:t> </a:t>
            </a:r>
            <a:r>
              <a:rPr lang="ru-RU" dirty="0" err="1"/>
              <a:t>панують</a:t>
            </a:r>
            <a:r>
              <a:rPr lang="ru-RU" dirty="0"/>
              <a:t> над </a:t>
            </a:r>
            <a:r>
              <a:rPr lang="ru-RU" dirty="0" err="1"/>
              <a:t>інтересами</a:t>
            </a:r>
            <a:r>
              <a:rPr lang="ru-RU" dirty="0"/>
              <a:t>. І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цікавого</a:t>
            </a:r>
            <a:r>
              <a:rPr lang="ru-RU" dirty="0"/>
              <a:t> </a:t>
            </a:r>
            <a:r>
              <a:rPr lang="ru-RU" dirty="0" smtClean="0"/>
              <a:t>феномену</a:t>
            </a:r>
            <a:r>
              <a:rPr lang="ru-RU" dirty="0"/>
              <a:t> </a:t>
            </a:r>
            <a:r>
              <a:rPr lang="ru-RU" dirty="0" smtClean="0"/>
              <a:t>- "</a:t>
            </a:r>
            <a:r>
              <a:rPr lang="ru-RU" dirty="0" err="1" smtClean="0"/>
              <a:t>емоційні</a:t>
            </a:r>
            <a:r>
              <a:rPr lang="ru-RU" dirty="0" smtClean="0"/>
              <a:t> </a:t>
            </a:r>
            <a:r>
              <a:rPr lang="ru-RU" dirty="0" err="1" smtClean="0"/>
              <a:t>гойдалки</a:t>
            </a:r>
            <a:r>
              <a:rPr lang="ru-RU" dirty="0"/>
              <a:t>"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r>
              <a:rPr lang="ru-RU" dirty="0" err="1"/>
              <a:t>Завищені</a:t>
            </a:r>
            <a:r>
              <a:rPr lang="ru-RU" dirty="0"/>
              <a:t> (часто </a:t>
            </a:r>
            <a:r>
              <a:rPr lang="ru-RU" dirty="0" err="1"/>
              <a:t>невиправдані</a:t>
            </a:r>
            <a:r>
              <a:rPr lang="ru-RU" dirty="0"/>
              <a:t>) </a:t>
            </a:r>
            <a:r>
              <a:rPr lang="ru-RU" dirty="0" err="1"/>
              <a:t>очікування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перемоги на </a:t>
            </a:r>
            <a:r>
              <a:rPr lang="ru-RU" dirty="0" err="1"/>
              <a:t>президентських</a:t>
            </a:r>
            <a:r>
              <a:rPr lang="ru-RU" dirty="0"/>
              <a:t> </a:t>
            </a:r>
            <a:r>
              <a:rPr lang="ru-RU" dirty="0" err="1"/>
              <a:t>виборах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політиків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великих </a:t>
            </a:r>
            <a:r>
              <a:rPr lang="ru-RU" dirty="0" err="1"/>
              <a:t>Майданів</a:t>
            </a:r>
            <a:r>
              <a:rPr lang="ru-RU" dirty="0"/>
              <a:t>,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змінюються</a:t>
            </a:r>
            <a:r>
              <a:rPr lang="ru-RU" dirty="0"/>
              <a:t> </a:t>
            </a:r>
            <a:r>
              <a:rPr lang="ru-RU" dirty="0" err="1"/>
              <a:t>розчаруванням</a:t>
            </a:r>
            <a:r>
              <a:rPr lang="ru-RU" dirty="0"/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073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Риси української політичної культури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Хай невеликий, але </a:t>
            </a:r>
            <a:r>
              <a:rPr lang="ru-RU" dirty="0" err="1"/>
              <a:t>помітний</a:t>
            </a:r>
            <a:r>
              <a:rPr lang="ru-RU" dirty="0"/>
              <a:t> </a:t>
            </a:r>
            <a:r>
              <a:rPr lang="ru-RU" dirty="0" err="1"/>
              <a:t>прошарок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b="1" dirty="0" err="1"/>
              <a:t>демонструє</a:t>
            </a:r>
            <a:r>
              <a:rPr lang="ru-RU" b="1" dirty="0"/>
              <a:t> </a:t>
            </a:r>
            <a:r>
              <a:rPr lang="ru-RU" b="1" dirty="0" err="1"/>
              <a:t>активну</a:t>
            </a:r>
            <a:r>
              <a:rPr lang="ru-RU" b="1" dirty="0"/>
              <a:t> </a:t>
            </a:r>
            <a:r>
              <a:rPr lang="ru-RU" b="1" dirty="0" err="1"/>
              <a:t>громадянську</a:t>
            </a:r>
            <a:r>
              <a:rPr lang="ru-RU" b="1" dirty="0"/>
              <a:t> </a:t>
            </a:r>
            <a:r>
              <a:rPr lang="ru-RU" b="1" dirty="0" err="1"/>
              <a:t>політичну</a:t>
            </a:r>
            <a:r>
              <a:rPr lang="ru-RU" b="1" dirty="0"/>
              <a:t> культуру.</a:t>
            </a:r>
            <a:r>
              <a:rPr lang="ru-RU" dirty="0"/>
              <a:t>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кількісно</a:t>
            </a:r>
            <a:r>
              <a:rPr lang="ru-RU" dirty="0"/>
              <a:t> </a:t>
            </a:r>
            <a:r>
              <a:rPr lang="ru-RU" dirty="0" err="1"/>
              <a:t>домінують</a:t>
            </a:r>
            <a:r>
              <a:rPr lang="ru-RU" dirty="0"/>
              <a:t> установки </a:t>
            </a:r>
            <a:r>
              <a:rPr lang="ru-RU" dirty="0" err="1"/>
              <a:t>соціального</a:t>
            </a:r>
            <a:r>
              <a:rPr lang="ru-RU" dirty="0"/>
              <a:t> і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патерналізму</a:t>
            </a:r>
            <a:r>
              <a:rPr lang="ru-RU" dirty="0"/>
              <a:t> (</a:t>
            </a:r>
            <a:r>
              <a:rPr lang="ru-RU" dirty="0" err="1"/>
              <a:t>політична</a:t>
            </a:r>
            <a:r>
              <a:rPr lang="ru-RU" dirty="0"/>
              <a:t> культура "</a:t>
            </a:r>
            <a:r>
              <a:rPr lang="ru-RU" dirty="0" err="1"/>
              <a:t>підданих</a:t>
            </a:r>
            <a:r>
              <a:rPr lang="ru-RU" dirty="0"/>
              <a:t>"),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породжують</a:t>
            </a:r>
            <a:r>
              <a:rPr lang="ru-RU" dirty="0"/>
              <a:t> у </a:t>
            </a:r>
            <a:r>
              <a:rPr lang="ru-RU" dirty="0" err="1"/>
              <a:t>політиків</a:t>
            </a:r>
            <a:r>
              <a:rPr lang="ru-RU" dirty="0"/>
              <a:t> моду на </a:t>
            </a:r>
            <a:r>
              <a:rPr lang="ru-RU" dirty="0" err="1"/>
              <a:t>популізм</a:t>
            </a:r>
            <a:r>
              <a:rPr lang="ru-RU" dirty="0"/>
              <a:t>. У нас </a:t>
            </a:r>
            <a:r>
              <a:rPr lang="ru-RU" dirty="0" err="1"/>
              <a:t>слабко</a:t>
            </a:r>
            <a:r>
              <a:rPr lang="ru-RU" dirty="0"/>
              <a:t> проявлена культура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, і,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поширена</a:t>
            </a:r>
            <a:r>
              <a:rPr lang="ru-RU" dirty="0"/>
              <a:t> практика </a:t>
            </a:r>
            <a:r>
              <a:rPr lang="ru-RU" dirty="0" err="1"/>
              <a:t>вуличних</a:t>
            </a:r>
            <a:r>
              <a:rPr lang="ru-RU" dirty="0"/>
              <a:t> </a:t>
            </a:r>
            <a:r>
              <a:rPr lang="ru-RU" dirty="0" err="1"/>
              <a:t>протестів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на майданах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перемагати</a:t>
            </a:r>
            <a:r>
              <a:rPr lang="ru-RU" dirty="0"/>
              <a:t> </a:t>
            </a:r>
            <a:r>
              <a:rPr lang="ru-RU" dirty="0" err="1"/>
              <a:t>революційна</a:t>
            </a:r>
            <a:r>
              <a:rPr lang="ru-RU" dirty="0"/>
              <a:t> </a:t>
            </a:r>
            <a:r>
              <a:rPr lang="ru-RU" dirty="0" err="1"/>
              <a:t>меншість</a:t>
            </a:r>
            <a:r>
              <a:rPr lang="ru-RU" dirty="0"/>
              <a:t>, на </a:t>
            </a:r>
            <a:r>
              <a:rPr lang="ru-RU" dirty="0" err="1"/>
              <a:t>виборах</a:t>
            </a:r>
            <a:r>
              <a:rPr lang="ru-RU" dirty="0"/>
              <a:t> </a:t>
            </a:r>
            <a:r>
              <a:rPr lang="ru-RU" dirty="0" err="1"/>
              <a:t>домінує</a:t>
            </a:r>
            <a:r>
              <a:rPr lang="ru-RU" dirty="0"/>
              <a:t> консервативна </a:t>
            </a:r>
            <a:r>
              <a:rPr lang="ru-RU" dirty="0" err="1"/>
              <a:t>більшість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512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2127</TotalTime>
  <Words>496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Політична культура </vt:lpstr>
      <vt:lpstr>Риси української політичної культури</vt:lpstr>
      <vt:lpstr>Риси української політичної культури</vt:lpstr>
      <vt:lpstr>Риси української політичної культури</vt:lpstr>
      <vt:lpstr>Риси української політичної культури</vt:lpstr>
      <vt:lpstr>Риси української політичної культури</vt:lpstr>
      <vt:lpstr>Риси української політичної культури</vt:lpstr>
      <vt:lpstr>Риси української політичної культури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2022-11-24T21:21:28Z</dcterms:created>
  <dcterms:modified xsi:type="dcterms:W3CDTF">2022-11-26T08:59:07Z</dcterms:modified>
</cp:coreProperties>
</file>