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0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37D0-5EEE-4468-88D9-91F1DBB1F170}" type="datetimeFigureOut">
              <a:rPr lang="ru-RU" smtClean="0"/>
              <a:t>16.01.2021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54FD-C9AF-40A4-9ACE-D24320317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89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37D0-5EEE-4468-88D9-91F1DBB1F170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54FD-C9AF-40A4-9ACE-D24320317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895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37D0-5EEE-4468-88D9-91F1DBB1F170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54FD-C9AF-40A4-9ACE-D24320317C0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7798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37D0-5EEE-4468-88D9-91F1DBB1F170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54FD-C9AF-40A4-9ACE-D24320317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445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37D0-5EEE-4468-88D9-91F1DBB1F170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54FD-C9AF-40A4-9ACE-D24320317C0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0676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37D0-5EEE-4468-88D9-91F1DBB1F170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54FD-C9AF-40A4-9ACE-D24320317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306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37D0-5EEE-4468-88D9-91F1DBB1F170}" type="datetimeFigureOut">
              <a:rPr lang="ru-RU" smtClean="0"/>
              <a:t>16.01.2021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54FD-C9AF-40A4-9ACE-D24320317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865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37D0-5EEE-4468-88D9-91F1DBB1F170}" type="datetimeFigureOut">
              <a:rPr lang="ru-RU" smtClean="0"/>
              <a:t>16.01.2021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54FD-C9AF-40A4-9ACE-D24320317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652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37D0-5EEE-4468-88D9-91F1DBB1F170}" type="datetimeFigureOut">
              <a:rPr lang="ru-RU" smtClean="0"/>
              <a:t>16.01.2021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54FD-C9AF-40A4-9ACE-D24320317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37D0-5EEE-4468-88D9-91F1DBB1F170}" type="datetimeFigureOut">
              <a:rPr lang="ru-RU" smtClean="0"/>
              <a:t>16.01.2021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54FD-C9AF-40A4-9ACE-D24320317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16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37D0-5EEE-4468-88D9-91F1DBB1F170}" type="datetimeFigureOut">
              <a:rPr lang="ru-RU" smtClean="0"/>
              <a:t>16.01.2021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54FD-C9AF-40A4-9ACE-D24320317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464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37D0-5EEE-4468-88D9-91F1DBB1F170}" type="datetimeFigureOut">
              <a:rPr lang="ru-RU" smtClean="0"/>
              <a:t>16.01.2021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54FD-C9AF-40A4-9ACE-D24320317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63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37D0-5EEE-4468-88D9-91F1DBB1F170}" type="datetimeFigureOut">
              <a:rPr lang="ru-RU" smtClean="0"/>
              <a:t>16.01.2021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54FD-C9AF-40A4-9ACE-D24320317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22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37D0-5EEE-4468-88D9-91F1DBB1F170}" type="datetimeFigureOut">
              <a:rPr lang="ru-RU" smtClean="0"/>
              <a:t>16.01.2021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54FD-C9AF-40A4-9ACE-D24320317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91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37D0-5EEE-4468-88D9-91F1DBB1F170}" type="datetimeFigureOut">
              <a:rPr lang="ru-RU" smtClean="0"/>
              <a:t>16.01.2021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54FD-C9AF-40A4-9ACE-D24320317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45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937D0-5EEE-4468-88D9-91F1DBB1F170}" type="datetimeFigureOut">
              <a:rPr lang="ru-RU" smtClean="0"/>
              <a:t>16.01.2021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E54FD-C9AF-40A4-9ACE-D24320317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945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937D0-5EEE-4468-88D9-91F1DBB1F170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9E54FD-C9AF-40A4-9ACE-D24320317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942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Спецкурс. Проблематика ЗМІ.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664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609600"/>
            <a:ext cx="11670224" cy="594677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Мета </a:t>
            </a:r>
            <a:r>
              <a:rPr lang="ru-RU" dirty="0" err="1"/>
              <a:t>вивчення</a:t>
            </a:r>
            <a:r>
              <a:rPr lang="ru-RU" dirty="0"/>
              <a:t> курсу – </a:t>
            </a:r>
            <a:r>
              <a:rPr lang="ru-RU" dirty="0" err="1"/>
              <a:t>ознайомитись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специфікою</a:t>
            </a:r>
            <a:r>
              <a:rPr lang="ru-RU" dirty="0"/>
              <a:t> </a:t>
            </a:r>
            <a:r>
              <a:rPr lang="ru-RU" dirty="0" err="1"/>
              <a:t>висвітлення</a:t>
            </a:r>
            <a:r>
              <a:rPr lang="ru-RU" dirty="0"/>
              <a:t>  широкого кола проблем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і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у </a:t>
            </a:r>
            <a:r>
              <a:rPr lang="ru-RU" dirty="0" err="1"/>
              <a:t>різних</a:t>
            </a:r>
            <a:r>
              <a:rPr lang="ru-RU" dirty="0"/>
              <a:t> типах ЗМІ: у </a:t>
            </a:r>
            <a:r>
              <a:rPr lang="ru-RU" dirty="0" err="1"/>
              <a:t>пресі</a:t>
            </a:r>
            <a:r>
              <a:rPr lang="ru-RU" dirty="0"/>
              <a:t> (</a:t>
            </a:r>
            <a:r>
              <a:rPr lang="ru-RU" dirty="0" err="1"/>
              <a:t>загальноспрямованій</a:t>
            </a:r>
            <a:r>
              <a:rPr lang="ru-RU" dirty="0"/>
              <a:t>, </a:t>
            </a:r>
            <a:r>
              <a:rPr lang="ru-RU" dirty="0" err="1"/>
              <a:t>розважальній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спеціалізованій</a:t>
            </a:r>
            <a:r>
              <a:rPr lang="ru-RU" dirty="0"/>
              <a:t>), на </a:t>
            </a:r>
            <a:r>
              <a:rPr lang="ru-RU" dirty="0" err="1"/>
              <a:t>радіо</a:t>
            </a:r>
            <a:r>
              <a:rPr lang="ru-RU" dirty="0"/>
              <a:t> та </a:t>
            </a:r>
            <a:r>
              <a:rPr lang="ru-RU" dirty="0" err="1"/>
              <a:t>телебаченні</a:t>
            </a:r>
            <a:r>
              <a:rPr lang="ru-RU" dirty="0"/>
              <a:t> (</a:t>
            </a:r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ru-RU" dirty="0" err="1"/>
              <a:t>випуски</a:t>
            </a:r>
            <a:r>
              <a:rPr lang="ru-RU" dirty="0"/>
              <a:t>, </a:t>
            </a:r>
            <a:r>
              <a:rPr lang="ru-RU" dirty="0" err="1"/>
              <a:t>спецвипуски</a:t>
            </a:r>
            <a:r>
              <a:rPr lang="ru-RU" dirty="0"/>
              <a:t>,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аналітичні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); </a:t>
            </a:r>
            <a:r>
              <a:rPr lang="ru-RU" dirty="0" err="1"/>
              <a:t>навчитись</a:t>
            </a:r>
            <a:r>
              <a:rPr lang="ru-RU" dirty="0"/>
              <a:t> </a:t>
            </a:r>
            <a:r>
              <a:rPr lang="ru-RU" dirty="0" err="1"/>
              <a:t>ґрунтовно</a:t>
            </a:r>
            <a:r>
              <a:rPr lang="ru-RU" dirty="0"/>
              <a:t> </a:t>
            </a:r>
            <a:r>
              <a:rPr lang="ru-RU" dirty="0" err="1"/>
              <a:t>аналізувати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ЗМІ та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; </a:t>
            </a:r>
            <a:r>
              <a:rPr lang="ru-RU" dirty="0" err="1"/>
              <a:t>сформувати</a:t>
            </a:r>
            <a:r>
              <a:rPr lang="ru-RU" dirty="0"/>
              <a:t> </a:t>
            </a:r>
            <a:r>
              <a:rPr lang="ru-RU" dirty="0" err="1"/>
              <a:t>навички</a:t>
            </a:r>
            <a:r>
              <a:rPr lang="ru-RU" dirty="0"/>
              <a:t> </a:t>
            </a:r>
            <a:r>
              <a:rPr lang="ru-RU" dirty="0" err="1"/>
              <a:t>глибокого</a:t>
            </a:r>
            <a:r>
              <a:rPr lang="ru-RU" dirty="0"/>
              <a:t> та </a:t>
            </a:r>
            <a:r>
              <a:rPr lang="ru-RU" dirty="0" err="1"/>
              <a:t>об’єктивно</a:t>
            </a:r>
            <a:r>
              <a:rPr lang="ru-RU" dirty="0"/>
              <a:t> </a:t>
            </a:r>
            <a:r>
              <a:rPr lang="ru-RU" dirty="0" err="1"/>
              <a:t>висвітлення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проблем з метою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у </a:t>
            </a:r>
            <a:r>
              <a:rPr lang="ru-RU" dirty="0" err="1"/>
              <a:t>майбутній</a:t>
            </a:r>
            <a:r>
              <a:rPr lang="ru-RU" dirty="0"/>
              <a:t> </a:t>
            </a:r>
            <a:r>
              <a:rPr lang="ru-RU" dirty="0" err="1"/>
              <a:t>журналістській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3416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7871" y="751344"/>
            <a:ext cx="1050785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•	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, </a:t>
            </a:r>
            <a:r>
              <a:rPr lang="ru-RU" dirty="0" err="1" smtClean="0"/>
              <a:t>тлумачення</a:t>
            </a:r>
            <a:r>
              <a:rPr lang="ru-RU" dirty="0" smtClean="0"/>
              <a:t> і </a:t>
            </a:r>
            <a:r>
              <a:rPr lang="ru-RU" dirty="0" err="1" smtClean="0"/>
              <a:t>терміни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, </a:t>
            </a:r>
            <a:r>
              <a:rPr lang="ru-RU" dirty="0" err="1" smtClean="0"/>
              <a:t>економічної</a:t>
            </a:r>
            <a:r>
              <a:rPr lang="ru-RU" dirty="0" smtClean="0"/>
              <a:t>, </a:t>
            </a:r>
            <a:r>
              <a:rPr lang="ru-RU" dirty="0" err="1" smtClean="0"/>
              <a:t>соціальної</a:t>
            </a:r>
            <a:r>
              <a:rPr lang="ru-RU" dirty="0" smtClean="0"/>
              <a:t>, </a:t>
            </a:r>
            <a:r>
              <a:rPr lang="ru-RU" dirty="0" err="1" smtClean="0"/>
              <a:t>культурної</a:t>
            </a:r>
            <a:r>
              <a:rPr lang="ru-RU" dirty="0" smtClean="0"/>
              <a:t> </a:t>
            </a:r>
            <a:r>
              <a:rPr lang="ru-RU" dirty="0" err="1" smtClean="0"/>
              <a:t>журналістики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специфіку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 на </a:t>
            </a:r>
            <a:r>
              <a:rPr lang="ru-RU" dirty="0" err="1" smtClean="0"/>
              <a:t>політичну</a:t>
            </a:r>
            <a:r>
              <a:rPr lang="ru-RU" dirty="0" smtClean="0"/>
              <a:t>, </a:t>
            </a:r>
            <a:r>
              <a:rPr lang="ru-RU" dirty="0" err="1" smtClean="0"/>
              <a:t>економічну</a:t>
            </a:r>
            <a:r>
              <a:rPr lang="ru-RU" dirty="0" smtClean="0"/>
              <a:t>, </a:t>
            </a:r>
            <a:r>
              <a:rPr lang="ru-RU" dirty="0" err="1" smtClean="0"/>
              <a:t>соціальну</a:t>
            </a:r>
            <a:r>
              <a:rPr lang="ru-RU" dirty="0" smtClean="0"/>
              <a:t>, </a:t>
            </a:r>
            <a:r>
              <a:rPr lang="ru-RU" dirty="0" err="1" smtClean="0"/>
              <a:t>культурну</a:t>
            </a:r>
            <a:r>
              <a:rPr lang="ru-RU" dirty="0" smtClean="0"/>
              <a:t> тематику для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соціологічних</a:t>
            </a:r>
            <a:r>
              <a:rPr lang="ru-RU" dirty="0" smtClean="0"/>
              <a:t> моделей </a:t>
            </a:r>
            <a:r>
              <a:rPr lang="ru-RU" dirty="0" err="1" smtClean="0"/>
              <a:t>аудиторії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аргументів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в </a:t>
            </a:r>
            <a:r>
              <a:rPr lang="ru-RU" dirty="0" err="1" smtClean="0"/>
              <a:t>журналістських</a:t>
            </a:r>
            <a:r>
              <a:rPr lang="ru-RU" dirty="0" smtClean="0"/>
              <a:t> </a:t>
            </a:r>
            <a:r>
              <a:rPr lang="ru-RU" dirty="0" err="1" smtClean="0"/>
              <a:t>матеріалах</a:t>
            </a:r>
            <a:r>
              <a:rPr lang="ru-RU" dirty="0" smtClean="0"/>
              <a:t> на </a:t>
            </a:r>
            <a:r>
              <a:rPr lang="ru-RU" dirty="0" err="1" smtClean="0"/>
              <a:t>політичну</a:t>
            </a:r>
            <a:r>
              <a:rPr lang="ru-RU" dirty="0" smtClean="0"/>
              <a:t>, </a:t>
            </a:r>
            <a:r>
              <a:rPr lang="ru-RU" dirty="0" err="1" smtClean="0"/>
              <a:t>економічну</a:t>
            </a:r>
            <a:r>
              <a:rPr lang="ru-RU" dirty="0" smtClean="0"/>
              <a:t>, </a:t>
            </a:r>
            <a:r>
              <a:rPr lang="ru-RU" dirty="0" err="1" smtClean="0"/>
              <a:t>соціальну</a:t>
            </a:r>
            <a:r>
              <a:rPr lang="ru-RU" dirty="0" smtClean="0"/>
              <a:t>, </a:t>
            </a:r>
            <a:r>
              <a:rPr lang="ru-RU" dirty="0" err="1" smtClean="0"/>
              <a:t>культурну</a:t>
            </a:r>
            <a:r>
              <a:rPr lang="ru-RU" dirty="0" smtClean="0"/>
              <a:t> тематику.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жанри</a:t>
            </a:r>
            <a:r>
              <a:rPr lang="ru-RU" dirty="0" smtClean="0"/>
              <a:t> </a:t>
            </a:r>
            <a:r>
              <a:rPr lang="ru-RU" dirty="0" err="1" smtClean="0"/>
              <a:t>журналістських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 на </a:t>
            </a:r>
            <a:r>
              <a:rPr lang="ru-RU" dirty="0" err="1" smtClean="0"/>
              <a:t>політичну</a:t>
            </a:r>
            <a:r>
              <a:rPr lang="ru-RU" dirty="0" smtClean="0"/>
              <a:t>, </a:t>
            </a:r>
            <a:r>
              <a:rPr lang="ru-RU" dirty="0" err="1" smtClean="0"/>
              <a:t>економічну</a:t>
            </a:r>
            <a:r>
              <a:rPr lang="ru-RU" dirty="0" smtClean="0"/>
              <a:t>, </a:t>
            </a:r>
            <a:r>
              <a:rPr lang="ru-RU" dirty="0" err="1" smtClean="0"/>
              <a:t>соціальну</a:t>
            </a:r>
            <a:r>
              <a:rPr lang="ru-RU" dirty="0" smtClean="0"/>
              <a:t>, </a:t>
            </a:r>
            <a:r>
              <a:rPr lang="ru-RU" dirty="0" err="1" smtClean="0"/>
              <a:t>культурну</a:t>
            </a:r>
            <a:r>
              <a:rPr lang="ru-RU" dirty="0" smtClean="0"/>
              <a:t> тематику;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композицію</a:t>
            </a:r>
            <a:r>
              <a:rPr lang="ru-RU" dirty="0" smtClean="0"/>
              <a:t> </a:t>
            </a:r>
            <a:r>
              <a:rPr lang="ru-RU" dirty="0" err="1" smtClean="0"/>
              <a:t>журналістського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 на будь-яку тематику;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журналістських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 для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ЗМІ: </a:t>
            </a:r>
            <a:r>
              <a:rPr lang="ru-RU" dirty="0" err="1" smtClean="0"/>
              <a:t>загальнонаціональна</a:t>
            </a:r>
            <a:r>
              <a:rPr lang="ru-RU" dirty="0" smtClean="0"/>
              <a:t> </a:t>
            </a:r>
            <a:r>
              <a:rPr lang="ru-RU" dirty="0" err="1" smtClean="0"/>
              <a:t>преса</a:t>
            </a:r>
            <a:r>
              <a:rPr lang="ru-RU" dirty="0" smtClean="0"/>
              <a:t>, </a:t>
            </a:r>
            <a:r>
              <a:rPr lang="ru-RU" dirty="0" err="1" smtClean="0"/>
              <a:t>спеціалізовані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, ТБ, </a:t>
            </a:r>
            <a:r>
              <a:rPr lang="ru-RU" dirty="0" err="1" smtClean="0"/>
              <a:t>радіо</a:t>
            </a:r>
            <a:r>
              <a:rPr lang="ru-RU" dirty="0" smtClean="0"/>
              <a:t>, </a:t>
            </a:r>
            <a:r>
              <a:rPr lang="ru-RU" dirty="0" err="1" smtClean="0"/>
              <a:t>Інтернет-видання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правові</a:t>
            </a:r>
            <a:r>
              <a:rPr lang="ru-RU" dirty="0" smtClean="0"/>
              <a:t> засади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журналіста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	</a:t>
            </a:r>
            <a:r>
              <a:rPr lang="ru-RU" dirty="0" err="1" smtClean="0"/>
              <a:t>етичні</a:t>
            </a:r>
            <a:r>
              <a:rPr lang="ru-RU" dirty="0" smtClean="0"/>
              <a:t> </a:t>
            </a:r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журналіста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2842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Будете уміти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•	</a:t>
            </a:r>
            <a:r>
              <a:rPr lang="ru-RU" dirty="0" err="1"/>
              <a:t>визначати</a:t>
            </a:r>
            <a:r>
              <a:rPr lang="ru-RU" dirty="0"/>
              <a:t>	мету	</a:t>
            </a:r>
            <a:r>
              <a:rPr lang="ru-RU" dirty="0" err="1"/>
              <a:t>підготовки</a:t>
            </a:r>
            <a:r>
              <a:rPr lang="ru-RU" dirty="0"/>
              <a:t>	</a:t>
            </a:r>
            <a:r>
              <a:rPr lang="ru-RU" dirty="0" err="1"/>
              <a:t>журналістського</a:t>
            </a:r>
            <a:r>
              <a:rPr lang="ru-RU" dirty="0"/>
              <a:t>	</a:t>
            </a:r>
            <a:r>
              <a:rPr lang="ru-RU" dirty="0" err="1"/>
              <a:t>матеріалу</a:t>
            </a:r>
            <a:r>
              <a:rPr lang="ru-RU" dirty="0"/>
              <a:t>	на	</a:t>
            </a:r>
            <a:r>
              <a:rPr lang="ru-RU" dirty="0" err="1"/>
              <a:t>певну</a:t>
            </a:r>
            <a:r>
              <a:rPr lang="ru-RU" dirty="0"/>
              <a:t> тематику;</a:t>
            </a:r>
          </a:p>
          <a:p>
            <a:r>
              <a:rPr lang="ru-RU" dirty="0"/>
              <a:t>•	</a:t>
            </a:r>
            <a:r>
              <a:rPr lang="ru-RU" dirty="0" err="1"/>
              <a:t>готувати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характеру </a:t>
            </a:r>
            <a:r>
              <a:rPr lang="ru-RU" dirty="0" err="1"/>
              <a:t>видання</a:t>
            </a:r>
            <a:r>
              <a:rPr lang="ru-RU" dirty="0"/>
              <a:t>, каналу </a:t>
            </a:r>
            <a:r>
              <a:rPr lang="ru-RU" dirty="0" err="1"/>
              <a:t>ефірних</a:t>
            </a:r>
            <a:r>
              <a:rPr lang="ru-RU" dirty="0"/>
              <a:t> ЗМІ;</a:t>
            </a:r>
          </a:p>
          <a:p>
            <a:r>
              <a:rPr lang="ru-RU" dirty="0"/>
              <a:t>•	</a:t>
            </a:r>
            <a:r>
              <a:rPr lang="ru-RU" dirty="0" err="1"/>
              <a:t>виробляти</a:t>
            </a:r>
            <a:r>
              <a:rPr lang="ru-RU" dirty="0"/>
              <a:t> </a:t>
            </a:r>
            <a:r>
              <a:rPr lang="ru-RU" dirty="0" err="1"/>
              <a:t>стратегію</a:t>
            </a:r>
            <a:r>
              <a:rPr lang="ru-RU" dirty="0"/>
              <a:t> </a:t>
            </a:r>
            <a:r>
              <a:rPr lang="ru-RU" dirty="0" err="1"/>
              <a:t>журналістського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;</a:t>
            </a:r>
          </a:p>
          <a:p>
            <a:r>
              <a:rPr lang="ru-RU" dirty="0"/>
              <a:t>•	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аргументів</a:t>
            </a:r>
            <a:r>
              <a:rPr lang="ru-RU" dirty="0"/>
              <a:t> у </a:t>
            </a:r>
            <a:r>
              <a:rPr lang="ru-RU" dirty="0" err="1"/>
              <a:t>журналістських</a:t>
            </a:r>
            <a:r>
              <a:rPr lang="ru-RU" dirty="0"/>
              <a:t> </a:t>
            </a:r>
            <a:r>
              <a:rPr lang="ru-RU" dirty="0" err="1"/>
              <a:t>матеріалах</a:t>
            </a:r>
            <a:r>
              <a:rPr lang="ru-RU" dirty="0"/>
              <a:t>;</a:t>
            </a:r>
          </a:p>
          <a:p>
            <a:r>
              <a:rPr lang="ru-RU" dirty="0"/>
              <a:t>•	</a:t>
            </a:r>
            <a:r>
              <a:rPr lang="ru-RU" dirty="0" err="1"/>
              <a:t>готувати</a:t>
            </a:r>
            <a:r>
              <a:rPr lang="ru-RU" dirty="0"/>
              <a:t> </a:t>
            </a:r>
            <a:r>
              <a:rPr lang="ru-RU" dirty="0" err="1"/>
              <a:t>аналітичні</a:t>
            </a:r>
            <a:r>
              <a:rPr lang="ru-RU" dirty="0"/>
              <a:t> і </a:t>
            </a:r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на </a:t>
            </a:r>
            <a:r>
              <a:rPr lang="ru-RU" dirty="0" err="1"/>
              <a:t>політичну</a:t>
            </a:r>
            <a:r>
              <a:rPr lang="ru-RU" dirty="0"/>
              <a:t>, </a:t>
            </a:r>
            <a:r>
              <a:rPr lang="ru-RU" dirty="0" err="1"/>
              <a:t>економічну</a:t>
            </a:r>
            <a:r>
              <a:rPr lang="ru-RU" dirty="0"/>
              <a:t>, </a:t>
            </a:r>
            <a:r>
              <a:rPr lang="ru-RU" dirty="0" err="1"/>
              <a:t>соціальну</a:t>
            </a:r>
            <a:r>
              <a:rPr lang="ru-RU" dirty="0"/>
              <a:t>, </a:t>
            </a:r>
            <a:r>
              <a:rPr lang="ru-RU" dirty="0" err="1"/>
              <a:t>культурну</a:t>
            </a:r>
            <a:r>
              <a:rPr lang="ru-RU" dirty="0"/>
              <a:t> тематику;</a:t>
            </a:r>
          </a:p>
          <a:p>
            <a:r>
              <a:rPr lang="ru-RU" dirty="0"/>
              <a:t>•	</a:t>
            </a:r>
            <a:r>
              <a:rPr lang="ru-RU" dirty="0" err="1"/>
              <a:t>розрізняти</a:t>
            </a:r>
            <a:r>
              <a:rPr lang="ru-RU" dirty="0"/>
              <a:t> </a:t>
            </a:r>
            <a:r>
              <a:rPr lang="ru-RU" dirty="0" err="1"/>
              <a:t>специфіку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: </a:t>
            </a:r>
            <a:r>
              <a:rPr lang="ru-RU" dirty="0" err="1"/>
              <a:t>економічний</a:t>
            </a:r>
            <a:r>
              <a:rPr lang="ru-RU" dirty="0"/>
              <a:t> </a:t>
            </a:r>
            <a:r>
              <a:rPr lang="ru-RU" dirty="0" err="1"/>
              <a:t>огляд</a:t>
            </a:r>
            <a:r>
              <a:rPr lang="ru-RU" dirty="0"/>
              <a:t>, </a:t>
            </a:r>
            <a:r>
              <a:rPr lang="ru-RU" dirty="0" err="1"/>
              <a:t>економічний</a:t>
            </a:r>
            <a:r>
              <a:rPr lang="ru-RU" dirty="0"/>
              <a:t> </a:t>
            </a:r>
            <a:r>
              <a:rPr lang="ru-RU" dirty="0" err="1"/>
              <a:t>коментар</a:t>
            </a:r>
            <a:r>
              <a:rPr lang="ru-RU" dirty="0"/>
              <a:t>, </a:t>
            </a:r>
            <a:r>
              <a:rPr lang="ru-RU" dirty="0" err="1"/>
              <a:t>економічна</a:t>
            </a:r>
            <a:r>
              <a:rPr lang="ru-RU" dirty="0"/>
              <a:t> </a:t>
            </a:r>
            <a:r>
              <a:rPr lang="ru-RU" dirty="0" err="1"/>
              <a:t>стаття</a:t>
            </a:r>
            <a:r>
              <a:rPr lang="ru-RU" dirty="0"/>
              <a:t>, </a:t>
            </a:r>
            <a:r>
              <a:rPr lang="ru-RU" dirty="0" err="1"/>
              <a:t>економічна</a:t>
            </a:r>
            <a:r>
              <a:rPr lang="ru-RU" dirty="0"/>
              <a:t> </a:t>
            </a:r>
            <a:r>
              <a:rPr lang="ru-RU" dirty="0" err="1"/>
              <a:t>стаття</a:t>
            </a:r>
            <a:r>
              <a:rPr lang="ru-RU" dirty="0"/>
              <a:t>, </a:t>
            </a:r>
            <a:r>
              <a:rPr lang="ru-RU" dirty="0" err="1"/>
              <a:t>замітка</a:t>
            </a:r>
            <a:r>
              <a:rPr lang="ru-RU" dirty="0"/>
              <a:t>, </a:t>
            </a:r>
            <a:r>
              <a:rPr lang="ru-RU" dirty="0" err="1"/>
              <a:t>інтерв’ю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019684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1333</TotalTime>
  <Words>79</Words>
  <Application>Microsoft Office PowerPoint</Application>
  <PresentationFormat>Широкоэкранный</PresentationFormat>
  <Paragraphs>17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Грань</vt:lpstr>
      <vt:lpstr>Спецкурс. Проблематика ЗМІ.</vt:lpstr>
      <vt:lpstr>Презентация PowerPoint</vt:lpstr>
      <vt:lpstr>Презентация PowerPoint</vt:lpstr>
      <vt:lpstr>Будете уміти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</dc:creator>
  <cp:lastModifiedBy>sergey</cp:lastModifiedBy>
  <cp:revision>3</cp:revision>
  <dcterms:created xsi:type="dcterms:W3CDTF">2021-01-15T14:47:26Z</dcterms:created>
  <dcterms:modified xsi:type="dcterms:W3CDTF">2021-01-16T13:01:05Z</dcterms:modified>
</cp:coreProperties>
</file>