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585-1C84-4AFC-A9A9-873B8CA6D85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4DBF-1E05-4EE6-B4C8-198F36C2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585-1C84-4AFC-A9A9-873B8CA6D85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4DBF-1E05-4EE6-B4C8-198F36C2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585-1C84-4AFC-A9A9-873B8CA6D85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4DBF-1E05-4EE6-B4C8-198F36C2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585-1C84-4AFC-A9A9-873B8CA6D85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4DBF-1E05-4EE6-B4C8-198F36C2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585-1C84-4AFC-A9A9-873B8CA6D85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4DBF-1E05-4EE6-B4C8-198F36C2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585-1C84-4AFC-A9A9-873B8CA6D85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4DBF-1E05-4EE6-B4C8-198F36C2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585-1C84-4AFC-A9A9-873B8CA6D85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4DBF-1E05-4EE6-B4C8-198F36C2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585-1C84-4AFC-A9A9-873B8CA6D85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4DBF-1E05-4EE6-B4C8-198F36C2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585-1C84-4AFC-A9A9-873B8CA6D85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4DBF-1E05-4EE6-B4C8-198F36C2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585-1C84-4AFC-A9A9-873B8CA6D85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4DBF-1E05-4EE6-B4C8-198F36C2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585-1C84-4AFC-A9A9-873B8CA6D85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4DBF-1E05-4EE6-B4C8-198F36C2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7585-1C84-4AFC-A9A9-873B8CA6D85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04DBF-1E05-4EE6-B4C8-198F36C20F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зер\Desktop\post_preview_59fa2568cba4b14351549204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22046" cy="5929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500438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atin typeface="Arial Black" pitchFamily="34" charset="0"/>
              </a:rPr>
              <a:t>Державний фінансовий контроль і аудит</a:t>
            </a:r>
            <a:endParaRPr lang="ru-RU" sz="6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1352550"/>
            <a:ext cx="8878887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зер\Desktop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5786478" cy="6176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1057275"/>
            <a:ext cx="885983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719138"/>
            <a:ext cx="8802687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890588"/>
            <a:ext cx="8878887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3" y="560388"/>
            <a:ext cx="8993187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723900"/>
            <a:ext cx="89741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3" y="1133475"/>
            <a:ext cx="9031287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427038"/>
            <a:ext cx="9069387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юзер</cp:lastModifiedBy>
  <cp:revision>2</cp:revision>
  <dcterms:created xsi:type="dcterms:W3CDTF">2024-10-29T14:24:59Z</dcterms:created>
  <dcterms:modified xsi:type="dcterms:W3CDTF">2024-10-29T14:37:50Z</dcterms:modified>
</cp:coreProperties>
</file>