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3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8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3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5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7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5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9FE8-27AE-4282-86AD-5F3ABC648C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62C2-3FEE-4B97-8C85-5F9C85FD501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The_Tonight_Sho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 ведучі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про професійну кар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єру</a:t>
            </a: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образ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1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7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фахової освіти журналіста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Ввів виключно новинні програми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представником ЛГБТ-спільноти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 отримував премію «Еммі»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професійної журналістики підштовхнула дружина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7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82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Купер Андерсон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516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13648"/>
            <a:ext cx="3932237" cy="425534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на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3-х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</a:t>
            </a:r>
            <a:r>
              <a:rPr lang="ru-RU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Tonight</a:t>
            </a:r>
            <a:r>
              <a:rPr lang="ru-RU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Show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в 9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взяв участь в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ігровому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шоу «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має фахової освіти журналіста (Закінчив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Йельський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Ввів виключно новинні програми ( «Американський ранок»,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літі-шоу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«The Mole»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представником ЛГБТ-спільноти (зробив публічну заяву у 2012 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 отримував премію «Еммі» (у тому числі, за висвітлення поховання принцеси Діани)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професійної журналістики підштовхнула дружина (самогубство старшого брата, що лягло в основу подорожей в Сомалі, Боснію, Руанду)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5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r="5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репутацію консервативного оглядача на телебаченні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Досі є ведучим програми «Фактор 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на телебаченні почав з посади метеоролога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 «Фактор 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і» у перші півроку з моменту виходу отримувала низькі рейтинги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 назвав Володимира Путіна вбивцею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був втягнутий у сексуальний скандал</a:t>
            </a:r>
          </a:p>
        </p:txBody>
      </p:sp>
    </p:spTree>
    <p:extLst>
      <p:ext uri="{BB962C8B-B14F-4D97-AF65-F5344CB8AC3E}">
        <p14:creationId xmlns:p14="http://schemas.microsoft.com/office/powerpoint/2010/main" val="422173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5898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Білл О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Райлі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29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67435"/>
            <a:ext cx="3932237" cy="420155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репутацію консервативного оглядача на телебаченні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 є ведучим програми «Фактор О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Райл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і» (останній випуск вийшов у 2014 році)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на телебаченні почав з посади метеоролога (на місцевому каналі у штаті Пенсильванія)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 «Фактор О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Райл</a:t>
            </a: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і» у перші півроку з моменту виходу отримувала низькі рейтинги (мінімальна кількість щоденних глядачів сягнула позначки у 3,25 млн)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 назвав Володимира Путіна вбивцею (під час </a:t>
            </a:r>
            <a:r>
              <a:rPr lang="uk-UA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з Дональдом </a:t>
            </a:r>
            <a:r>
              <a:rPr lang="uk-UA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Трампом</a:t>
            </a: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лютого 2017 року)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був втягнутий у сексуальний скандал (У 2017 році був звільнений, оскільки колега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Венді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Уолш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заявила про домагання)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зображення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b="921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ведучою 2-х церемоній вручення премії «Оскар»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профільну освіту у сфері журналістики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 кар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стендап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-комік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представницею ЛГБТ-спільноти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Поборола рак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 новинні випуски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54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Еллен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Дедженерес</a:t>
            </a:r>
            <a:endParaRPr lang="uk-UA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 ведучою 2-х церемоній вручення премії «Оскар» (2007,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профільну освіту у сфері журналістики (закінчила 1 курс за програмою «Зв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uk-UA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громадськістю»)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 кар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єру</a:t>
            </a:r>
            <a:r>
              <a:rPr lang="uk-UA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uk-UA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стендап</a:t>
            </a:r>
            <a:r>
              <a:rPr lang="uk-UA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-комік (</a:t>
            </a:r>
            <a:r>
              <a:rPr lang="ru-RU" sz="2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Clyde’s</a:t>
            </a:r>
            <a:r>
              <a:rPr lang="ru-RU" sz="2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ru-RU" sz="2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Новом Орлеане</a:t>
            </a:r>
            <a:r>
              <a:rPr lang="uk-UA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представницею ЛГБТ-спільноти (у стосунках з </a:t>
            </a:r>
            <a:r>
              <a:rPr lang="uk-UA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Поршей</a:t>
            </a:r>
            <a:r>
              <a:rPr lang="uk-UA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Россі)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Поборола рак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 новинні випуски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«Шоу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Дедженерес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uk-UA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5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75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 власне шоу з 1996 року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у ТОП-10 найбагатших жінок-ведучих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освітою лікар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Американка у 10 поколінні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Полишила роботу на ТВ у 2020 році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її участю виявився провальним за результатами рейтингів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6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66632"/>
            <a:ext cx="3932237" cy="975815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Шейндлін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Джудіт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946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51129"/>
            <a:ext cx="3932237" cy="45178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 власне шоу з 1996 року («Суддя </a:t>
            </a:r>
            <a:r>
              <a:rPr lang="uk-UA" sz="1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Джуді</a:t>
            </a:r>
            <a:r>
              <a:rPr lang="uk-UA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у ТОП-10 найбагатших жінок-ведучих (річний дохід від 45 млн. доларів)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освітою лікар (юрист, працювала прокурором та юристом)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Американка у 10 поколінні (дід по батькові з України, бабуся по матері – з Росії)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Полишила роботу на ТВ у 2020 році (інколи працює досі, як експерт та ведуча деяких випусків шоу)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її участю виявився провальним за результатами рейтингів (програма одна з </a:t>
            </a:r>
            <a:r>
              <a:rPr lang="uk-UA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найрентиговіших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історії денних ТВ-</a:t>
            </a:r>
            <a:r>
              <a:rPr lang="uk-UA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Америці)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51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0" b="1596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Авторка одного з найпопулярніших телевізійних шоу в США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 лише у шоу жанрі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першою темношкірою моделлю, яка потрапила на обкладинки світових журналів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2017 року була задіяна одночасно у зйомках 10 шоу як ведуча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член журі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брала участь у зйомках фільмів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зверталась до пластичних хірургів з метою покращити форми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1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18866"/>
            <a:ext cx="3932237" cy="641444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Тайра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Бенкс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24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60310"/>
            <a:ext cx="3932237" cy="440867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Авторка одного з найпопулярніших телевізійних шоу в США («Топ-модель по-американськи», де була ведучою, суддею та продюсером)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 лише у шоу жанрі «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моделінг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(«Шоу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Тайри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Бенкс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першою темношкірою моделлю, яка потрапила на обкладинки світових журналів (</a:t>
            </a:r>
            <a:r>
              <a:rPr lang="en-US" dirty="0">
                <a:solidFill>
                  <a:schemeClr val="accent6"/>
                </a:solidFill>
              </a:rPr>
              <a:t> GQ и </a:t>
            </a:r>
            <a:r>
              <a:rPr lang="en-US" i="1" dirty="0">
                <a:solidFill>
                  <a:schemeClr val="accent6"/>
                </a:solidFill>
              </a:rPr>
              <a:t>the Sports Illustrated Swimsuit Issue</a:t>
            </a: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2017 року була задіяна одночасно у зйомках 10 шоу як ведуча </a:t>
            </a:r>
            <a:r>
              <a:rPr lang="uk-UA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експертка</a:t>
            </a:r>
            <a:r>
              <a:rPr lang="uk-UA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член журі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брала участь у зйомках фільмів «Пліткарка», «Хор, «Ідеальна іграшка»)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зверталась до пластичних хірургів з метою покращити форми  (пройшла перевірку за допомогою </a:t>
            </a:r>
            <a:r>
              <a:rPr lang="uk-UA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сонограми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ефірі свого шоу)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41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r="92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профільної освіти журналіста, ведучого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Появі на телебаченні завдячений випадку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Уопрі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Уінфрі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 на телебаченні лише в якості експерта з психології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 власне рейтингове телевізійне шоу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брав участі у підготовці інших телевізійних продуктів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 разів займав місце у ТОП-10 найбільш оплачуваних діячів телебачення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5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48653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Макгроу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зображення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" b="235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73959"/>
            <a:ext cx="3932237" cy="4395030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профільної освіти журналіста, ведучого (бакалавр мистецтв та психології)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Появі на телебаченні завдячений випадку та </a:t>
            </a:r>
            <a:r>
              <a:rPr lang="uk-UA" sz="3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Уопрі</a:t>
            </a: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Уінфрі</a:t>
            </a: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(так, запросила до себе на шоу як експерта)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 на телебаченні лише в якості експерта з психології (озвучував персонажів у «Сімпсонах», </a:t>
            </a:r>
            <a:r>
              <a:rPr lang="uk-UA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камео</a:t>
            </a:r>
            <a:r>
              <a:rPr lang="uk-UA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«Дуже страшне кіно-4»)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 власне рейтингове телевізійне шоу («Доктор </a:t>
            </a:r>
            <a:r>
              <a:rPr lang="uk-UA" sz="3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</a:t>
            </a: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 разу не брав участі у підготовці інших телевізійних продуктів (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Treehouse of Horror XVII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 разів займав місце у ТОП-10 найбільш оплачуваних діячів телебачення (за рейтингом </a:t>
            </a:r>
            <a:r>
              <a:rPr lang="en-US" sz="3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Forbes)</a:t>
            </a:r>
            <a:endParaRPr lang="uk-UA" sz="3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482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877</Words>
  <Application>Microsoft Office PowerPoint</Application>
  <PresentationFormat>Широкий екран</PresentationFormat>
  <Paragraphs>80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Американські ведучі</vt:lpstr>
      <vt:lpstr>Презентація PowerPoint</vt:lpstr>
      <vt:lpstr>Презентація PowerPoint</vt:lpstr>
      <vt:lpstr>Презентація PowerPoint</vt:lpstr>
      <vt:lpstr>Шейндлін Джудіт </vt:lpstr>
      <vt:lpstr>Презентація PowerPoint</vt:lpstr>
      <vt:lpstr>Тайра Бенкс</vt:lpstr>
      <vt:lpstr>Презентація PowerPoint</vt:lpstr>
      <vt:lpstr>Філ Макгроу</vt:lpstr>
      <vt:lpstr>Презентація PowerPoint</vt:lpstr>
      <vt:lpstr>Купер Андерсон</vt:lpstr>
      <vt:lpstr>Презентація PowerPoint</vt:lpstr>
      <vt:lpstr>Білл О’Райлі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Слава</cp:lastModifiedBy>
  <cp:revision>21</cp:revision>
  <dcterms:created xsi:type="dcterms:W3CDTF">2021-02-22T08:57:57Z</dcterms:created>
  <dcterms:modified xsi:type="dcterms:W3CDTF">2024-03-11T10:13:44Z</dcterms:modified>
</cp:coreProperties>
</file>