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94" r:id="rId2"/>
    <p:sldId id="295" r:id="rId3"/>
    <p:sldId id="296" r:id="rId4"/>
    <p:sldId id="298" r:id="rId5"/>
    <p:sldId id="304" r:id="rId6"/>
    <p:sldId id="300" r:id="rId7"/>
    <p:sldId id="301" r:id="rId8"/>
    <p:sldId id="297" r:id="rId9"/>
    <p:sldId id="302" r:id="rId10"/>
    <p:sldId id="303" r:id="rId11"/>
    <p:sldId id="256" r:id="rId12"/>
    <p:sldId id="257" r:id="rId13"/>
    <p:sldId id="258" r:id="rId14"/>
    <p:sldId id="305" r:id="rId15"/>
    <p:sldId id="259" r:id="rId16"/>
    <p:sldId id="260" r:id="rId17"/>
    <p:sldId id="262" r:id="rId18"/>
    <p:sldId id="285" r:id="rId19"/>
    <p:sldId id="263" r:id="rId20"/>
    <p:sldId id="286" r:id="rId21"/>
    <p:sldId id="283" r:id="rId22"/>
    <p:sldId id="264" r:id="rId23"/>
    <p:sldId id="265" r:id="rId24"/>
    <p:sldId id="266" r:id="rId25"/>
    <p:sldId id="267" r:id="rId26"/>
    <p:sldId id="269" r:id="rId27"/>
    <p:sldId id="270" r:id="rId28"/>
    <p:sldId id="271" r:id="rId29"/>
    <p:sldId id="273" r:id="rId30"/>
    <p:sldId id="274" r:id="rId31"/>
    <p:sldId id="275" r:id="rId32"/>
    <p:sldId id="276" r:id="rId33"/>
    <p:sldId id="277" r:id="rId34"/>
    <p:sldId id="287" r:id="rId35"/>
    <p:sldId id="284" r:id="rId36"/>
    <p:sldId id="278" r:id="rId37"/>
    <p:sldId id="280" r:id="rId38"/>
    <p:sldId id="281" r:id="rId39"/>
    <p:sldId id="288" r:id="rId40"/>
    <p:sldId id="290" r:id="rId41"/>
    <p:sldId id="291" r:id="rId42"/>
    <p:sldId id="282" r:id="rId43"/>
    <p:sldId id="292" r:id="rId44"/>
    <p:sldId id="293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0EE6D-2806-4849-982B-73C8F3E3B08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34A00F-6B84-4CFC-8560-A8BE0431B0C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Культурологія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204F4-B689-4FBE-BBB1-8D7338B3A401}" type="parTrans" cxnId="{8D373E9D-BF76-4132-BCB9-C9C454160DED}">
      <dgm:prSet/>
      <dgm:spPr/>
      <dgm:t>
        <a:bodyPr/>
        <a:lstStyle/>
        <a:p>
          <a:endParaRPr lang="en-US"/>
        </a:p>
      </dgm:t>
    </dgm:pt>
    <dgm:pt modelId="{41809AB4-1E4A-4484-A499-7138D29D37FB}" type="sibTrans" cxnId="{8D373E9D-BF76-4132-BCB9-C9C454160DED}">
      <dgm:prSet/>
      <dgm:spPr/>
      <dgm:t>
        <a:bodyPr/>
        <a:lstStyle/>
        <a:p>
          <a:endParaRPr lang="en-US"/>
        </a:p>
      </dgm:t>
    </dgm:pt>
    <dgm:pt modelId="{DEA5025C-D3D7-45EF-9850-30DA4793CD13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Філософія</a:t>
          </a:r>
        </a:p>
      </dgm:t>
    </dgm:pt>
    <dgm:pt modelId="{B69CBE8D-61B8-47C5-8E91-B27C1ADDF758}" type="parTrans" cxnId="{A7C37DC8-7BC7-44D0-BF1B-6ACEF6804A20}">
      <dgm:prSet/>
      <dgm:spPr/>
      <dgm:t>
        <a:bodyPr/>
        <a:lstStyle/>
        <a:p>
          <a:endParaRPr lang="ru-RU"/>
        </a:p>
      </dgm:t>
    </dgm:pt>
    <dgm:pt modelId="{E8B4A6D4-4CA3-4A06-9905-F9878DA64D0A}" type="sibTrans" cxnId="{A7C37DC8-7BC7-44D0-BF1B-6ACEF6804A20}">
      <dgm:prSet/>
      <dgm:spPr/>
      <dgm:t>
        <a:bodyPr/>
        <a:lstStyle/>
        <a:p>
          <a:endParaRPr lang="ru-RU"/>
        </a:p>
      </dgm:t>
    </dgm:pt>
    <dgm:pt modelId="{946FFAE8-972B-45C2-8F01-0F981D6020EE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Історія</a:t>
          </a:r>
        </a:p>
      </dgm:t>
    </dgm:pt>
    <dgm:pt modelId="{3DD397DA-1523-4B07-A968-485944FFB94F}" type="parTrans" cxnId="{34E2D7B6-64A7-4FE8-A640-5E4A037E6956}">
      <dgm:prSet/>
      <dgm:spPr/>
      <dgm:t>
        <a:bodyPr/>
        <a:lstStyle/>
        <a:p>
          <a:endParaRPr lang="ru-RU"/>
        </a:p>
      </dgm:t>
    </dgm:pt>
    <dgm:pt modelId="{5DC4AC79-F219-4F11-BE40-914677172EA2}" type="sibTrans" cxnId="{34E2D7B6-64A7-4FE8-A640-5E4A037E6956}">
      <dgm:prSet/>
      <dgm:spPr/>
      <dgm:t>
        <a:bodyPr/>
        <a:lstStyle/>
        <a:p>
          <a:endParaRPr lang="ru-RU"/>
        </a:p>
      </dgm:t>
    </dgm:pt>
    <dgm:pt modelId="{0565E02A-B02A-445B-B1C7-66C13C5AB53E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Антропологія</a:t>
          </a:r>
        </a:p>
      </dgm:t>
    </dgm:pt>
    <dgm:pt modelId="{CD03584A-E3C0-489A-BE80-8065CB423CBF}" type="parTrans" cxnId="{F855E9EA-4348-424B-BEF7-3ED5007A8F67}">
      <dgm:prSet/>
      <dgm:spPr/>
      <dgm:t>
        <a:bodyPr/>
        <a:lstStyle/>
        <a:p>
          <a:endParaRPr lang="ru-RU"/>
        </a:p>
      </dgm:t>
    </dgm:pt>
    <dgm:pt modelId="{54570D53-221D-4F21-9216-093355598ABE}" type="sibTrans" cxnId="{F855E9EA-4348-424B-BEF7-3ED5007A8F67}">
      <dgm:prSet/>
      <dgm:spPr/>
      <dgm:t>
        <a:bodyPr/>
        <a:lstStyle/>
        <a:p>
          <a:endParaRPr lang="ru-RU"/>
        </a:p>
      </dgm:t>
    </dgm:pt>
    <dgm:pt modelId="{1BC15284-9855-42EE-AC8A-6B864CEDE9D5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Психологія</a:t>
          </a:r>
        </a:p>
      </dgm:t>
    </dgm:pt>
    <dgm:pt modelId="{15866D78-8D69-473C-91DF-DFBCCC118D52}" type="parTrans" cxnId="{1D8002AE-6495-40E2-9156-8CDD7AFAE911}">
      <dgm:prSet/>
      <dgm:spPr/>
      <dgm:t>
        <a:bodyPr/>
        <a:lstStyle/>
        <a:p>
          <a:endParaRPr lang="ru-RU"/>
        </a:p>
      </dgm:t>
    </dgm:pt>
    <dgm:pt modelId="{BEB90376-9512-4435-803A-84FBA11E1D2F}" type="sibTrans" cxnId="{1D8002AE-6495-40E2-9156-8CDD7AFAE911}">
      <dgm:prSet/>
      <dgm:spPr/>
      <dgm:t>
        <a:bodyPr/>
        <a:lstStyle/>
        <a:p>
          <a:endParaRPr lang="ru-RU"/>
        </a:p>
      </dgm:t>
    </dgm:pt>
    <dgm:pt modelId="{8B7D5A06-B343-4323-99ED-B7B2181433E4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Соціологія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F92D1-BE16-43BA-8DC0-16AD6CBBB959}" type="parTrans" cxnId="{3CE952C2-339E-4B47-8B69-8570EEA2FDD4}">
      <dgm:prSet/>
      <dgm:spPr/>
      <dgm:t>
        <a:bodyPr/>
        <a:lstStyle/>
        <a:p>
          <a:endParaRPr lang="ru-RU"/>
        </a:p>
      </dgm:t>
    </dgm:pt>
    <dgm:pt modelId="{14C996FE-D74B-4CA9-ACA5-A6A4D460389C}" type="sibTrans" cxnId="{3CE952C2-339E-4B47-8B69-8570EEA2FDD4}">
      <dgm:prSet/>
      <dgm:spPr/>
      <dgm:t>
        <a:bodyPr/>
        <a:lstStyle/>
        <a:p>
          <a:endParaRPr lang="ru-RU"/>
        </a:p>
      </dgm:t>
    </dgm:pt>
    <dgm:pt modelId="{CB82C838-4075-4714-886C-50BAA9234605}" type="pres">
      <dgm:prSet presAssocID="{0990EE6D-2806-4849-982B-73C8F3E3B0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CE6554-35DC-4F3F-8400-02DCF5FD6645}" type="pres">
      <dgm:prSet presAssocID="{CD34A00F-6B84-4CFC-8560-A8BE0431B0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ED869-EBE8-4DFF-8EEE-23F33AE10DD0}" type="pres">
      <dgm:prSet presAssocID="{41809AB4-1E4A-4484-A499-7138D29D37FB}" presName="sibTrans" presStyleCnt="0"/>
      <dgm:spPr/>
    </dgm:pt>
    <dgm:pt modelId="{B5F66215-A98E-4641-AA9D-F369FA64C7C8}" type="pres">
      <dgm:prSet presAssocID="{DEA5025C-D3D7-45EF-9850-30DA4793CD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50CBC-8CCE-4482-9F8E-5A7B3BFEF61B}" type="pres">
      <dgm:prSet presAssocID="{E8B4A6D4-4CA3-4A06-9905-F9878DA64D0A}" presName="sibTrans" presStyleCnt="0"/>
      <dgm:spPr/>
    </dgm:pt>
    <dgm:pt modelId="{463867A5-56F6-4114-9EB4-56CAB34060AE}" type="pres">
      <dgm:prSet presAssocID="{946FFAE8-972B-45C2-8F01-0F981D6020E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88AD1-5B49-4113-B203-C6FE368FDB76}" type="pres">
      <dgm:prSet presAssocID="{5DC4AC79-F219-4F11-BE40-914677172EA2}" presName="sibTrans" presStyleCnt="0"/>
      <dgm:spPr/>
    </dgm:pt>
    <dgm:pt modelId="{BED5357B-55AC-48F4-A2D6-BAA6BD91A25E}" type="pres">
      <dgm:prSet presAssocID="{0565E02A-B02A-445B-B1C7-66C13C5AB5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08036-C8F4-4FE8-A19F-FA1315E1E4B0}" type="pres">
      <dgm:prSet presAssocID="{54570D53-221D-4F21-9216-093355598ABE}" presName="sibTrans" presStyleCnt="0"/>
      <dgm:spPr/>
    </dgm:pt>
    <dgm:pt modelId="{6B2143E8-1B1C-4C5E-9219-CD1CA3C36E92}" type="pres">
      <dgm:prSet presAssocID="{1BC15284-9855-42EE-AC8A-6B864CEDE9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84B3D-A152-4ECB-87A3-D2013E671C2A}" type="pres">
      <dgm:prSet presAssocID="{BEB90376-9512-4435-803A-84FBA11E1D2F}" presName="sibTrans" presStyleCnt="0"/>
      <dgm:spPr/>
    </dgm:pt>
    <dgm:pt modelId="{46D4021F-7318-4BD1-8229-1DBE4E9C2608}" type="pres">
      <dgm:prSet presAssocID="{8B7D5A06-B343-4323-99ED-B7B2181433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E952C2-339E-4B47-8B69-8570EEA2FDD4}" srcId="{0990EE6D-2806-4849-982B-73C8F3E3B080}" destId="{8B7D5A06-B343-4323-99ED-B7B2181433E4}" srcOrd="5" destOrd="0" parTransId="{FE1F92D1-BE16-43BA-8DC0-16AD6CBBB959}" sibTransId="{14C996FE-D74B-4CA9-ACA5-A6A4D460389C}"/>
    <dgm:cxn modelId="{CAE41D2A-E869-4B9E-841D-B68CE75756C6}" type="presOf" srcId="{8B7D5A06-B343-4323-99ED-B7B2181433E4}" destId="{46D4021F-7318-4BD1-8229-1DBE4E9C2608}" srcOrd="0" destOrd="0" presId="urn:microsoft.com/office/officeart/2005/8/layout/default"/>
    <dgm:cxn modelId="{F855E9EA-4348-424B-BEF7-3ED5007A8F67}" srcId="{0990EE6D-2806-4849-982B-73C8F3E3B080}" destId="{0565E02A-B02A-445B-B1C7-66C13C5AB53E}" srcOrd="3" destOrd="0" parTransId="{CD03584A-E3C0-489A-BE80-8065CB423CBF}" sibTransId="{54570D53-221D-4F21-9216-093355598ABE}"/>
    <dgm:cxn modelId="{1D8002AE-6495-40E2-9156-8CDD7AFAE911}" srcId="{0990EE6D-2806-4849-982B-73C8F3E3B080}" destId="{1BC15284-9855-42EE-AC8A-6B864CEDE9D5}" srcOrd="4" destOrd="0" parTransId="{15866D78-8D69-473C-91DF-DFBCCC118D52}" sibTransId="{BEB90376-9512-4435-803A-84FBA11E1D2F}"/>
    <dgm:cxn modelId="{3440B776-FED6-4CB4-8194-77E254F7A076}" type="presOf" srcId="{1BC15284-9855-42EE-AC8A-6B864CEDE9D5}" destId="{6B2143E8-1B1C-4C5E-9219-CD1CA3C36E92}" srcOrd="0" destOrd="0" presId="urn:microsoft.com/office/officeart/2005/8/layout/default"/>
    <dgm:cxn modelId="{34E2D7B6-64A7-4FE8-A640-5E4A037E6956}" srcId="{0990EE6D-2806-4849-982B-73C8F3E3B080}" destId="{946FFAE8-972B-45C2-8F01-0F981D6020EE}" srcOrd="2" destOrd="0" parTransId="{3DD397DA-1523-4B07-A968-485944FFB94F}" sibTransId="{5DC4AC79-F219-4F11-BE40-914677172EA2}"/>
    <dgm:cxn modelId="{B8E2098A-69AD-4784-9F5E-B7ED41F289A9}" type="presOf" srcId="{0565E02A-B02A-445B-B1C7-66C13C5AB53E}" destId="{BED5357B-55AC-48F4-A2D6-BAA6BD91A25E}" srcOrd="0" destOrd="0" presId="urn:microsoft.com/office/officeart/2005/8/layout/default"/>
    <dgm:cxn modelId="{8D373E9D-BF76-4132-BCB9-C9C454160DED}" srcId="{0990EE6D-2806-4849-982B-73C8F3E3B080}" destId="{CD34A00F-6B84-4CFC-8560-A8BE0431B0CF}" srcOrd="0" destOrd="0" parTransId="{26C204F4-B689-4FBE-BBB1-8D7338B3A401}" sibTransId="{41809AB4-1E4A-4484-A499-7138D29D37FB}"/>
    <dgm:cxn modelId="{D4B623A3-DEE6-469F-8F36-014764130971}" type="presOf" srcId="{946FFAE8-972B-45C2-8F01-0F981D6020EE}" destId="{463867A5-56F6-4114-9EB4-56CAB34060AE}" srcOrd="0" destOrd="0" presId="urn:microsoft.com/office/officeart/2005/8/layout/default"/>
    <dgm:cxn modelId="{3512DC34-A032-40F8-9780-D0156F7C4458}" type="presOf" srcId="{CD34A00F-6B84-4CFC-8560-A8BE0431B0CF}" destId="{71CE6554-35DC-4F3F-8400-02DCF5FD6645}" srcOrd="0" destOrd="0" presId="urn:microsoft.com/office/officeart/2005/8/layout/default"/>
    <dgm:cxn modelId="{45015312-FFBE-4D56-A377-5337A973C174}" type="presOf" srcId="{0990EE6D-2806-4849-982B-73C8F3E3B080}" destId="{CB82C838-4075-4714-886C-50BAA9234605}" srcOrd="0" destOrd="0" presId="urn:microsoft.com/office/officeart/2005/8/layout/default"/>
    <dgm:cxn modelId="{A7C37DC8-7BC7-44D0-BF1B-6ACEF6804A20}" srcId="{0990EE6D-2806-4849-982B-73C8F3E3B080}" destId="{DEA5025C-D3D7-45EF-9850-30DA4793CD13}" srcOrd="1" destOrd="0" parTransId="{B69CBE8D-61B8-47C5-8E91-B27C1ADDF758}" sibTransId="{E8B4A6D4-4CA3-4A06-9905-F9878DA64D0A}"/>
    <dgm:cxn modelId="{3C102D75-9DE4-435B-911E-62D69CDFB43C}" type="presOf" srcId="{DEA5025C-D3D7-45EF-9850-30DA4793CD13}" destId="{B5F66215-A98E-4641-AA9D-F369FA64C7C8}" srcOrd="0" destOrd="0" presId="urn:microsoft.com/office/officeart/2005/8/layout/default"/>
    <dgm:cxn modelId="{76EDE9AD-ADF3-4466-BCAB-43E05691DBF5}" type="presParOf" srcId="{CB82C838-4075-4714-886C-50BAA9234605}" destId="{71CE6554-35DC-4F3F-8400-02DCF5FD6645}" srcOrd="0" destOrd="0" presId="urn:microsoft.com/office/officeart/2005/8/layout/default"/>
    <dgm:cxn modelId="{A383F781-74AF-45E2-955E-B1C11744EC4E}" type="presParOf" srcId="{CB82C838-4075-4714-886C-50BAA9234605}" destId="{D83ED869-EBE8-4DFF-8EEE-23F33AE10DD0}" srcOrd="1" destOrd="0" presId="urn:microsoft.com/office/officeart/2005/8/layout/default"/>
    <dgm:cxn modelId="{6A2F1960-C88E-43D3-97A2-259934AF6AC3}" type="presParOf" srcId="{CB82C838-4075-4714-886C-50BAA9234605}" destId="{B5F66215-A98E-4641-AA9D-F369FA64C7C8}" srcOrd="2" destOrd="0" presId="urn:microsoft.com/office/officeart/2005/8/layout/default"/>
    <dgm:cxn modelId="{9D084A87-E87C-4105-8CCB-10F2BC6B849D}" type="presParOf" srcId="{CB82C838-4075-4714-886C-50BAA9234605}" destId="{05250CBC-8CCE-4482-9F8E-5A7B3BFEF61B}" srcOrd="3" destOrd="0" presId="urn:microsoft.com/office/officeart/2005/8/layout/default"/>
    <dgm:cxn modelId="{DA931D70-16D0-4DCB-A2D0-FCED2AB039F5}" type="presParOf" srcId="{CB82C838-4075-4714-886C-50BAA9234605}" destId="{463867A5-56F6-4114-9EB4-56CAB34060AE}" srcOrd="4" destOrd="0" presId="urn:microsoft.com/office/officeart/2005/8/layout/default"/>
    <dgm:cxn modelId="{AA342BF3-E9FD-4B9E-89CD-0C4D5682F97E}" type="presParOf" srcId="{CB82C838-4075-4714-886C-50BAA9234605}" destId="{DEE88AD1-5B49-4113-B203-C6FE368FDB76}" srcOrd="5" destOrd="0" presId="urn:microsoft.com/office/officeart/2005/8/layout/default"/>
    <dgm:cxn modelId="{74C6925F-344B-423E-8B9B-132503CB0370}" type="presParOf" srcId="{CB82C838-4075-4714-886C-50BAA9234605}" destId="{BED5357B-55AC-48F4-A2D6-BAA6BD91A25E}" srcOrd="6" destOrd="0" presId="urn:microsoft.com/office/officeart/2005/8/layout/default"/>
    <dgm:cxn modelId="{45C8BA1F-CC8E-41AE-94E3-3881B35E8577}" type="presParOf" srcId="{CB82C838-4075-4714-886C-50BAA9234605}" destId="{ED808036-C8F4-4FE8-A19F-FA1315E1E4B0}" srcOrd="7" destOrd="0" presId="urn:microsoft.com/office/officeart/2005/8/layout/default"/>
    <dgm:cxn modelId="{0E4D3028-2ACE-4EA1-90A0-7DC0A5A9420F}" type="presParOf" srcId="{CB82C838-4075-4714-886C-50BAA9234605}" destId="{6B2143E8-1B1C-4C5E-9219-CD1CA3C36E92}" srcOrd="8" destOrd="0" presId="urn:microsoft.com/office/officeart/2005/8/layout/default"/>
    <dgm:cxn modelId="{3CD69F4E-876B-4F41-B3CE-B3F7AEC38163}" type="presParOf" srcId="{CB82C838-4075-4714-886C-50BAA9234605}" destId="{95684B3D-A152-4ECB-87A3-D2013E671C2A}" srcOrd="9" destOrd="0" presId="urn:microsoft.com/office/officeart/2005/8/layout/default"/>
    <dgm:cxn modelId="{AF5B1F5F-08C7-49D5-81DB-3D5A5328DA57}" type="presParOf" srcId="{CB82C838-4075-4714-886C-50BAA9234605}" destId="{46D4021F-7318-4BD1-8229-1DBE4E9C260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3B37D4-76B0-42BD-A2C1-4CC030277D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140B75-8302-49C4-842A-2C87C4EABAA1}">
      <dgm:prSet/>
      <dgm:spPr/>
      <dgm:t>
        <a:bodyPr/>
        <a:lstStyle/>
        <a:p>
          <a:pPr rtl="0"/>
          <a:r>
            <a:rPr lang="uk-UA" dirty="0" smtClean="0"/>
            <a:t>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Генрі 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Тюдор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використовує відносно поняття «міф» теоретичну </a:t>
          </a:r>
          <a:r>
            <a:rPr lang="uk-UA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конструкцію «розповіді-оповідання»</a:t>
          </a:r>
          <a:endParaRPr lang="ru-RU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C4A7D6-5956-4BA3-95E4-836CDA565231}" type="parTrans" cxnId="{785F6C51-058B-470C-AF06-CBFE556BCCF1}">
      <dgm:prSet/>
      <dgm:spPr/>
      <dgm:t>
        <a:bodyPr/>
        <a:lstStyle/>
        <a:p>
          <a:endParaRPr lang="ru-RU"/>
        </a:p>
      </dgm:t>
    </dgm:pt>
    <dgm:pt modelId="{9DC46941-E2B1-4D67-8C16-8A512DDA27B4}" type="sibTrans" cxnId="{785F6C51-058B-470C-AF06-CBFE556BCCF1}">
      <dgm:prSet/>
      <dgm:spPr/>
      <dgm:t>
        <a:bodyPr/>
        <a:lstStyle/>
        <a:p>
          <a:endParaRPr lang="ru-RU"/>
        </a:p>
      </dgm:t>
    </dgm:pt>
    <dgm:pt modelId="{0DBC0CB4-D310-437D-9396-271BE6D6DEE1}">
      <dgm:prSet/>
      <dgm:spPr/>
      <dgm:t>
        <a:bodyPr/>
        <a:lstStyle/>
        <a:p>
          <a:pPr algn="just"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Крістофер 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Флад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визначив політичний міф як </a:t>
          </a:r>
          <a:r>
            <a:rPr lang="uk-UA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“ідеологічно</a:t>
          </a:r>
          <a:r>
            <a:rPr lang="uk-UA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маркіроване оповідання”.</a:t>
          </a:r>
          <a:endParaRPr lang="ru-RU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EA6DF-0EF0-4832-A7E5-2F9732FB4329}" type="parTrans" cxnId="{EA87EF1C-97FB-41BA-AE7B-EB6E2FC090FD}">
      <dgm:prSet/>
      <dgm:spPr/>
      <dgm:t>
        <a:bodyPr/>
        <a:lstStyle/>
        <a:p>
          <a:endParaRPr lang="ru-RU"/>
        </a:p>
      </dgm:t>
    </dgm:pt>
    <dgm:pt modelId="{24F46EA7-E391-45CD-8182-3537F05F06F9}" type="sibTrans" cxnId="{EA87EF1C-97FB-41BA-AE7B-EB6E2FC090FD}">
      <dgm:prSet/>
      <dgm:spPr/>
      <dgm:t>
        <a:bodyPr/>
        <a:lstStyle/>
        <a:p>
          <a:endParaRPr lang="ru-RU"/>
        </a:p>
      </dgm:t>
    </dgm:pt>
    <dgm:pt modelId="{C57EE5D1-8B35-48EA-87FE-F4E42C86E303}" type="pres">
      <dgm:prSet presAssocID="{1A3B37D4-76B0-42BD-A2C1-4CC030277D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A2CA0A-45A0-43DC-9F46-2CC3A22EA255}" type="pres">
      <dgm:prSet presAssocID="{F0140B75-8302-49C4-842A-2C87C4EABAA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1C466-755B-41D5-9494-F3B4E639DB1C}" type="pres">
      <dgm:prSet presAssocID="{9DC46941-E2B1-4D67-8C16-8A512DDA27B4}" presName="spacer" presStyleCnt="0"/>
      <dgm:spPr/>
    </dgm:pt>
    <dgm:pt modelId="{D0DD4AC8-C398-4481-90B5-9FDFE8C6FBF0}" type="pres">
      <dgm:prSet presAssocID="{0DBC0CB4-D310-437D-9396-271BE6D6DE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4F627C-1AF1-4AB5-87ED-9D7E8516930B}" type="presOf" srcId="{F0140B75-8302-49C4-842A-2C87C4EABAA1}" destId="{91A2CA0A-45A0-43DC-9F46-2CC3A22EA255}" srcOrd="0" destOrd="0" presId="urn:microsoft.com/office/officeart/2005/8/layout/vList2"/>
    <dgm:cxn modelId="{0086E0F5-5C62-4B3F-8660-C76FE7D003E9}" type="presOf" srcId="{1A3B37D4-76B0-42BD-A2C1-4CC030277D6A}" destId="{C57EE5D1-8B35-48EA-87FE-F4E42C86E303}" srcOrd="0" destOrd="0" presId="urn:microsoft.com/office/officeart/2005/8/layout/vList2"/>
    <dgm:cxn modelId="{01596B0C-C1DC-4C88-A83C-948EFB7BEBC9}" type="presOf" srcId="{0DBC0CB4-D310-437D-9396-271BE6D6DEE1}" destId="{D0DD4AC8-C398-4481-90B5-9FDFE8C6FBF0}" srcOrd="0" destOrd="0" presId="urn:microsoft.com/office/officeart/2005/8/layout/vList2"/>
    <dgm:cxn modelId="{785F6C51-058B-470C-AF06-CBFE556BCCF1}" srcId="{1A3B37D4-76B0-42BD-A2C1-4CC030277D6A}" destId="{F0140B75-8302-49C4-842A-2C87C4EABAA1}" srcOrd="0" destOrd="0" parTransId="{79C4A7D6-5956-4BA3-95E4-836CDA565231}" sibTransId="{9DC46941-E2B1-4D67-8C16-8A512DDA27B4}"/>
    <dgm:cxn modelId="{EA87EF1C-97FB-41BA-AE7B-EB6E2FC090FD}" srcId="{1A3B37D4-76B0-42BD-A2C1-4CC030277D6A}" destId="{0DBC0CB4-D310-437D-9396-271BE6D6DEE1}" srcOrd="1" destOrd="0" parTransId="{B32EA6DF-0EF0-4832-A7E5-2F9732FB4329}" sibTransId="{24F46EA7-E391-45CD-8182-3537F05F06F9}"/>
    <dgm:cxn modelId="{349682B7-E106-48AD-9F12-F60467676B80}" type="presParOf" srcId="{C57EE5D1-8B35-48EA-87FE-F4E42C86E303}" destId="{91A2CA0A-45A0-43DC-9F46-2CC3A22EA255}" srcOrd="0" destOrd="0" presId="urn:microsoft.com/office/officeart/2005/8/layout/vList2"/>
    <dgm:cxn modelId="{8B45F018-39E2-4954-BDDE-6A22521BF8A7}" type="presParOf" srcId="{C57EE5D1-8B35-48EA-87FE-F4E42C86E303}" destId="{6C81C466-755B-41D5-9494-F3B4E639DB1C}" srcOrd="1" destOrd="0" presId="urn:microsoft.com/office/officeart/2005/8/layout/vList2"/>
    <dgm:cxn modelId="{081E53FF-AFD6-4F9F-8B16-E1B3DC20F0A4}" type="presParOf" srcId="{C57EE5D1-8B35-48EA-87FE-F4E42C86E303}" destId="{D0DD4AC8-C398-4481-90B5-9FDFE8C6FB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A10A87-742F-424F-918E-452F11AB1DE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8BE8DA-736B-4117-B662-4977D0CBF927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пол. ХХ ст.  міф розглядали виключно як форму колективних вистав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55BB4-BF60-4998-93E9-4B038C096946}" type="parTrans" cxnId="{56BCE85B-B86B-48D2-A649-525C3363BF8F}">
      <dgm:prSet/>
      <dgm:spPr/>
      <dgm:t>
        <a:bodyPr/>
        <a:lstStyle/>
        <a:p>
          <a:endParaRPr lang="ru-RU"/>
        </a:p>
      </dgm:t>
    </dgm:pt>
    <dgm:pt modelId="{319E5187-E845-40E0-98F7-D5C5BE545B07}" type="sibTrans" cxnId="{56BCE85B-B86B-48D2-A649-525C3363BF8F}">
      <dgm:prSet/>
      <dgm:spPr/>
      <dgm:t>
        <a:bodyPr/>
        <a:lstStyle/>
        <a:p>
          <a:endParaRPr lang="ru-RU"/>
        </a:p>
      </dgm:t>
    </dgm:pt>
    <dgm:pt modelId="{2DB2FA1B-0E79-48E2-8AC2-9E9F3648BB2D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пол. ХХ ст.  поняття стало розглядатися як результат ідеологічної і символічної боротьби за сенси та значення.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C4308-EF41-4B30-94EC-4E7502E879A7}" type="parTrans" cxnId="{D8955F95-A75E-4332-BEAA-9FBD2B5D913E}">
      <dgm:prSet/>
      <dgm:spPr/>
      <dgm:t>
        <a:bodyPr/>
        <a:lstStyle/>
        <a:p>
          <a:endParaRPr lang="ru-RU"/>
        </a:p>
      </dgm:t>
    </dgm:pt>
    <dgm:pt modelId="{23C53D7E-CC37-414F-B7BE-FC8C9C41A23B}" type="sibTrans" cxnId="{D8955F95-A75E-4332-BEAA-9FBD2B5D913E}">
      <dgm:prSet/>
      <dgm:spPr/>
      <dgm:t>
        <a:bodyPr/>
        <a:lstStyle/>
        <a:p>
          <a:endParaRPr lang="ru-RU"/>
        </a:p>
      </dgm:t>
    </dgm:pt>
    <dgm:pt modelId="{F5AF3A68-53BD-4EF8-A2DA-E7B3A078C597}" type="pres">
      <dgm:prSet presAssocID="{48A10A87-742F-424F-918E-452F11AB1DE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91A7B7-D36B-46C3-BBCD-601A91F30CC2}" type="pres">
      <dgm:prSet presAssocID="{48A10A87-742F-424F-918E-452F11AB1DEE}" presName="arrow" presStyleLbl="bgShp" presStyleIdx="0" presStyleCnt="1" custScaleX="116009"/>
      <dgm:spPr/>
    </dgm:pt>
    <dgm:pt modelId="{8385A8FE-CEAE-4580-8CE8-81484B18F439}" type="pres">
      <dgm:prSet presAssocID="{48A10A87-742F-424F-918E-452F11AB1DEE}" presName="linearProcess" presStyleCnt="0"/>
      <dgm:spPr/>
    </dgm:pt>
    <dgm:pt modelId="{ABF4BAE5-68A0-483A-B047-E2541A4E489A}" type="pres">
      <dgm:prSet presAssocID="{778BE8DA-736B-4117-B662-4977D0CBF92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1F24E-935A-4D95-950B-D00547CB75CC}" type="pres">
      <dgm:prSet presAssocID="{319E5187-E845-40E0-98F7-D5C5BE545B07}" presName="sibTrans" presStyleCnt="0"/>
      <dgm:spPr/>
    </dgm:pt>
    <dgm:pt modelId="{5180481D-68DE-4251-A0C3-94BCD6387A7D}" type="pres">
      <dgm:prSet presAssocID="{2DB2FA1B-0E79-48E2-8AC2-9E9F3648BB2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55F95-A75E-4332-BEAA-9FBD2B5D913E}" srcId="{48A10A87-742F-424F-918E-452F11AB1DEE}" destId="{2DB2FA1B-0E79-48E2-8AC2-9E9F3648BB2D}" srcOrd="1" destOrd="0" parTransId="{6D4C4308-EF41-4B30-94EC-4E7502E879A7}" sibTransId="{23C53D7E-CC37-414F-B7BE-FC8C9C41A23B}"/>
    <dgm:cxn modelId="{022882BE-FF3F-4EE4-A11B-FFB4EB4FD4B5}" type="presOf" srcId="{2DB2FA1B-0E79-48E2-8AC2-9E9F3648BB2D}" destId="{5180481D-68DE-4251-A0C3-94BCD6387A7D}" srcOrd="0" destOrd="0" presId="urn:microsoft.com/office/officeart/2005/8/layout/hProcess9"/>
    <dgm:cxn modelId="{56BCE85B-B86B-48D2-A649-525C3363BF8F}" srcId="{48A10A87-742F-424F-918E-452F11AB1DEE}" destId="{778BE8DA-736B-4117-B662-4977D0CBF927}" srcOrd="0" destOrd="0" parTransId="{32F55BB4-BF60-4998-93E9-4B038C096946}" sibTransId="{319E5187-E845-40E0-98F7-D5C5BE545B07}"/>
    <dgm:cxn modelId="{A558A686-E29B-4251-837F-EBD3C97359FA}" type="presOf" srcId="{778BE8DA-736B-4117-B662-4977D0CBF927}" destId="{ABF4BAE5-68A0-483A-B047-E2541A4E489A}" srcOrd="0" destOrd="0" presId="urn:microsoft.com/office/officeart/2005/8/layout/hProcess9"/>
    <dgm:cxn modelId="{875BC04C-84DD-49C0-9370-7780748A8BEE}" type="presOf" srcId="{48A10A87-742F-424F-918E-452F11AB1DEE}" destId="{F5AF3A68-53BD-4EF8-A2DA-E7B3A078C597}" srcOrd="0" destOrd="0" presId="urn:microsoft.com/office/officeart/2005/8/layout/hProcess9"/>
    <dgm:cxn modelId="{2F18E2DC-C43E-4E6B-A75B-24BA69854B8F}" type="presParOf" srcId="{F5AF3A68-53BD-4EF8-A2DA-E7B3A078C597}" destId="{A291A7B7-D36B-46C3-BBCD-601A91F30CC2}" srcOrd="0" destOrd="0" presId="urn:microsoft.com/office/officeart/2005/8/layout/hProcess9"/>
    <dgm:cxn modelId="{312613D7-D93C-4A3E-9545-535CE65EA0AE}" type="presParOf" srcId="{F5AF3A68-53BD-4EF8-A2DA-E7B3A078C597}" destId="{8385A8FE-CEAE-4580-8CE8-81484B18F439}" srcOrd="1" destOrd="0" presId="urn:microsoft.com/office/officeart/2005/8/layout/hProcess9"/>
    <dgm:cxn modelId="{6B62CDCF-73B4-4BCC-A856-18EC3CE21126}" type="presParOf" srcId="{8385A8FE-CEAE-4580-8CE8-81484B18F439}" destId="{ABF4BAE5-68A0-483A-B047-E2541A4E489A}" srcOrd="0" destOrd="0" presId="urn:microsoft.com/office/officeart/2005/8/layout/hProcess9"/>
    <dgm:cxn modelId="{97663162-6579-494D-AA42-65F6D4BCC5C8}" type="presParOf" srcId="{8385A8FE-CEAE-4580-8CE8-81484B18F439}" destId="{AB51F24E-935A-4D95-950B-D00547CB75CC}" srcOrd="1" destOrd="0" presId="urn:microsoft.com/office/officeart/2005/8/layout/hProcess9"/>
    <dgm:cxn modelId="{FE513BFD-239D-48E3-BF05-C06E21022BB4}" type="presParOf" srcId="{8385A8FE-CEAE-4580-8CE8-81484B18F439}" destId="{5180481D-68DE-4251-A0C3-94BCD6387A7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B1B0B4-F970-48DA-BC7D-13FFE0B68D3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FF16EA-B2F1-4EEA-B6F3-CFF5DF7403AA}">
      <dgm:prSet/>
      <dgm:spPr/>
      <dgm:t>
        <a:bodyPr/>
        <a:lstStyle/>
        <a:p>
          <a:pPr rtl="0"/>
          <a:r>
            <a:rPr lang="uk-UA" b="1" u="none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РЕАЛІСТИЧНЕ</a:t>
          </a:r>
          <a:endParaRPr lang="ru-RU" b="1" u="none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5B034-E939-42E8-A680-945AA1E43138}" type="parTrans" cxnId="{AB59CA86-8DBE-43C5-9C15-3444AA89358A}">
      <dgm:prSet/>
      <dgm:spPr/>
      <dgm:t>
        <a:bodyPr/>
        <a:lstStyle/>
        <a:p>
          <a:endParaRPr lang="ru-RU"/>
        </a:p>
      </dgm:t>
    </dgm:pt>
    <dgm:pt modelId="{CEA774AF-5743-4946-8F44-439B14DCF109}" type="sibTrans" cxnId="{AB59CA86-8DBE-43C5-9C15-3444AA89358A}">
      <dgm:prSet/>
      <dgm:spPr/>
      <dgm:t>
        <a:bodyPr/>
        <a:lstStyle/>
        <a:p>
          <a:endParaRPr lang="ru-RU"/>
        </a:p>
      </dgm:t>
    </dgm:pt>
    <dgm:pt modelId="{53D6160C-91F9-4BCE-8F07-BC45E9B380EA}">
      <dgm:prSet/>
      <dgm:spPr/>
      <dgm:t>
        <a:bodyPr/>
        <a:lstStyle/>
        <a:p>
          <a:pPr rtl="0"/>
          <a:r>
            <a:rPr lang="uk-UA" b="1" u="none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МІФОЛОГІЧНЕ</a:t>
          </a:r>
          <a:endParaRPr lang="ru-RU" b="1" u="none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28E4F-6D29-4A46-8474-792FBA5FFD98}" type="parTrans" cxnId="{28E59782-5B6D-4000-89B7-50ECFDB4AE5A}">
      <dgm:prSet/>
      <dgm:spPr/>
      <dgm:t>
        <a:bodyPr/>
        <a:lstStyle/>
        <a:p>
          <a:endParaRPr lang="ru-RU"/>
        </a:p>
      </dgm:t>
    </dgm:pt>
    <dgm:pt modelId="{CF838CCB-ABEF-491A-9F43-CF5A5F2B41A3}" type="sibTrans" cxnId="{28E59782-5B6D-4000-89B7-50ECFDB4AE5A}">
      <dgm:prSet/>
      <dgm:spPr/>
      <dgm:t>
        <a:bodyPr/>
        <a:lstStyle/>
        <a:p>
          <a:endParaRPr lang="ru-RU"/>
        </a:p>
      </dgm:t>
    </dgm:pt>
    <dgm:pt modelId="{1912458D-FE8D-46BA-AF12-8627DE466B8B}" type="pres">
      <dgm:prSet presAssocID="{ACB1B0B4-F970-48DA-BC7D-13FFE0B68D3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159F01-BB15-46F9-B16B-934CF7E00390}" type="pres">
      <dgm:prSet presAssocID="{40FF16EA-B2F1-4EEA-B6F3-CFF5DF7403AA}" presName="circ1" presStyleLbl="vennNode1" presStyleIdx="0" presStyleCnt="2" custScaleX="116780" custScaleY="99968" custLinFactNeighborX="-410" custLinFactNeighborY="-2953"/>
      <dgm:spPr/>
      <dgm:t>
        <a:bodyPr/>
        <a:lstStyle/>
        <a:p>
          <a:endParaRPr lang="ru-RU"/>
        </a:p>
      </dgm:t>
    </dgm:pt>
    <dgm:pt modelId="{7F0C04BE-9E74-4DE6-B7E4-4F546031064F}" type="pres">
      <dgm:prSet presAssocID="{40FF16EA-B2F1-4EEA-B6F3-CFF5DF7403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B913C-7F0A-4627-9A4B-5CDBFDE3D6A7}" type="pres">
      <dgm:prSet presAssocID="{53D6160C-91F9-4BCE-8F07-BC45E9B380EA}" presName="circ2" presStyleLbl="vennNode1" presStyleIdx="1" presStyleCnt="2" custScaleX="116454" custScaleY="100547" custLinFactNeighborX="-3398"/>
      <dgm:spPr/>
      <dgm:t>
        <a:bodyPr/>
        <a:lstStyle/>
        <a:p>
          <a:endParaRPr lang="ru-RU"/>
        </a:p>
      </dgm:t>
    </dgm:pt>
    <dgm:pt modelId="{F5FD7505-51C2-4121-B5F5-74BB039EABF2}" type="pres">
      <dgm:prSet presAssocID="{53D6160C-91F9-4BCE-8F07-BC45E9B380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59782-5B6D-4000-89B7-50ECFDB4AE5A}" srcId="{ACB1B0B4-F970-48DA-BC7D-13FFE0B68D3D}" destId="{53D6160C-91F9-4BCE-8F07-BC45E9B380EA}" srcOrd="1" destOrd="0" parTransId="{C6E28E4F-6D29-4A46-8474-792FBA5FFD98}" sibTransId="{CF838CCB-ABEF-491A-9F43-CF5A5F2B41A3}"/>
    <dgm:cxn modelId="{ADCD6245-7280-4B01-8A75-AB16BA319AC3}" type="presOf" srcId="{53D6160C-91F9-4BCE-8F07-BC45E9B380EA}" destId="{F5FD7505-51C2-4121-B5F5-74BB039EABF2}" srcOrd="1" destOrd="0" presId="urn:microsoft.com/office/officeart/2005/8/layout/venn1"/>
    <dgm:cxn modelId="{2E3F02F1-523A-4F61-93E1-D0D82F17F3B5}" type="presOf" srcId="{40FF16EA-B2F1-4EEA-B6F3-CFF5DF7403AA}" destId="{75159F01-BB15-46F9-B16B-934CF7E00390}" srcOrd="0" destOrd="0" presId="urn:microsoft.com/office/officeart/2005/8/layout/venn1"/>
    <dgm:cxn modelId="{0B07490D-0E15-4CBA-A12B-C7C401760E19}" type="presOf" srcId="{53D6160C-91F9-4BCE-8F07-BC45E9B380EA}" destId="{FD4B913C-7F0A-4627-9A4B-5CDBFDE3D6A7}" srcOrd="0" destOrd="0" presId="urn:microsoft.com/office/officeart/2005/8/layout/venn1"/>
    <dgm:cxn modelId="{AB59CA86-8DBE-43C5-9C15-3444AA89358A}" srcId="{ACB1B0B4-F970-48DA-BC7D-13FFE0B68D3D}" destId="{40FF16EA-B2F1-4EEA-B6F3-CFF5DF7403AA}" srcOrd="0" destOrd="0" parTransId="{1895B034-E939-42E8-A680-945AA1E43138}" sibTransId="{CEA774AF-5743-4946-8F44-439B14DCF109}"/>
    <dgm:cxn modelId="{B651F2EF-FFF8-4A7A-8180-3DE2D70EECF6}" type="presOf" srcId="{ACB1B0B4-F970-48DA-BC7D-13FFE0B68D3D}" destId="{1912458D-FE8D-46BA-AF12-8627DE466B8B}" srcOrd="0" destOrd="0" presId="urn:microsoft.com/office/officeart/2005/8/layout/venn1"/>
    <dgm:cxn modelId="{E469E2E0-CF8B-4B70-B3B9-0549FD1592C3}" type="presOf" srcId="{40FF16EA-B2F1-4EEA-B6F3-CFF5DF7403AA}" destId="{7F0C04BE-9E74-4DE6-B7E4-4F546031064F}" srcOrd="1" destOrd="0" presId="urn:microsoft.com/office/officeart/2005/8/layout/venn1"/>
    <dgm:cxn modelId="{37EE8D75-D447-40C1-9FFF-E6F31812A292}" type="presParOf" srcId="{1912458D-FE8D-46BA-AF12-8627DE466B8B}" destId="{75159F01-BB15-46F9-B16B-934CF7E00390}" srcOrd="0" destOrd="0" presId="urn:microsoft.com/office/officeart/2005/8/layout/venn1"/>
    <dgm:cxn modelId="{2CB02A13-5F46-45EE-9081-7656FE5C36E8}" type="presParOf" srcId="{1912458D-FE8D-46BA-AF12-8627DE466B8B}" destId="{7F0C04BE-9E74-4DE6-B7E4-4F546031064F}" srcOrd="1" destOrd="0" presId="urn:microsoft.com/office/officeart/2005/8/layout/venn1"/>
    <dgm:cxn modelId="{0F426077-8708-4C4F-8603-A9D71D7460A2}" type="presParOf" srcId="{1912458D-FE8D-46BA-AF12-8627DE466B8B}" destId="{FD4B913C-7F0A-4627-9A4B-5CDBFDE3D6A7}" srcOrd="2" destOrd="0" presId="urn:microsoft.com/office/officeart/2005/8/layout/venn1"/>
    <dgm:cxn modelId="{4F364344-14E5-4464-845C-9238429A1080}" type="presParOf" srcId="{1912458D-FE8D-46BA-AF12-8627DE466B8B}" destId="{F5FD7505-51C2-4121-B5F5-74BB039EABF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104AEC-3482-49A7-8AD3-0E6839FDA2C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41E6B-E82E-4EAF-BE0B-18F3AF2DDFC5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стереотипах, що сформувались у масовій свідомості, значною мірою, базується процес політичного міфотворення.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B31EC-989E-47D6-9A4B-45879862F076}" type="parTrans" cxnId="{B1CB7FD9-AF58-438C-BF17-486A9A2A926D}">
      <dgm:prSet/>
      <dgm:spPr/>
      <dgm:t>
        <a:bodyPr/>
        <a:lstStyle/>
        <a:p>
          <a:endParaRPr lang="ru-RU"/>
        </a:p>
      </dgm:t>
    </dgm:pt>
    <dgm:pt modelId="{D4FBC9F8-6130-45F7-9CF9-658B1E21DF46}" type="sibTrans" cxnId="{B1CB7FD9-AF58-438C-BF17-486A9A2A926D}">
      <dgm:prSet/>
      <dgm:spPr/>
      <dgm:t>
        <a:bodyPr/>
        <a:lstStyle/>
        <a:p>
          <a:endParaRPr lang="ru-RU"/>
        </a:p>
      </dgm:t>
    </dgm:pt>
    <dgm:pt modelId="{E0275B96-2F57-4CC7-8ED4-919B1FCABDC2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Пам’ять і історія – це завжди пам'ять і історія </a:t>
          </a:r>
          <a:r>
            <a: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 якось метою», «для чогось»,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і пояснює схильність соціальної пам'яті до міфологізації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B2EC2D-9729-410E-94AD-58E918F559F7}" type="parTrans" cxnId="{438E7652-DC89-4058-813F-5C65C8B03E19}">
      <dgm:prSet/>
      <dgm:spPr/>
      <dgm:t>
        <a:bodyPr/>
        <a:lstStyle/>
        <a:p>
          <a:endParaRPr lang="ru-RU"/>
        </a:p>
      </dgm:t>
    </dgm:pt>
    <dgm:pt modelId="{5C65865B-0E73-40C9-B4EB-02B9BCC8F6A9}" type="sibTrans" cxnId="{438E7652-DC89-4058-813F-5C65C8B03E19}">
      <dgm:prSet/>
      <dgm:spPr/>
      <dgm:t>
        <a:bodyPr/>
        <a:lstStyle/>
        <a:p>
          <a:endParaRPr lang="ru-RU"/>
        </a:p>
      </dgm:t>
    </dgm:pt>
    <dgm:pt modelId="{633A0CA4-6846-465C-8705-3A0744B50266}" type="pres">
      <dgm:prSet presAssocID="{C5104AEC-3482-49A7-8AD3-0E6839FDA2C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6EDB19-FC02-4775-BB1C-FF9A9CE437D0}" type="pres">
      <dgm:prSet presAssocID="{AC941E6B-E82E-4EAF-BE0B-18F3AF2DDFC5}" presName="circle1" presStyleLbl="node1" presStyleIdx="0" presStyleCnt="2"/>
      <dgm:spPr/>
    </dgm:pt>
    <dgm:pt modelId="{3E393731-5CA3-49D1-852C-1C482E559B22}" type="pres">
      <dgm:prSet presAssocID="{AC941E6B-E82E-4EAF-BE0B-18F3AF2DDFC5}" presName="space" presStyleCnt="0"/>
      <dgm:spPr/>
    </dgm:pt>
    <dgm:pt modelId="{D5A6B82F-CE65-46D9-B463-2DD2FCD8B2F3}" type="pres">
      <dgm:prSet presAssocID="{AC941E6B-E82E-4EAF-BE0B-18F3AF2DDFC5}" presName="rect1" presStyleLbl="alignAcc1" presStyleIdx="0" presStyleCnt="2"/>
      <dgm:spPr/>
      <dgm:t>
        <a:bodyPr/>
        <a:lstStyle/>
        <a:p>
          <a:endParaRPr lang="ru-RU"/>
        </a:p>
      </dgm:t>
    </dgm:pt>
    <dgm:pt modelId="{608B1EC6-43D4-4F27-B2E9-3E8A5ABE71C9}" type="pres">
      <dgm:prSet presAssocID="{E0275B96-2F57-4CC7-8ED4-919B1FCABDC2}" presName="vertSpace2" presStyleLbl="node1" presStyleIdx="0" presStyleCnt="2"/>
      <dgm:spPr/>
    </dgm:pt>
    <dgm:pt modelId="{3B315FD0-FEE6-4144-A1B5-E90F3FF4DE55}" type="pres">
      <dgm:prSet presAssocID="{E0275B96-2F57-4CC7-8ED4-919B1FCABDC2}" presName="circle2" presStyleLbl="node1" presStyleIdx="1" presStyleCnt="2"/>
      <dgm:spPr/>
    </dgm:pt>
    <dgm:pt modelId="{27FFFFE0-BCE3-49E1-B332-E5989C64ECBC}" type="pres">
      <dgm:prSet presAssocID="{E0275B96-2F57-4CC7-8ED4-919B1FCABDC2}" presName="rect2" presStyleLbl="alignAcc1" presStyleIdx="1" presStyleCnt="2"/>
      <dgm:spPr/>
      <dgm:t>
        <a:bodyPr/>
        <a:lstStyle/>
        <a:p>
          <a:endParaRPr lang="ru-RU"/>
        </a:p>
      </dgm:t>
    </dgm:pt>
    <dgm:pt modelId="{EE02EE95-258A-4B16-B170-D6C1F8031E35}" type="pres">
      <dgm:prSet presAssocID="{AC941E6B-E82E-4EAF-BE0B-18F3AF2DDFC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2DC09-A23E-4409-A318-91B46BF60708}" type="pres">
      <dgm:prSet presAssocID="{E0275B96-2F57-4CC7-8ED4-919B1FCABDC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CB7FD9-AF58-438C-BF17-486A9A2A926D}" srcId="{C5104AEC-3482-49A7-8AD3-0E6839FDA2C9}" destId="{AC941E6B-E82E-4EAF-BE0B-18F3AF2DDFC5}" srcOrd="0" destOrd="0" parTransId="{EA2B31EC-989E-47D6-9A4B-45879862F076}" sibTransId="{D4FBC9F8-6130-45F7-9CF9-658B1E21DF46}"/>
    <dgm:cxn modelId="{438E7652-DC89-4058-813F-5C65C8B03E19}" srcId="{C5104AEC-3482-49A7-8AD3-0E6839FDA2C9}" destId="{E0275B96-2F57-4CC7-8ED4-919B1FCABDC2}" srcOrd="1" destOrd="0" parTransId="{AAB2EC2D-9729-410E-94AD-58E918F559F7}" sibTransId="{5C65865B-0E73-40C9-B4EB-02B9BCC8F6A9}"/>
    <dgm:cxn modelId="{5014CFD2-FD8F-46A0-B37E-CD0E71B89FFF}" type="presOf" srcId="{AC941E6B-E82E-4EAF-BE0B-18F3AF2DDFC5}" destId="{D5A6B82F-CE65-46D9-B463-2DD2FCD8B2F3}" srcOrd="0" destOrd="0" presId="urn:microsoft.com/office/officeart/2005/8/layout/target3"/>
    <dgm:cxn modelId="{1F147014-7D3E-43F5-AAC9-67107FE71C92}" type="presOf" srcId="{E0275B96-2F57-4CC7-8ED4-919B1FCABDC2}" destId="{6882DC09-A23E-4409-A318-91B46BF60708}" srcOrd="1" destOrd="0" presId="urn:microsoft.com/office/officeart/2005/8/layout/target3"/>
    <dgm:cxn modelId="{C95EB3E8-A57D-40C3-A30D-A82BB7F5EE9F}" type="presOf" srcId="{E0275B96-2F57-4CC7-8ED4-919B1FCABDC2}" destId="{27FFFFE0-BCE3-49E1-B332-E5989C64ECBC}" srcOrd="0" destOrd="0" presId="urn:microsoft.com/office/officeart/2005/8/layout/target3"/>
    <dgm:cxn modelId="{3FABB6D2-C316-44A2-ABE6-D8D783633A74}" type="presOf" srcId="{C5104AEC-3482-49A7-8AD3-0E6839FDA2C9}" destId="{633A0CA4-6846-465C-8705-3A0744B50266}" srcOrd="0" destOrd="0" presId="urn:microsoft.com/office/officeart/2005/8/layout/target3"/>
    <dgm:cxn modelId="{C1129607-115C-4ABB-B715-6AC67682BA9C}" type="presOf" srcId="{AC941E6B-E82E-4EAF-BE0B-18F3AF2DDFC5}" destId="{EE02EE95-258A-4B16-B170-D6C1F8031E35}" srcOrd="1" destOrd="0" presId="urn:microsoft.com/office/officeart/2005/8/layout/target3"/>
    <dgm:cxn modelId="{87081153-90E3-49FF-A5F7-0D5821DD18E2}" type="presParOf" srcId="{633A0CA4-6846-465C-8705-3A0744B50266}" destId="{1E6EDB19-FC02-4775-BB1C-FF9A9CE437D0}" srcOrd="0" destOrd="0" presId="urn:microsoft.com/office/officeart/2005/8/layout/target3"/>
    <dgm:cxn modelId="{D8DB8472-49E9-41C0-80B1-0CE4E04BA8F1}" type="presParOf" srcId="{633A0CA4-6846-465C-8705-3A0744B50266}" destId="{3E393731-5CA3-49D1-852C-1C482E559B22}" srcOrd="1" destOrd="0" presId="urn:microsoft.com/office/officeart/2005/8/layout/target3"/>
    <dgm:cxn modelId="{11EB0369-65A2-4801-9329-FD100AB03137}" type="presParOf" srcId="{633A0CA4-6846-465C-8705-3A0744B50266}" destId="{D5A6B82F-CE65-46D9-B463-2DD2FCD8B2F3}" srcOrd="2" destOrd="0" presId="urn:microsoft.com/office/officeart/2005/8/layout/target3"/>
    <dgm:cxn modelId="{3FA19E13-2517-423D-AABA-1ADCA77D3FC0}" type="presParOf" srcId="{633A0CA4-6846-465C-8705-3A0744B50266}" destId="{608B1EC6-43D4-4F27-B2E9-3E8A5ABE71C9}" srcOrd="3" destOrd="0" presId="urn:microsoft.com/office/officeart/2005/8/layout/target3"/>
    <dgm:cxn modelId="{AD23BB1F-F2D7-4269-960B-E93E1AE152C8}" type="presParOf" srcId="{633A0CA4-6846-465C-8705-3A0744B50266}" destId="{3B315FD0-FEE6-4144-A1B5-E90F3FF4DE55}" srcOrd="4" destOrd="0" presId="urn:microsoft.com/office/officeart/2005/8/layout/target3"/>
    <dgm:cxn modelId="{4FDD16AA-B566-49EC-8797-E0D782C584CB}" type="presParOf" srcId="{633A0CA4-6846-465C-8705-3A0744B50266}" destId="{27FFFFE0-BCE3-49E1-B332-E5989C64ECBC}" srcOrd="5" destOrd="0" presId="urn:microsoft.com/office/officeart/2005/8/layout/target3"/>
    <dgm:cxn modelId="{522012FF-D0FB-434C-8227-092D6B594502}" type="presParOf" srcId="{633A0CA4-6846-465C-8705-3A0744B50266}" destId="{EE02EE95-258A-4B16-B170-D6C1F8031E35}" srcOrd="6" destOrd="0" presId="urn:microsoft.com/office/officeart/2005/8/layout/target3"/>
    <dgm:cxn modelId="{A792E7D1-F64F-4BBF-A8DD-F5608460AD91}" type="presParOf" srcId="{633A0CA4-6846-465C-8705-3A0744B50266}" destId="{6882DC09-A23E-4409-A318-91B46BF60708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4F2F6FD-49D5-4462-8E7F-C5DAA77611E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DA035F-7523-41D2-ABB3-75B9DF8F523C}">
      <dgm:prSet/>
      <dgm:spPr/>
      <dgm:t>
        <a:bodyPr/>
        <a:lstStyle/>
        <a:p>
          <a:pPr rtl="0"/>
          <a:r>
            <a:rPr lang="uk-UA" dirty="0" smtClean="0"/>
            <a:t>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тенденція - створення нових міфів, що приходить на зміну політично неугоднім, недоцільним та морально застарілим.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5AAD3-19F7-4833-9BB5-19B081D06804}" type="parTrans" cxnId="{8A7C9A9B-D8D1-40F3-8794-2F9CBA225FA4}">
      <dgm:prSet/>
      <dgm:spPr/>
      <dgm:t>
        <a:bodyPr/>
        <a:lstStyle/>
        <a:p>
          <a:endParaRPr lang="ru-RU"/>
        </a:p>
      </dgm:t>
    </dgm:pt>
    <dgm:pt modelId="{CBFB4949-9010-4E02-8CCA-0D251519ED6A}" type="sibTrans" cxnId="{8A7C9A9B-D8D1-40F3-8794-2F9CBA225FA4}">
      <dgm:prSet/>
      <dgm:spPr/>
      <dgm:t>
        <a:bodyPr/>
        <a:lstStyle/>
        <a:p>
          <a:endParaRPr lang="ru-RU"/>
        </a:p>
      </dgm:t>
    </dgm:pt>
    <dgm:pt modelId="{EE8D2DED-99B1-464F-AA52-F5A0F847FA0D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тенденція, пов'язана з рухом до адекватного пізнання світу. Існують свої правила і методи, що грають найважливішу роль в деконструкції міфів</a:t>
          </a:r>
          <a:r>
            <a:rPr lang="uk-UA" dirty="0" smtClean="0"/>
            <a:t>. </a:t>
          </a:r>
          <a:endParaRPr lang="ru-RU" dirty="0"/>
        </a:p>
      </dgm:t>
    </dgm:pt>
    <dgm:pt modelId="{1408B382-A6F3-4615-8550-82202860E2A1}" type="parTrans" cxnId="{6D6EFA27-9433-4593-95D1-E3E5991D4DDE}">
      <dgm:prSet/>
      <dgm:spPr/>
      <dgm:t>
        <a:bodyPr/>
        <a:lstStyle/>
        <a:p>
          <a:endParaRPr lang="ru-RU"/>
        </a:p>
      </dgm:t>
    </dgm:pt>
    <dgm:pt modelId="{99DE8A23-E5AA-4F34-844C-D3F6F7E0C5B8}" type="sibTrans" cxnId="{6D6EFA27-9433-4593-95D1-E3E5991D4DDE}">
      <dgm:prSet/>
      <dgm:spPr/>
      <dgm:t>
        <a:bodyPr/>
        <a:lstStyle/>
        <a:p>
          <a:endParaRPr lang="ru-RU"/>
        </a:p>
      </dgm:t>
    </dgm:pt>
    <dgm:pt modelId="{679A2C5C-FF6E-43C4-94CF-0223D0191112}" type="pres">
      <dgm:prSet presAssocID="{E4F2F6FD-49D5-4462-8E7F-C5DAA77611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8E1CE6-1C97-4EF9-839F-4375E27606A7}" type="pres">
      <dgm:prSet presAssocID="{E4F2F6FD-49D5-4462-8E7F-C5DAA77611E3}" presName="fgShape" presStyleLbl="fgShp" presStyleIdx="0" presStyleCnt="1"/>
      <dgm:spPr/>
    </dgm:pt>
    <dgm:pt modelId="{C966A795-5F1C-4AE7-9BD2-4457CD341220}" type="pres">
      <dgm:prSet presAssocID="{E4F2F6FD-49D5-4462-8E7F-C5DAA77611E3}" presName="linComp" presStyleCnt="0"/>
      <dgm:spPr/>
    </dgm:pt>
    <dgm:pt modelId="{063BE36A-EB9D-4EAD-9158-73FE8E320CDB}" type="pres">
      <dgm:prSet presAssocID="{07DA035F-7523-41D2-ABB3-75B9DF8F523C}" presName="compNode" presStyleCnt="0"/>
      <dgm:spPr/>
    </dgm:pt>
    <dgm:pt modelId="{1D47E9B0-D44B-499F-9DB0-619F5DEC4990}" type="pres">
      <dgm:prSet presAssocID="{07DA035F-7523-41D2-ABB3-75B9DF8F523C}" presName="bkgdShape" presStyleLbl="node1" presStyleIdx="0" presStyleCnt="2"/>
      <dgm:spPr/>
      <dgm:t>
        <a:bodyPr/>
        <a:lstStyle/>
        <a:p>
          <a:endParaRPr lang="ru-RU"/>
        </a:p>
      </dgm:t>
    </dgm:pt>
    <dgm:pt modelId="{E11F1A48-76F5-45CF-ADE4-A7A5D7268AC3}" type="pres">
      <dgm:prSet presAssocID="{07DA035F-7523-41D2-ABB3-75B9DF8F523C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5F988-2A42-4D42-B7B0-2D37413C1CCE}" type="pres">
      <dgm:prSet presAssocID="{07DA035F-7523-41D2-ABB3-75B9DF8F523C}" presName="invisiNode" presStyleLbl="node1" presStyleIdx="0" presStyleCnt="2"/>
      <dgm:spPr/>
    </dgm:pt>
    <dgm:pt modelId="{949DC761-BEDA-4A01-9F90-37BBD5CD0BD9}" type="pres">
      <dgm:prSet presAssocID="{07DA035F-7523-41D2-ABB3-75B9DF8F523C}" presName="imagNode" presStyleLbl="fgImgPlace1" presStyleIdx="0" presStyleCnt="2" custFlipVert="0" custScaleX="185565" custScaleY="108995" custLinFactNeighborX="2149" custLinFactNeighborY="-409"/>
      <dgm:spPr/>
      <dgm:t>
        <a:bodyPr/>
        <a:lstStyle/>
        <a:p>
          <a:endParaRPr lang="ru-RU"/>
        </a:p>
      </dgm:t>
    </dgm:pt>
    <dgm:pt modelId="{6ED5632C-D8F1-4B69-ADFC-0105FD0DD5B7}" type="pres">
      <dgm:prSet presAssocID="{CBFB4949-9010-4E02-8CCA-0D251519ED6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CF85640-1195-4447-B599-7394F809CDF8}" type="pres">
      <dgm:prSet presAssocID="{EE8D2DED-99B1-464F-AA52-F5A0F847FA0D}" presName="compNode" presStyleCnt="0"/>
      <dgm:spPr/>
    </dgm:pt>
    <dgm:pt modelId="{31A6C5B2-97B9-4106-BDBB-FA86A8D48294}" type="pres">
      <dgm:prSet presAssocID="{EE8D2DED-99B1-464F-AA52-F5A0F847FA0D}" presName="bkgdShape" presStyleLbl="node1" presStyleIdx="1" presStyleCnt="2"/>
      <dgm:spPr/>
      <dgm:t>
        <a:bodyPr/>
        <a:lstStyle/>
        <a:p>
          <a:endParaRPr lang="ru-RU"/>
        </a:p>
      </dgm:t>
    </dgm:pt>
    <dgm:pt modelId="{8908B5E5-6E89-4F66-A4D5-E3761BDF0352}" type="pres">
      <dgm:prSet presAssocID="{EE8D2DED-99B1-464F-AA52-F5A0F847FA0D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DFBA9-A127-4A1E-8E85-38928853D820}" type="pres">
      <dgm:prSet presAssocID="{EE8D2DED-99B1-464F-AA52-F5A0F847FA0D}" presName="invisiNode" presStyleLbl="node1" presStyleIdx="1" presStyleCnt="2"/>
      <dgm:spPr/>
    </dgm:pt>
    <dgm:pt modelId="{B3DAA78F-35A5-4654-9E5D-D36B31B79CEC}" type="pres">
      <dgm:prSet presAssocID="{EE8D2DED-99B1-464F-AA52-F5A0F847FA0D}" presName="imagNode" presStyleLbl="fgImgPlace1" presStyleIdx="1" presStyleCnt="2" custScaleX="239063" custScaleY="123205"/>
      <dgm:spPr/>
    </dgm:pt>
  </dgm:ptLst>
  <dgm:cxnLst>
    <dgm:cxn modelId="{EAD2AB02-A8D9-4DD5-B0E2-096EAFCB1A4D}" type="presOf" srcId="{EE8D2DED-99B1-464F-AA52-F5A0F847FA0D}" destId="{8908B5E5-6E89-4F66-A4D5-E3761BDF0352}" srcOrd="1" destOrd="0" presId="urn:microsoft.com/office/officeart/2005/8/layout/hList7"/>
    <dgm:cxn modelId="{99825CD0-04B6-4956-96DB-79E1168A5801}" type="presOf" srcId="{07DA035F-7523-41D2-ABB3-75B9DF8F523C}" destId="{E11F1A48-76F5-45CF-ADE4-A7A5D7268AC3}" srcOrd="1" destOrd="0" presId="urn:microsoft.com/office/officeart/2005/8/layout/hList7"/>
    <dgm:cxn modelId="{6D6EFA27-9433-4593-95D1-E3E5991D4DDE}" srcId="{E4F2F6FD-49D5-4462-8E7F-C5DAA77611E3}" destId="{EE8D2DED-99B1-464F-AA52-F5A0F847FA0D}" srcOrd="1" destOrd="0" parTransId="{1408B382-A6F3-4615-8550-82202860E2A1}" sibTransId="{99DE8A23-E5AA-4F34-844C-D3F6F7E0C5B8}"/>
    <dgm:cxn modelId="{8A7C9A9B-D8D1-40F3-8794-2F9CBA225FA4}" srcId="{E4F2F6FD-49D5-4462-8E7F-C5DAA77611E3}" destId="{07DA035F-7523-41D2-ABB3-75B9DF8F523C}" srcOrd="0" destOrd="0" parTransId="{41E5AAD3-19F7-4833-9BB5-19B081D06804}" sibTransId="{CBFB4949-9010-4E02-8CCA-0D251519ED6A}"/>
    <dgm:cxn modelId="{5B4D965B-24E7-4B29-9443-D0AB8BAD7C6F}" type="presOf" srcId="{E4F2F6FD-49D5-4462-8E7F-C5DAA77611E3}" destId="{679A2C5C-FF6E-43C4-94CF-0223D0191112}" srcOrd="0" destOrd="0" presId="urn:microsoft.com/office/officeart/2005/8/layout/hList7"/>
    <dgm:cxn modelId="{3145DFC6-BBC6-4CA8-9D49-EF0918139A08}" type="presOf" srcId="{EE8D2DED-99B1-464F-AA52-F5A0F847FA0D}" destId="{31A6C5B2-97B9-4106-BDBB-FA86A8D48294}" srcOrd="0" destOrd="0" presId="urn:microsoft.com/office/officeart/2005/8/layout/hList7"/>
    <dgm:cxn modelId="{C3CBD2A0-4C5B-4183-BF46-11C3624D76D4}" type="presOf" srcId="{07DA035F-7523-41D2-ABB3-75B9DF8F523C}" destId="{1D47E9B0-D44B-499F-9DB0-619F5DEC4990}" srcOrd="0" destOrd="0" presId="urn:microsoft.com/office/officeart/2005/8/layout/hList7"/>
    <dgm:cxn modelId="{84C8D416-E5C1-4375-9132-892A06A66BA4}" type="presOf" srcId="{CBFB4949-9010-4E02-8CCA-0D251519ED6A}" destId="{6ED5632C-D8F1-4B69-ADFC-0105FD0DD5B7}" srcOrd="0" destOrd="0" presId="urn:microsoft.com/office/officeart/2005/8/layout/hList7"/>
    <dgm:cxn modelId="{6E4DC98F-0131-42F1-937E-71B151290DAD}" type="presParOf" srcId="{679A2C5C-FF6E-43C4-94CF-0223D0191112}" destId="{598E1CE6-1C97-4EF9-839F-4375E27606A7}" srcOrd="0" destOrd="0" presId="urn:microsoft.com/office/officeart/2005/8/layout/hList7"/>
    <dgm:cxn modelId="{486345EF-B50F-49E7-9219-BECC212E961B}" type="presParOf" srcId="{679A2C5C-FF6E-43C4-94CF-0223D0191112}" destId="{C966A795-5F1C-4AE7-9BD2-4457CD341220}" srcOrd="1" destOrd="0" presId="urn:microsoft.com/office/officeart/2005/8/layout/hList7"/>
    <dgm:cxn modelId="{EABE0AF7-017A-49CA-8435-246437BC43FF}" type="presParOf" srcId="{C966A795-5F1C-4AE7-9BD2-4457CD341220}" destId="{063BE36A-EB9D-4EAD-9158-73FE8E320CDB}" srcOrd="0" destOrd="0" presId="urn:microsoft.com/office/officeart/2005/8/layout/hList7"/>
    <dgm:cxn modelId="{FC556262-AD40-4BA0-86E2-405D5B57B865}" type="presParOf" srcId="{063BE36A-EB9D-4EAD-9158-73FE8E320CDB}" destId="{1D47E9B0-D44B-499F-9DB0-619F5DEC4990}" srcOrd="0" destOrd="0" presId="urn:microsoft.com/office/officeart/2005/8/layout/hList7"/>
    <dgm:cxn modelId="{D64E7224-B6C3-4B42-B5DC-FB3752EE95AC}" type="presParOf" srcId="{063BE36A-EB9D-4EAD-9158-73FE8E320CDB}" destId="{E11F1A48-76F5-45CF-ADE4-A7A5D7268AC3}" srcOrd="1" destOrd="0" presId="urn:microsoft.com/office/officeart/2005/8/layout/hList7"/>
    <dgm:cxn modelId="{C8FB2F2D-E776-4DE1-8C6C-FC2F97AA39A0}" type="presParOf" srcId="{063BE36A-EB9D-4EAD-9158-73FE8E320CDB}" destId="{4035F988-2A42-4D42-B7B0-2D37413C1CCE}" srcOrd="2" destOrd="0" presId="urn:microsoft.com/office/officeart/2005/8/layout/hList7"/>
    <dgm:cxn modelId="{ED0CDA9D-0E92-4C61-A298-E924D85F9BF0}" type="presParOf" srcId="{063BE36A-EB9D-4EAD-9158-73FE8E320CDB}" destId="{949DC761-BEDA-4A01-9F90-37BBD5CD0BD9}" srcOrd="3" destOrd="0" presId="urn:microsoft.com/office/officeart/2005/8/layout/hList7"/>
    <dgm:cxn modelId="{D0F571E8-34AA-4BD2-8AEA-F0635B147017}" type="presParOf" srcId="{C966A795-5F1C-4AE7-9BD2-4457CD341220}" destId="{6ED5632C-D8F1-4B69-ADFC-0105FD0DD5B7}" srcOrd="1" destOrd="0" presId="urn:microsoft.com/office/officeart/2005/8/layout/hList7"/>
    <dgm:cxn modelId="{76CFCC4C-AB36-4633-B07A-9BB5820E0C09}" type="presParOf" srcId="{C966A795-5F1C-4AE7-9BD2-4457CD341220}" destId="{7CF85640-1195-4447-B599-7394F809CDF8}" srcOrd="2" destOrd="0" presId="urn:microsoft.com/office/officeart/2005/8/layout/hList7"/>
    <dgm:cxn modelId="{230C3BA0-5AA8-4497-AE75-3A760A04E64A}" type="presParOf" srcId="{7CF85640-1195-4447-B599-7394F809CDF8}" destId="{31A6C5B2-97B9-4106-BDBB-FA86A8D48294}" srcOrd="0" destOrd="0" presId="urn:microsoft.com/office/officeart/2005/8/layout/hList7"/>
    <dgm:cxn modelId="{30CAA75F-4D24-42AF-A7EA-C7F9096FF809}" type="presParOf" srcId="{7CF85640-1195-4447-B599-7394F809CDF8}" destId="{8908B5E5-6E89-4F66-A4D5-E3761BDF0352}" srcOrd="1" destOrd="0" presId="urn:microsoft.com/office/officeart/2005/8/layout/hList7"/>
    <dgm:cxn modelId="{2769EAA8-B181-4561-9F7C-5C2289AA178A}" type="presParOf" srcId="{7CF85640-1195-4447-B599-7394F809CDF8}" destId="{B19DFBA9-A127-4A1E-8E85-38928853D820}" srcOrd="2" destOrd="0" presId="urn:microsoft.com/office/officeart/2005/8/layout/hList7"/>
    <dgm:cxn modelId="{5B4C6570-A08D-43B2-B335-2FAC6780A74E}" type="presParOf" srcId="{7CF85640-1195-4447-B599-7394F809CDF8}" destId="{B3DAA78F-35A5-4654-9E5D-D36B31B79CE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0A45A-25F4-4BED-A1F4-E7A63DAA32B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B8D2E-CA3A-4556-A6C6-F65171A49CAC}">
      <dgm:prSet custT="1"/>
      <dgm:spPr/>
      <dgm:t>
        <a:bodyPr/>
        <a:lstStyle/>
        <a:p>
          <a:pPr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Індивідуальна     (автобіографічна, особистісна)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7380A8-7711-4174-AC54-28F421EBBDA7}" type="parTrans" cxnId="{6008984F-F902-4F94-9FCC-FAB09E0D2409}">
      <dgm:prSet/>
      <dgm:spPr/>
      <dgm:t>
        <a:bodyPr/>
        <a:lstStyle/>
        <a:p>
          <a:endParaRPr lang="ru-RU"/>
        </a:p>
      </dgm:t>
    </dgm:pt>
    <dgm:pt modelId="{E95C0B53-C5EE-406B-86FA-89702F38F6AB}" type="sibTrans" cxnId="{6008984F-F902-4F94-9FCC-FAB09E0D2409}">
      <dgm:prSet/>
      <dgm:spPr/>
      <dgm:t>
        <a:bodyPr/>
        <a:lstStyle/>
        <a:p>
          <a:endParaRPr lang="ru-RU"/>
        </a:p>
      </dgm:t>
    </dgm:pt>
    <dgm:pt modelId="{A5F619F4-9D5E-4444-8920-704DA74D955B}">
      <dgm:prSet custT="1"/>
      <dgm:spPr/>
      <dgm:t>
        <a:bodyPr/>
        <a:lstStyle/>
        <a:p>
          <a:pPr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Колективна (історична, соціальна)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3BCDC-130F-4E6D-94E2-26A434442797}" type="parTrans" cxnId="{D0ED42EF-1083-491E-BCD2-C28B7651E73E}">
      <dgm:prSet/>
      <dgm:spPr/>
      <dgm:t>
        <a:bodyPr/>
        <a:lstStyle/>
        <a:p>
          <a:endParaRPr lang="ru-RU"/>
        </a:p>
      </dgm:t>
    </dgm:pt>
    <dgm:pt modelId="{865ACED5-4D8B-442A-9DC5-4157DB629E92}" type="sibTrans" cxnId="{D0ED42EF-1083-491E-BCD2-C28B7651E73E}">
      <dgm:prSet/>
      <dgm:spPr/>
      <dgm:t>
        <a:bodyPr/>
        <a:lstStyle/>
        <a:p>
          <a:endParaRPr lang="ru-RU"/>
        </a:p>
      </dgm:t>
    </dgm:pt>
    <dgm:pt modelId="{3095720C-85F8-439E-9198-A445D2CFEF92}" type="pres">
      <dgm:prSet presAssocID="{D6A0A45A-25F4-4BED-A1F4-E7A63DAA32B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A32C8-B283-4712-AB2F-CB58F98EC653}" type="pres">
      <dgm:prSet presAssocID="{8E9B8D2E-CA3A-4556-A6C6-F65171A49CAC}" presName="circ1" presStyleLbl="vennNode1" presStyleIdx="0" presStyleCnt="2" custScaleY="98968"/>
      <dgm:spPr/>
      <dgm:t>
        <a:bodyPr/>
        <a:lstStyle/>
        <a:p>
          <a:endParaRPr lang="ru-RU"/>
        </a:p>
      </dgm:t>
    </dgm:pt>
    <dgm:pt modelId="{EF54236F-A082-4714-B9F7-8468B36465A2}" type="pres">
      <dgm:prSet presAssocID="{8E9B8D2E-CA3A-4556-A6C6-F65171A49CA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6FF6F-EE60-407D-A402-6539ADDE9418}" type="pres">
      <dgm:prSet presAssocID="{A5F619F4-9D5E-4444-8920-704DA74D955B}" presName="circ2" presStyleLbl="vennNode1" presStyleIdx="1" presStyleCnt="2" custScaleY="98968" custLinFactNeighborX="1094" custLinFactNeighborY="-1738"/>
      <dgm:spPr/>
      <dgm:t>
        <a:bodyPr/>
        <a:lstStyle/>
        <a:p>
          <a:endParaRPr lang="ru-RU"/>
        </a:p>
      </dgm:t>
    </dgm:pt>
    <dgm:pt modelId="{9A5129B8-E945-410B-A7EF-C5F7953E33BC}" type="pres">
      <dgm:prSet presAssocID="{A5F619F4-9D5E-4444-8920-704DA74D95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ADE78F-9020-4B63-9B1A-69997427B7FE}" type="presOf" srcId="{A5F619F4-9D5E-4444-8920-704DA74D955B}" destId="{9A5129B8-E945-410B-A7EF-C5F7953E33BC}" srcOrd="1" destOrd="0" presId="urn:microsoft.com/office/officeart/2005/8/layout/venn1"/>
    <dgm:cxn modelId="{9C7D87D3-F3E1-425D-A579-18C664A28E35}" type="presOf" srcId="{A5F619F4-9D5E-4444-8920-704DA74D955B}" destId="{4476FF6F-EE60-407D-A402-6539ADDE9418}" srcOrd="0" destOrd="0" presId="urn:microsoft.com/office/officeart/2005/8/layout/venn1"/>
    <dgm:cxn modelId="{7AD5D544-984B-43DB-AAFC-5FC5D8E6CE6F}" type="presOf" srcId="{8E9B8D2E-CA3A-4556-A6C6-F65171A49CAC}" destId="{221A32C8-B283-4712-AB2F-CB58F98EC653}" srcOrd="0" destOrd="0" presId="urn:microsoft.com/office/officeart/2005/8/layout/venn1"/>
    <dgm:cxn modelId="{6008984F-F902-4F94-9FCC-FAB09E0D2409}" srcId="{D6A0A45A-25F4-4BED-A1F4-E7A63DAA32B2}" destId="{8E9B8D2E-CA3A-4556-A6C6-F65171A49CAC}" srcOrd="0" destOrd="0" parTransId="{E77380A8-7711-4174-AC54-28F421EBBDA7}" sibTransId="{E95C0B53-C5EE-406B-86FA-89702F38F6AB}"/>
    <dgm:cxn modelId="{D0ED42EF-1083-491E-BCD2-C28B7651E73E}" srcId="{D6A0A45A-25F4-4BED-A1F4-E7A63DAA32B2}" destId="{A5F619F4-9D5E-4444-8920-704DA74D955B}" srcOrd="1" destOrd="0" parTransId="{9093BCDC-130F-4E6D-94E2-26A434442797}" sibTransId="{865ACED5-4D8B-442A-9DC5-4157DB629E92}"/>
    <dgm:cxn modelId="{983D2FD8-6701-47E0-B8EC-B5A8906641E1}" type="presOf" srcId="{8E9B8D2E-CA3A-4556-A6C6-F65171A49CAC}" destId="{EF54236F-A082-4714-B9F7-8468B36465A2}" srcOrd="1" destOrd="0" presId="urn:microsoft.com/office/officeart/2005/8/layout/venn1"/>
    <dgm:cxn modelId="{5B6836AA-0E1E-4B42-8B84-73B3A8576CD9}" type="presOf" srcId="{D6A0A45A-25F4-4BED-A1F4-E7A63DAA32B2}" destId="{3095720C-85F8-439E-9198-A445D2CFEF92}" srcOrd="0" destOrd="0" presId="urn:microsoft.com/office/officeart/2005/8/layout/venn1"/>
    <dgm:cxn modelId="{D22E94DC-DF53-4CC3-879A-C3DC8F7A9FFC}" type="presParOf" srcId="{3095720C-85F8-439E-9198-A445D2CFEF92}" destId="{221A32C8-B283-4712-AB2F-CB58F98EC653}" srcOrd="0" destOrd="0" presId="urn:microsoft.com/office/officeart/2005/8/layout/venn1"/>
    <dgm:cxn modelId="{6C62D41A-4A6F-4927-805B-17D57D72160E}" type="presParOf" srcId="{3095720C-85F8-439E-9198-A445D2CFEF92}" destId="{EF54236F-A082-4714-B9F7-8468B36465A2}" srcOrd="1" destOrd="0" presId="urn:microsoft.com/office/officeart/2005/8/layout/venn1"/>
    <dgm:cxn modelId="{6C7D69D3-9A46-42A4-BB48-B4383E926217}" type="presParOf" srcId="{3095720C-85F8-439E-9198-A445D2CFEF92}" destId="{4476FF6F-EE60-407D-A402-6539ADDE9418}" srcOrd="2" destOrd="0" presId="urn:microsoft.com/office/officeart/2005/8/layout/venn1"/>
    <dgm:cxn modelId="{13A1A62D-D245-40F4-A92B-341FCA1B5658}" type="presParOf" srcId="{3095720C-85F8-439E-9198-A445D2CFEF92}" destId="{9A5129B8-E945-410B-A7EF-C5F7953E33B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46FC56-FA9B-4C26-A5C8-43F76C403D9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66FC0F-F0D1-4808-8CAA-720A104FA0E2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етапах політичної трансформації суспільства беруть активну участь у процесі міфотворення: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1A6D9-D4A5-4563-B289-69881E5D34A0}" type="parTrans" cxnId="{BC43F5B5-2D90-4A99-AE78-60A2CF5C707E}">
      <dgm:prSet/>
      <dgm:spPr/>
      <dgm:t>
        <a:bodyPr/>
        <a:lstStyle/>
        <a:p>
          <a:endParaRPr lang="ru-RU"/>
        </a:p>
      </dgm:t>
    </dgm:pt>
    <dgm:pt modelId="{5203E7B5-8DF5-433E-81E0-AAC05D7D8E12}" type="sibTrans" cxnId="{BC43F5B5-2D90-4A99-AE78-60A2CF5C707E}">
      <dgm:prSet/>
      <dgm:spPr/>
      <dgm:t>
        <a:bodyPr/>
        <a:lstStyle/>
        <a:p>
          <a:endParaRPr lang="ru-RU"/>
        </a:p>
      </dgm:t>
    </dgm:pt>
    <dgm:pt modelId="{A001FCFC-8B74-4688-90BE-61DA7A5E699B}">
      <dgm:prSet/>
      <dgm:spPr/>
      <dgm:t>
        <a:bodyPr/>
        <a:lstStyle/>
        <a:p>
          <a:pPr algn="just"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одного боку – відбувається 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деміфологізація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масової свідомості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021D7-7E3C-4724-A57D-B658E039AEFD}" type="parTrans" cxnId="{8DFB262C-75AE-4755-97F2-1824821B4116}">
      <dgm:prSet/>
      <dgm:spPr/>
      <dgm:t>
        <a:bodyPr/>
        <a:lstStyle/>
        <a:p>
          <a:endParaRPr lang="ru-RU"/>
        </a:p>
      </dgm:t>
    </dgm:pt>
    <dgm:pt modelId="{1FD95CA0-F519-413F-8E9C-4B85C0DCE468}" type="sibTrans" cxnId="{8DFB262C-75AE-4755-97F2-1824821B4116}">
      <dgm:prSet/>
      <dgm:spPr/>
      <dgm:t>
        <a:bodyPr/>
        <a:lstStyle/>
        <a:p>
          <a:endParaRPr lang="ru-RU"/>
        </a:p>
      </dgm:t>
    </dgm:pt>
    <dgm:pt modelId="{096E6EAB-F1DC-413B-BF42-361750C7DCE5}">
      <dgm:prSet/>
      <dgm:spPr/>
      <dgm:t>
        <a:bodyPr/>
        <a:lstStyle/>
        <a:p>
          <a:pPr algn="just"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іншого – цілеспрямоване </a:t>
          </a:r>
          <a:r>
            <a: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конструювання нових політичних міфів.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C5979-6681-476B-8348-3936467ADF26}" type="parTrans" cxnId="{57B640AA-5678-4DDF-BD94-9E29658A2A49}">
      <dgm:prSet/>
      <dgm:spPr/>
      <dgm:t>
        <a:bodyPr/>
        <a:lstStyle/>
        <a:p>
          <a:endParaRPr lang="ru-RU"/>
        </a:p>
      </dgm:t>
    </dgm:pt>
    <dgm:pt modelId="{C0944D42-059D-43E1-B5CA-57553ACEA056}" type="sibTrans" cxnId="{57B640AA-5678-4DDF-BD94-9E29658A2A49}">
      <dgm:prSet/>
      <dgm:spPr/>
      <dgm:t>
        <a:bodyPr/>
        <a:lstStyle/>
        <a:p>
          <a:endParaRPr lang="ru-RU"/>
        </a:p>
      </dgm:t>
    </dgm:pt>
    <dgm:pt modelId="{2842EC43-E88E-4897-8E79-96932539B574}" type="pres">
      <dgm:prSet presAssocID="{2546FC56-FA9B-4C26-A5C8-43F76C403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B6AB94-7BA2-409A-B029-5404C0701244}" type="pres">
      <dgm:prSet presAssocID="{1E66FC0F-F0D1-4808-8CAA-720A104FA0E2}" presName="linNode" presStyleCnt="0"/>
      <dgm:spPr/>
    </dgm:pt>
    <dgm:pt modelId="{60D5E904-32A2-4ECF-A448-84050DB95E73}" type="pres">
      <dgm:prSet presAssocID="{1E66FC0F-F0D1-4808-8CAA-720A104FA0E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F6B35-9C07-441E-A19D-A0B58C12DB9C}" type="pres">
      <dgm:prSet presAssocID="{1E66FC0F-F0D1-4808-8CAA-720A104FA0E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640AA-5678-4DDF-BD94-9E29658A2A49}" srcId="{1E66FC0F-F0D1-4808-8CAA-720A104FA0E2}" destId="{096E6EAB-F1DC-413B-BF42-361750C7DCE5}" srcOrd="1" destOrd="0" parTransId="{523C5979-6681-476B-8348-3936467ADF26}" sibTransId="{C0944D42-059D-43E1-B5CA-57553ACEA056}"/>
    <dgm:cxn modelId="{B90C43A9-2299-4F87-A5D4-7E156B8EA58D}" type="presOf" srcId="{2546FC56-FA9B-4C26-A5C8-43F76C403D93}" destId="{2842EC43-E88E-4897-8E79-96932539B574}" srcOrd="0" destOrd="0" presId="urn:microsoft.com/office/officeart/2005/8/layout/vList5"/>
    <dgm:cxn modelId="{24FFBCD2-1E7A-4120-BA84-DAABFC1C8F50}" type="presOf" srcId="{A001FCFC-8B74-4688-90BE-61DA7A5E699B}" destId="{725F6B35-9C07-441E-A19D-A0B58C12DB9C}" srcOrd="0" destOrd="0" presId="urn:microsoft.com/office/officeart/2005/8/layout/vList5"/>
    <dgm:cxn modelId="{099906CB-2DB8-47B0-83BE-0B7DF24512BC}" type="presOf" srcId="{096E6EAB-F1DC-413B-BF42-361750C7DCE5}" destId="{725F6B35-9C07-441E-A19D-A0B58C12DB9C}" srcOrd="0" destOrd="1" presId="urn:microsoft.com/office/officeart/2005/8/layout/vList5"/>
    <dgm:cxn modelId="{0903B35C-554C-4BBE-9B71-9E140F761CBB}" type="presOf" srcId="{1E66FC0F-F0D1-4808-8CAA-720A104FA0E2}" destId="{60D5E904-32A2-4ECF-A448-84050DB95E73}" srcOrd="0" destOrd="0" presId="urn:microsoft.com/office/officeart/2005/8/layout/vList5"/>
    <dgm:cxn modelId="{BC43F5B5-2D90-4A99-AE78-60A2CF5C707E}" srcId="{2546FC56-FA9B-4C26-A5C8-43F76C403D93}" destId="{1E66FC0F-F0D1-4808-8CAA-720A104FA0E2}" srcOrd="0" destOrd="0" parTransId="{E191A6D9-D4A5-4563-B289-69881E5D34A0}" sibTransId="{5203E7B5-8DF5-433E-81E0-AAC05D7D8E12}"/>
    <dgm:cxn modelId="{8DFB262C-75AE-4755-97F2-1824821B4116}" srcId="{1E66FC0F-F0D1-4808-8CAA-720A104FA0E2}" destId="{A001FCFC-8B74-4688-90BE-61DA7A5E699B}" srcOrd="0" destOrd="0" parTransId="{A38021D7-7E3C-4724-A57D-B658E039AEFD}" sibTransId="{1FD95CA0-F519-413F-8E9C-4B85C0DCE468}"/>
    <dgm:cxn modelId="{93434C40-BB5D-4BBC-B1B7-63FCF17B71DC}" type="presParOf" srcId="{2842EC43-E88E-4897-8E79-96932539B574}" destId="{EBB6AB94-7BA2-409A-B029-5404C0701244}" srcOrd="0" destOrd="0" presId="urn:microsoft.com/office/officeart/2005/8/layout/vList5"/>
    <dgm:cxn modelId="{2340D5C1-81EB-487A-9A33-2FA6966AFC97}" type="presParOf" srcId="{EBB6AB94-7BA2-409A-B029-5404C0701244}" destId="{60D5E904-32A2-4ECF-A448-84050DB95E73}" srcOrd="0" destOrd="0" presId="urn:microsoft.com/office/officeart/2005/8/layout/vList5"/>
    <dgm:cxn modelId="{A20D8EEB-7889-4EF4-A71E-29F6FB37A009}" type="presParOf" srcId="{EBB6AB94-7BA2-409A-B029-5404C0701244}" destId="{725F6B35-9C07-441E-A19D-A0B58C12DB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6EC261-1D6F-41EA-B395-A0C4A04B35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1D6D90-2B89-410B-B748-12D0DDCD252D}">
      <dgm:prSet/>
      <dgm:spPr/>
      <dgm:t>
        <a:bodyPr/>
        <a:lstStyle/>
        <a:p>
          <a:pPr rtl="0"/>
          <a:r>
            <a:rPr lang="uk-UA" b="1" dirty="0" smtClean="0"/>
            <a:t>від</a:t>
          </a:r>
          <a:endParaRPr lang="ru-RU" dirty="0"/>
        </a:p>
      </dgm:t>
    </dgm:pt>
    <dgm:pt modelId="{61405DE6-8224-4B80-B65C-BE7E6D34A89F}" type="parTrans" cxnId="{05067A95-3407-4FC3-9A21-B046E4B2B9EE}">
      <dgm:prSet/>
      <dgm:spPr/>
      <dgm:t>
        <a:bodyPr/>
        <a:lstStyle/>
        <a:p>
          <a:endParaRPr lang="ru-RU"/>
        </a:p>
      </dgm:t>
    </dgm:pt>
    <dgm:pt modelId="{A27A438F-EECE-4EED-B773-D52F90DBBE97}" type="sibTrans" cxnId="{05067A95-3407-4FC3-9A21-B046E4B2B9EE}">
      <dgm:prSet/>
      <dgm:spPr/>
      <dgm:t>
        <a:bodyPr/>
        <a:lstStyle/>
        <a:p>
          <a:endParaRPr lang="ru-RU"/>
        </a:p>
      </dgm:t>
    </dgm:pt>
    <dgm:pt modelId="{E2ADE07E-5675-4AAB-91FC-79A460B78B3F}" type="pres">
      <dgm:prSet presAssocID="{016EC261-1D6F-41EA-B395-A0C4A04B35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0CDF28-FDD4-4EFB-8817-971218C37E86}" type="pres">
      <dgm:prSet presAssocID="{131D6D90-2B89-410B-B748-12D0DDCD252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67A95-3407-4FC3-9A21-B046E4B2B9EE}" srcId="{016EC261-1D6F-41EA-B395-A0C4A04B3506}" destId="{131D6D90-2B89-410B-B748-12D0DDCD252D}" srcOrd="0" destOrd="0" parTransId="{61405DE6-8224-4B80-B65C-BE7E6D34A89F}" sibTransId="{A27A438F-EECE-4EED-B773-D52F90DBBE97}"/>
    <dgm:cxn modelId="{0FF1F99D-35B4-430D-B782-DB69EA39BB26}" type="presOf" srcId="{016EC261-1D6F-41EA-B395-A0C4A04B3506}" destId="{E2ADE07E-5675-4AAB-91FC-79A460B78B3F}" srcOrd="0" destOrd="0" presId="urn:microsoft.com/office/officeart/2005/8/layout/default"/>
    <dgm:cxn modelId="{16C2D41D-0555-4BCA-939F-E6F3C5DB5222}" type="presOf" srcId="{131D6D90-2B89-410B-B748-12D0DDCD252D}" destId="{CD0CDF28-FDD4-4EFB-8817-971218C37E86}" srcOrd="0" destOrd="0" presId="urn:microsoft.com/office/officeart/2005/8/layout/default"/>
    <dgm:cxn modelId="{41BBE509-C782-4291-86DA-DC816EA549D4}" type="presParOf" srcId="{E2ADE07E-5675-4AAB-91FC-79A460B78B3F}" destId="{CD0CDF28-FDD4-4EFB-8817-971218C37E8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EEF803-087A-4A9A-9056-0EF8DCB88F6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B7D13C-2E9A-48A6-842F-967E7B5ED6D4}">
      <dgm:prSet/>
      <dgm:spPr>
        <a:solidFill>
          <a:srgbClr val="92D050">
            <a:alpha val="50000"/>
          </a:srgbClr>
        </a:solidFill>
      </dgm:spPr>
      <dgm:t>
        <a:bodyPr/>
        <a:lstStyle/>
        <a:p>
          <a:pPr rtl="0"/>
          <a:r>
            <a:rPr lang="uk-UA" dirty="0" smtClean="0"/>
            <a:t>«сакрального» першоджерела, свого роду еквівалента науки</a:t>
          </a:r>
          <a:endParaRPr lang="ru-RU" dirty="0"/>
        </a:p>
      </dgm:t>
    </dgm:pt>
    <dgm:pt modelId="{5ABA47A1-0E2D-4E31-8E23-C1351DDA97FD}" type="parTrans" cxnId="{37A57D2E-2FF9-4D39-BD86-AEE67F75784A}">
      <dgm:prSet/>
      <dgm:spPr/>
      <dgm:t>
        <a:bodyPr/>
        <a:lstStyle/>
        <a:p>
          <a:endParaRPr lang="ru-RU"/>
        </a:p>
      </dgm:t>
    </dgm:pt>
    <dgm:pt modelId="{C59D20B4-B02C-4A77-AAA3-C34DCF4940FA}" type="sibTrans" cxnId="{37A57D2E-2FF9-4D39-BD86-AEE67F75784A}">
      <dgm:prSet/>
      <dgm:spPr/>
      <dgm:t>
        <a:bodyPr/>
        <a:lstStyle/>
        <a:p>
          <a:endParaRPr lang="ru-RU"/>
        </a:p>
      </dgm:t>
    </dgm:pt>
    <dgm:pt modelId="{AB046463-A78F-40EC-8317-C876CFC8A7DB}" type="pres">
      <dgm:prSet presAssocID="{E9EEF803-087A-4A9A-9056-0EF8DCB88F6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3CC91-52CC-4EBC-9193-3E439E1FF204}" type="pres">
      <dgm:prSet presAssocID="{EFB7D13C-2E9A-48A6-842F-967E7B5ED6D4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37A57D2E-2FF9-4D39-BD86-AEE67F75784A}" srcId="{E9EEF803-087A-4A9A-9056-0EF8DCB88F6C}" destId="{EFB7D13C-2E9A-48A6-842F-967E7B5ED6D4}" srcOrd="0" destOrd="0" parTransId="{5ABA47A1-0E2D-4E31-8E23-C1351DDA97FD}" sibTransId="{C59D20B4-B02C-4A77-AAA3-C34DCF4940FA}"/>
    <dgm:cxn modelId="{A83B7E87-C792-4ABB-830C-1FEFB38F6248}" type="presOf" srcId="{EFB7D13C-2E9A-48A6-842F-967E7B5ED6D4}" destId="{97A3CC91-52CC-4EBC-9193-3E439E1FF204}" srcOrd="0" destOrd="0" presId="urn:microsoft.com/office/officeart/2005/8/layout/venn1"/>
    <dgm:cxn modelId="{C20F9AB5-1D5E-4744-94A3-8F3CA43F8DEF}" type="presOf" srcId="{E9EEF803-087A-4A9A-9056-0EF8DCB88F6C}" destId="{AB046463-A78F-40EC-8317-C876CFC8A7DB}" srcOrd="0" destOrd="0" presId="urn:microsoft.com/office/officeart/2005/8/layout/venn1"/>
    <dgm:cxn modelId="{59B838B0-E112-4444-903E-4F8B2C96E105}" type="presParOf" srcId="{AB046463-A78F-40EC-8317-C876CFC8A7DB}" destId="{97A3CC91-52CC-4EBC-9193-3E439E1FF20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C59C14-0179-44B5-8074-CD1794792ED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737D1FD-BD0F-4BA7-86F9-3479390FE072}">
      <dgm:prSet/>
      <dgm:spPr/>
      <dgm:t>
        <a:bodyPr/>
        <a:lstStyle/>
        <a:p>
          <a:pPr rtl="0"/>
          <a:r>
            <a:rPr lang="uk-UA" b="1" dirty="0" smtClean="0"/>
            <a:t>до</a:t>
          </a:r>
          <a:endParaRPr lang="ru-RU" dirty="0"/>
        </a:p>
      </dgm:t>
    </dgm:pt>
    <dgm:pt modelId="{A1421AA7-E2C2-431B-933C-F04F6B147414}" type="parTrans" cxnId="{6078B156-EA61-4B9A-916B-DFD49817A015}">
      <dgm:prSet/>
      <dgm:spPr/>
      <dgm:t>
        <a:bodyPr/>
        <a:lstStyle/>
        <a:p>
          <a:endParaRPr lang="ru-RU"/>
        </a:p>
      </dgm:t>
    </dgm:pt>
    <dgm:pt modelId="{E649C6C0-BC18-4A1B-8006-5D0C449D2067}" type="sibTrans" cxnId="{6078B156-EA61-4B9A-916B-DFD49817A015}">
      <dgm:prSet/>
      <dgm:spPr/>
      <dgm:t>
        <a:bodyPr/>
        <a:lstStyle/>
        <a:p>
          <a:endParaRPr lang="ru-RU"/>
        </a:p>
      </dgm:t>
    </dgm:pt>
    <dgm:pt modelId="{064FEE64-42E0-4973-A673-A17C06032226}" type="pres">
      <dgm:prSet presAssocID="{99C59C14-0179-44B5-8074-CD1794792E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E28B09-BB4D-47B9-B3AF-BA56BEBC61E8}" type="pres">
      <dgm:prSet presAssocID="{1737D1FD-BD0F-4BA7-86F9-3479390FE072}" presName="hierRoot1" presStyleCnt="0">
        <dgm:presLayoutVars>
          <dgm:hierBranch val="init"/>
        </dgm:presLayoutVars>
      </dgm:prSet>
      <dgm:spPr/>
    </dgm:pt>
    <dgm:pt modelId="{AFCF9684-7EBC-4360-BB37-E588BA4FCF1F}" type="pres">
      <dgm:prSet presAssocID="{1737D1FD-BD0F-4BA7-86F9-3479390FE072}" presName="rootComposite1" presStyleCnt="0"/>
      <dgm:spPr/>
    </dgm:pt>
    <dgm:pt modelId="{497E79A3-9566-484C-A1EF-4435CBC8221A}" type="pres">
      <dgm:prSet presAssocID="{1737D1FD-BD0F-4BA7-86F9-3479390FE07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86C51F-4729-4CAD-A351-62309F85DC51}" type="pres">
      <dgm:prSet presAssocID="{1737D1FD-BD0F-4BA7-86F9-3479390FE07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787D475-4CAE-4E5E-A45E-DF4FFFC27574}" type="pres">
      <dgm:prSet presAssocID="{1737D1FD-BD0F-4BA7-86F9-3479390FE072}" presName="hierChild2" presStyleCnt="0"/>
      <dgm:spPr/>
    </dgm:pt>
    <dgm:pt modelId="{3B8F704A-6F8C-4FCE-8508-83DE6939309E}" type="pres">
      <dgm:prSet presAssocID="{1737D1FD-BD0F-4BA7-86F9-3479390FE072}" presName="hierChild3" presStyleCnt="0"/>
      <dgm:spPr/>
    </dgm:pt>
  </dgm:ptLst>
  <dgm:cxnLst>
    <dgm:cxn modelId="{0CDB26FD-3D90-4A0D-A97F-FB7E1052E191}" type="presOf" srcId="{1737D1FD-BD0F-4BA7-86F9-3479390FE072}" destId="{497E79A3-9566-484C-A1EF-4435CBC8221A}" srcOrd="0" destOrd="0" presId="urn:microsoft.com/office/officeart/2005/8/layout/orgChart1"/>
    <dgm:cxn modelId="{6078B156-EA61-4B9A-916B-DFD49817A015}" srcId="{99C59C14-0179-44B5-8074-CD1794792ED6}" destId="{1737D1FD-BD0F-4BA7-86F9-3479390FE072}" srcOrd="0" destOrd="0" parTransId="{A1421AA7-E2C2-431B-933C-F04F6B147414}" sibTransId="{E649C6C0-BC18-4A1B-8006-5D0C449D2067}"/>
    <dgm:cxn modelId="{5FBB6F46-CD59-49F7-94D3-C74AFB657E02}" type="presOf" srcId="{99C59C14-0179-44B5-8074-CD1794792ED6}" destId="{064FEE64-42E0-4973-A673-A17C06032226}" srcOrd="0" destOrd="0" presId="urn:microsoft.com/office/officeart/2005/8/layout/orgChart1"/>
    <dgm:cxn modelId="{66A1929F-DCAE-4659-8400-302901FF38AD}" type="presOf" srcId="{1737D1FD-BD0F-4BA7-86F9-3479390FE072}" destId="{6C86C51F-4729-4CAD-A351-62309F85DC51}" srcOrd="1" destOrd="0" presId="urn:microsoft.com/office/officeart/2005/8/layout/orgChart1"/>
    <dgm:cxn modelId="{344D6179-3EDB-49E3-87CC-E144E1ED3749}" type="presParOf" srcId="{064FEE64-42E0-4973-A673-A17C06032226}" destId="{EEE28B09-BB4D-47B9-B3AF-BA56BEBC61E8}" srcOrd="0" destOrd="0" presId="urn:microsoft.com/office/officeart/2005/8/layout/orgChart1"/>
    <dgm:cxn modelId="{5AE0CBB2-E0B3-4A80-985C-97786DABB023}" type="presParOf" srcId="{EEE28B09-BB4D-47B9-B3AF-BA56BEBC61E8}" destId="{AFCF9684-7EBC-4360-BB37-E588BA4FCF1F}" srcOrd="0" destOrd="0" presId="urn:microsoft.com/office/officeart/2005/8/layout/orgChart1"/>
    <dgm:cxn modelId="{24752D36-EB1C-4CC1-A489-48C52C2E523F}" type="presParOf" srcId="{AFCF9684-7EBC-4360-BB37-E588BA4FCF1F}" destId="{497E79A3-9566-484C-A1EF-4435CBC8221A}" srcOrd="0" destOrd="0" presId="urn:microsoft.com/office/officeart/2005/8/layout/orgChart1"/>
    <dgm:cxn modelId="{F7033955-60E3-4ED1-9F5C-07E96A49C2EE}" type="presParOf" srcId="{AFCF9684-7EBC-4360-BB37-E588BA4FCF1F}" destId="{6C86C51F-4729-4CAD-A351-62309F85DC51}" srcOrd="1" destOrd="0" presId="urn:microsoft.com/office/officeart/2005/8/layout/orgChart1"/>
    <dgm:cxn modelId="{6416AE71-3FF9-48A3-A916-2080A577E72E}" type="presParOf" srcId="{EEE28B09-BB4D-47B9-B3AF-BA56BEBC61E8}" destId="{5787D475-4CAE-4E5E-A45E-DF4FFFC27574}" srcOrd="1" destOrd="0" presId="urn:microsoft.com/office/officeart/2005/8/layout/orgChart1"/>
    <dgm:cxn modelId="{CD7AC25C-22FD-4563-B423-6B2A340F7480}" type="presParOf" srcId="{EEE28B09-BB4D-47B9-B3AF-BA56BEBC61E8}" destId="{3B8F704A-6F8C-4FCE-8508-83DE693930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C93551-AD5B-467D-BE69-202FEFB5F1A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F4292E-CA38-47D8-9632-03F55BD04131}">
      <dgm:prSet custT="1"/>
      <dgm:spPr>
        <a:solidFill>
          <a:srgbClr val="EC44AC">
            <a:alpha val="49804"/>
          </a:srgbClr>
        </a:solidFill>
      </dgm:spPr>
      <dgm:t>
        <a:bodyPr/>
        <a:lstStyle/>
        <a:p>
          <a:pPr rtl="0"/>
          <a:r>
            <a:rPr lang="uk-UA" sz="3000" dirty="0" smtClean="0"/>
            <a:t>брехня, вигадка, неправда</a:t>
          </a:r>
          <a:endParaRPr lang="ru-RU" sz="3000" dirty="0"/>
        </a:p>
      </dgm:t>
    </dgm:pt>
    <dgm:pt modelId="{DE0B7EA5-1901-43AF-89D9-E6ED9EE9F830}" type="parTrans" cxnId="{92209D1B-E3E8-42FA-8D10-9050B8863E26}">
      <dgm:prSet/>
      <dgm:spPr/>
      <dgm:t>
        <a:bodyPr/>
        <a:lstStyle/>
        <a:p>
          <a:endParaRPr lang="ru-RU"/>
        </a:p>
      </dgm:t>
    </dgm:pt>
    <dgm:pt modelId="{49FE9C23-F2DB-42E2-8E44-97EB50F4FEEF}" type="sibTrans" cxnId="{92209D1B-E3E8-42FA-8D10-9050B8863E26}">
      <dgm:prSet/>
      <dgm:spPr/>
      <dgm:t>
        <a:bodyPr/>
        <a:lstStyle/>
        <a:p>
          <a:endParaRPr lang="ru-RU"/>
        </a:p>
      </dgm:t>
    </dgm:pt>
    <dgm:pt modelId="{E4C9E53F-176F-4735-BCF4-0C2E67EB7581}" type="pres">
      <dgm:prSet presAssocID="{BCC93551-AD5B-467D-BE69-202FEFB5F1A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B671C-5B93-4C5C-ABC0-7D0497BBDA9D}" type="pres">
      <dgm:prSet presAssocID="{01F4292E-CA38-47D8-9632-03F55BD04131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A9BD9F38-DF17-4AF4-A09C-917086FF9116}" type="presOf" srcId="{01F4292E-CA38-47D8-9632-03F55BD04131}" destId="{047B671C-5B93-4C5C-ABC0-7D0497BBDA9D}" srcOrd="0" destOrd="0" presId="urn:microsoft.com/office/officeart/2005/8/layout/venn1"/>
    <dgm:cxn modelId="{B18B9CA9-E1CB-4A17-926F-8C739C051E06}" type="presOf" srcId="{BCC93551-AD5B-467D-BE69-202FEFB5F1A4}" destId="{E4C9E53F-176F-4735-BCF4-0C2E67EB7581}" srcOrd="0" destOrd="0" presId="urn:microsoft.com/office/officeart/2005/8/layout/venn1"/>
    <dgm:cxn modelId="{92209D1B-E3E8-42FA-8D10-9050B8863E26}" srcId="{BCC93551-AD5B-467D-BE69-202FEFB5F1A4}" destId="{01F4292E-CA38-47D8-9632-03F55BD04131}" srcOrd="0" destOrd="0" parTransId="{DE0B7EA5-1901-43AF-89D9-E6ED9EE9F830}" sibTransId="{49FE9C23-F2DB-42E2-8E44-97EB50F4FEEF}"/>
    <dgm:cxn modelId="{C6EF0AC4-2D9A-47E7-9D22-B0D8FF8EBD1A}" type="presParOf" srcId="{E4C9E53F-176F-4735-BCF4-0C2E67EB7581}" destId="{047B671C-5B93-4C5C-ABC0-7D0497BBDA9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521FE8-C52B-4A7F-A0C4-10EE4EE7EB3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086C41-DBCB-491E-9415-46DFA8873488}">
      <dgm:prSet/>
      <dgm:spPr/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 суспільної свідомості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31075-1CFE-41BE-978D-9355D32AFCD6}" type="parTrans" cxnId="{EC4F712C-BA36-44A3-8988-4FF9F0249F44}">
      <dgm:prSet/>
      <dgm:spPr/>
      <dgm:t>
        <a:bodyPr/>
        <a:lstStyle/>
        <a:p>
          <a:endParaRPr lang="ru-RU"/>
        </a:p>
      </dgm:t>
    </dgm:pt>
    <dgm:pt modelId="{34DDFCB6-8F5A-4775-BF66-D8AA101B11F1}" type="sibTrans" cxnId="{EC4F712C-BA36-44A3-8988-4FF9F0249F44}">
      <dgm:prSet/>
      <dgm:spPr/>
      <dgm:t>
        <a:bodyPr/>
        <a:lstStyle/>
        <a:p>
          <a:endParaRPr lang="ru-RU"/>
        </a:p>
      </dgm:t>
    </dgm:pt>
    <dgm:pt modelId="{F337B39B-8123-4697-A6DE-EB7B6F81C256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мистецтво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0CE70-782B-409E-96D7-2340E7BED31E}" type="parTrans" cxnId="{266F366B-A7FA-46C3-A57A-5D31D2000DB0}">
      <dgm:prSet/>
      <dgm:spPr/>
      <dgm:t>
        <a:bodyPr/>
        <a:lstStyle/>
        <a:p>
          <a:endParaRPr lang="ru-RU"/>
        </a:p>
      </dgm:t>
    </dgm:pt>
    <dgm:pt modelId="{8088B69D-8752-47CB-8A39-4630ECEB3DB3}" type="sibTrans" cxnId="{266F366B-A7FA-46C3-A57A-5D31D2000DB0}">
      <dgm:prSet/>
      <dgm:spPr/>
      <dgm:t>
        <a:bodyPr/>
        <a:lstStyle/>
        <a:p>
          <a:endParaRPr lang="ru-RU"/>
        </a:p>
      </dgm:t>
    </dgm:pt>
    <dgm:pt modelId="{EF07FE9B-E302-49E3-9DAA-8CC4C910D8DB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література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15ED6-AEBF-459C-954C-8797A989A239}" type="parTrans" cxnId="{292D0E9D-6BDF-44F6-872C-A5F25581069A}">
      <dgm:prSet/>
      <dgm:spPr/>
      <dgm:t>
        <a:bodyPr/>
        <a:lstStyle/>
        <a:p>
          <a:endParaRPr lang="ru-RU"/>
        </a:p>
      </dgm:t>
    </dgm:pt>
    <dgm:pt modelId="{1D75F596-7827-45A6-8454-48EC9A3E0DB4}" type="sibTrans" cxnId="{292D0E9D-6BDF-44F6-872C-A5F25581069A}">
      <dgm:prSet/>
      <dgm:spPr/>
      <dgm:t>
        <a:bodyPr/>
        <a:lstStyle/>
        <a:p>
          <a:endParaRPr lang="ru-RU"/>
        </a:p>
      </dgm:t>
    </dgm:pt>
    <dgm:pt modelId="{82AB87A9-4C67-4D42-9A7C-2C13240B431A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3BE36-DD51-4017-B937-DC98C6381F61}" type="parTrans" cxnId="{34A6457F-9690-4D0D-BF37-E0AB1B93F691}">
      <dgm:prSet/>
      <dgm:spPr/>
      <dgm:t>
        <a:bodyPr/>
        <a:lstStyle/>
        <a:p>
          <a:endParaRPr lang="ru-RU"/>
        </a:p>
      </dgm:t>
    </dgm:pt>
    <dgm:pt modelId="{CD2246C0-23E0-453F-BEA1-A62747B54547}" type="sibTrans" cxnId="{34A6457F-9690-4D0D-BF37-E0AB1B93F691}">
      <dgm:prSet/>
      <dgm:spPr/>
      <dgm:t>
        <a:bodyPr/>
        <a:lstStyle/>
        <a:p>
          <a:endParaRPr lang="ru-RU"/>
        </a:p>
      </dgm:t>
    </dgm:pt>
    <dgm:pt modelId="{162DDB8D-1CF8-4D44-98CC-965370737B84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B65FE-51D2-453B-8316-6E6380816A3A}" type="parTrans" cxnId="{9A3ADC82-AC58-49EC-BD98-5690B125FB93}">
      <dgm:prSet/>
      <dgm:spPr/>
      <dgm:t>
        <a:bodyPr/>
        <a:lstStyle/>
        <a:p>
          <a:endParaRPr lang="ru-RU"/>
        </a:p>
      </dgm:t>
    </dgm:pt>
    <dgm:pt modelId="{92FC0855-C5DD-4F4A-91CD-457387C91230}" type="sibTrans" cxnId="{9A3ADC82-AC58-49EC-BD98-5690B125FB93}">
      <dgm:prSet/>
      <dgm:spPr/>
      <dgm:t>
        <a:bodyPr/>
        <a:lstStyle/>
        <a:p>
          <a:endParaRPr lang="ru-RU"/>
        </a:p>
      </dgm:t>
    </dgm:pt>
    <dgm:pt modelId="{C4AD20FD-68BD-489D-907E-037E2145AD54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політична ідеологія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C57CB-29CF-4AF1-BDFE-46C218F85EED}" type="parTrans" cxnId="{77C2855B-784A-4F69-A15F-1605B2FE29E6}">
      <dgm:prSet/>
      <dgm:spPr/>
      <dgm:t>
        <a:bodyPr/>
        <a:lstStyle/>
        <a:p>
          <a:endParaRPr lang="ru-RU"/>
        </a:p>
      </dgm:t>
    </dgm:pt>
    <dgm:pt modelId="{A06B1FE1-0DE0-4D28-A779-A14DD8721AE7}" type="sibTrans" cxnId="{77C2855B-784A-4F69-A15F-1605B2FE29E6}">
      <dgm:prSet/>
      <dgm:spPr/>
      <dgm:t>
        <a:bodyPr/>
        <a:lstStyle/>
        <a:p>
          <a:endParaRPr lang="ru-RU"/>
        </a:p>
      </dgm:t>
    </dgm:pt>
    <dgm:pt modelId="{1C848B9E-6EC6-4926-A298-8FC32DF1523C}" type="pres">
      <dgm:prSet presAssocID="{9B521FE8-C52B-4A7F-A0C4-10EE4EE7EB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878031-72F9-4F47-81E2-897476D00669}" type="pres">
      <dgm:prSet presAssocID="{1C086C41-DBCB-491E-9415-46DFA8873488}" presName="linNode" presStyleCnt="0"/>
      <dgm:spPr/>
    </dgm:pt>
    <dgm:pt modelId="{CF8607F7-7E1D-49E3-851D-40C47F5524CE}" type="pres">
      <dgm:prSet presAssocID="{1C086C41-DBCB-491E-9415-46DFA887348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3DE10-CB3F-4B26-87F7-20E20A1BC606}" type="pres">
      <dgm:prSet presAssocID="{1C086C41-DBCB-491E-9415-46DFA8873488}" presName="descendantText" presStyleLbl="alignAccFollowNode1" presStyleIdx="0" presStyleCnt="1" custScaleY="92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D0E9D-6BDF-44F6-872C-A5F25581069A}" srcId="{1C086C41-DBCB-491E-9415-46DFA8873488}" destId="{EF07FE9B-E302-49E3-9DAA-8CC4C910D8DB}" srcOrd="1" destOrd="0" parTransId="{15615ED6-AEBF-459C-954C-8797A989A239}" sibTransId="{1D75F596-7827-45A6-8454-48EC9A3E0DB4}"/>
    <dgm:cxn modelId="{3363D8E6-DADE-47FC-8091-871431DFA348}" type="presOf" srcId="{82AB87A9-4C67-4D42-9A7C-2C13240B431A}" destId="{8433DE10-CB3F-4B26-87F7-20E20A1BC606}" srcOrd="0" destOrd="2" presId="urn:microsoft.com/office/officeart/2005/8/layout/vList5"/>
    <dgm:cxn modelId="{266F366B-A7FA-46C3-A57A-5D31D2000DB0}" srcId="{1C086C41-DBCB-491E-9415-46DFA8873488}" destId="{F337B39B-8123-4697-A6DE-EB7B6F81C256}" srcOrd="0" destOrd="0" parTransId="{5020CE70-782B-409E-96D7-2340E7BED31E}" sibTransId="{8088B69D-8752-47CB-8A39-4630ECEB3DB3}"/>
    <dgm:cxn modelId="{D76AD1FB-0038-49E3-A7D1-D672FE7E4DBC}" type="presOf" srcId="{9B521FE8-C52B-4A7F-A0C4-10EE4EE7EB37}" destId="{1C848B9E-6EC6-4926-A298-8FC32DF1523C}" srcOrd="0" destOrd="0" presId="urn:microsoft.com/office/officeart/2005/8/layout/vList5"/>
    <dgm:cxn modelId="{B6EACE6C-A6AE-4007-8BF5-BDBFC6C35EE2}" type="presOf" srcId="{162DDB8D-1CF8-4D44-98CC-965370737B84}" destId="{8433DE10-CB3F-4B26-87F7-20E20A1BC606}" srcOrd="0" destOrd="3" presId="urn:microsoft.com/office/officeart/2005/8/layout/vList5"/>
    <dgm:cxn modelId="{34A6457F-9690-4D0D-BF37-E0AB1B93F691}" srcId="{1C086C41-DBCB-491E-9415-46DFA8873488}" destId="{82AB87A9-4C67-4D42-9A7C-2C13240B431A}" srcOrd="2" destOrd="0" parTransId="{0203BE36-DD51-4017-B937-DC98C6381F61}" sibTransId="{CD2246C0-23E0-453F-BEA1-A62747B54547}"/>
    <dgm:cxn modelId="{77C2855B-784A-4F69-A15F-1605B2FE29E6}" srcId="{1C086C41-DBCB-491E-9415-46DFA8873488}" destId="{C4AD20FD-68BD-489D-907E-037E2145AD54}" srcOrd="4" destOrd="0" parTransId="{7CEC57CB-29CF-4AF1-BDFE-46C218F85EED}" sibTransId="{A06B1FE1-0DE0-4D28-A779-A14DD8721AE7}"/>
    <dgm:cxn modelId="{69F8BB69-59FE-4E5E-AD5E-0516F7468936}" type="presOf" srcId="{F337B39B-8123-4697-A6DE-EB7B6F81C256}" destId="{8433DE10-CB3F-4B26-87F7-20E20A1BC606}" srcOrd="0" destOrd="0" presId="urn:microsoft.com/office/officeart/2005/8/layout/vList5"/>
    <dgm:cxn modelId="{D966FA7C-7C1D-460E-866E-C007D6A53A39}" type="presOf" srcId="{C4AD20FD-68BD-489D-907E-037E2145AD54}" destId="{8433DE10-CB3F-4B26-87F7-20E20A1BC606}" srcOrd="0" destOrd="4" presId="urn:microsoft.com/office/officeart/2005/8/layout/vList5"/>
    <dgm:cxn modelId="{9A3ADC82-AC58-49EC-BD98-5690B125FB93}" srcId="{1C086C41-DBCB-491E-9415-46DFA8873488}" destId="{162DDB8D-1CF8-4D44-98CC-965370737B84}" srcOrd="3" destOrd="0" parTransId="{44CB65FE-51D2-453B-8316-6E6380816A3A}" sibTransId="{92FC0855-C5DD-4F4A-91CD-457387C91230}"/>
    <dgm:cxn modelId="{5B9D3F11-6477-4C11-BDBB-C542CA4EA5A9}" type="presOf" srcId="{1C086C41-DBCB-491E-9415-46DFA8873488}" destId="{CF8607F7-7E1D-49E3-851D-40C47F5524CE}" srcOrd="0" destOrd="0" presId="urn:microsoft.com/office/officeart/2005/8/layout/vList5"/>
    <dgm:cxn modelId="{EC4F712C-BA36-44A3-8988-4FF9F0249F44}" srcId="{9B521FE8-C52B-4A7F-A0C4-10EE4EE7EB37}" destId="{1C086C41-DBCB-491E-9415-46DFA8873488}" srcOrd="0" destOrd="0" parTransId="{1A631075-1CFE-41BE-978D-9355D32AFCD6}" sibTransId="{34DDFCB6-8F5A-4775-BF66-D8AA101B11F1}"/>
    <dgm:cxn modelId="{36A8A561-F0F8-49F6-8BE6-EB2FD0C93E78}" type="presOf" srcId="{EF07FE9B-E302-49E3-9DAA-8CC4C910D8DB}" destId="{8433DE10-CB3F-4B26-87F7-20E20A1BC606}" srcOrd="0" destOrd="1" presId="urn:microsoft.com/office/officeart/2005/8/layout/vList5"/>
    <dgm:cxn modelId="{8442C6B7-62EA-4237-828F-27AD53404900}" type="presParOf" srcId="{1C848B9E-6EC6-4926-A298-8FC32DF1523C}" destId="{63878031-72F9-4F47-81E2-897476D00669}" srcOrd="0" destOrd="0" presId="urn:microsoft.com/office/officeart/2005/8/layout/vList5"/>
    <dgm:cxn modelId="{A6FEFC15-1D61-4156-B9B6-7E582ABC0964}" type="presParOf" srcId="{63878031-72F9-4F47-81E2-897476D00669}" destId="{CF8607F7-7E1D-49E3-851D-40C47F5524CE}" srcOrd="0" destOrd="0" presId="urn:microsoft.com/office/officeart/2005/8/layout/vList5"/>
    <dgm:cxn modelId="{D0E384CA-310A-4C11-BD9E-A86FCFF4BFC6}" type="presParOf" srcId="{63878031-72F9-4F47-81E2-897476D00669}" destId="{8433DE10-CB3F-4B26-87F7-20E20A1BC6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DB9EC7-C0C0-445B-B10E-B837B349047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27D0E2-D75D-48D4-9CFA-145A92B48638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переживає друге життя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0BCE2-B1FB-4675-993E-4E1AA7E9C691}" type="parTrans" cxnId="{D5446F05-5EAE-4470-8AC7-F24E9FBB49F9}">
      <dgm:prSet/>
      <dgm:spPr/>
      <dgm:t>
        <a:bodyPr/>
        <a:lstStyle/>
        <a:p>
          <a:endParaRPr lang="ru-RU"/>
        </a:p>
      </dgm:t>
    </dgm:pt>
    <dgm:pt modelId="{AB36F7C1-C929-4800-80A9-4008B05A75A5}" type="sibTrans" cxnId="{D5446F05-5EAE-4470-8AC7-F24E9FBB49F9}">
      <dgm:prSet/>
      <dgm:spPr/>
      <dgm:t>
        <a:bodyPr/>
        <a:lstStyle/>
        <a:p>
          <a:endParaRPr lang="ru-RU"/>
        </a:p>
      </dgm:t>
    </dgm:pt>
    <dgm:pt modelId="{D4CBB84D-4AFA-4B82-8119-82F75768D92B}">
      <dgm:prSet/>
      <dgm:spPr>
        <a:solidFill>
          <a:srgbClr val="FFC000"/>
        </a:solidFill>
      </dgm:spPr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стику різних наукових дисциплін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A8F29-D512-44C7-8499-4F30CB894450}" type="parTrans" cxnId="{7321BB37-82F1-4320-9449-1AE412C1DFE6}">
      <dgm:prSet/>
      <dgm:spPr/>
      <dgm:t>
        <a:bodyPr/>
        <a:lstStyle/>
        <a:p>
          <a:endParaRPr lang="ru-RU"/>
        </a:p>
      </dgm:t>
    </dgm:pt>
    <dgm:pt modelId="{150C3E1A-C41F-4727-A2FE-E4486C39BC78}" type="sibTrans" cxnId="{7321BB37-82F1-4320-9449-1AE412C1DFE6}">
      <dgm:prSet/>
      <dgm:spPr/>
      <dgm:t>
        <a:bodyPr/>
        <a:lstStyle/>
        <a:p>
          <a:endParaRPr lang="ru-RU"/>
        </a:p>
      </dgm:t>
    </dgm:pt>
    <dgm:pt modelId="{815523E8-248E-45F8-A8A0-9E9121DC6191}">
      <dgm:prSet custT="1"/>
      <dgm:spPr/>
      <dgm:t>
        <a:bodyPr/>
        <a:lstStyle/>
        <a:p>
          <a:pPr rtl="0"/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змінився його онтологічний статус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A8608-2421-47A7-A088-D5BA354F517B}" type="parTrans" cxnId="{186D5AC7-A2B1-4BD1-8127-FEABA628A78D}">
      <dgm:prSet/>
      <dgm:spPr/>
      <dgm:t>
        <a:bodyPr/>
        <a:lstStyle/>
        <a:p>
          <a:endParaRPr lang="ru-RU"/>
        </a:p>
      </dgm:t>
    </dgm:pt>
    <dgm:pt modelId="{B5552E77-0C71-44F5-B884-CE319985430E}" type="sibTrans" cxnId="{186D5AC7-A2B1-4BD1-8127-FEABA628A78D}">
      <dgm:prSet/>
      <dgm:spPr/>
      <dgm:t>
        <a:bodyPr/>
        <a:lstStyle/>
        <a:p>
          <a:endParaRPr lang="ru-RU"/>
        </a:p>
      </dgm:t>
    </dgm:pt>
    <dgm:pt modelId="{C3E5AF23-3BBA-4A25-B889-43CB9006FE9C}" type="pres">
      <dgm:prSet presAssocID="{B9DB9EC7-C0C0-445B-B10E-B837B34904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F6114B-9C52-49B1-8DE1-A54097407389}" type="pres">
      <dgm:prSet presAssocID="{A527D0E2-D75D-48D4-9CFA-145A92B48638}" presName="node" presStyleLbl="node1" presStyleIdx="0" presStyleCnt="3" custScaleX="157146" custLinFactNeighborX="-437" custLinFactNeighborY="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DB22B-0245-4609-A989-579B13547DB1}" type="pres">
      <dgm:prSet presAssocID="{AB36F7C1-C929-4800-80A9-4008B05A75A5}" presName="sibTrans" presStyleCnt="0"/>
      <dgm:spPr/>
    </dgm:pt>
    <dgm:pt modelId="{E5F5C292-98FD-4F42-944C-498EA8B70766}" type="pres">
      <dgm:prSet presAssocID="{D4CBB84D-4AFA-4B82-8119-82F75768D92B}" presName="node" presStyleLbl="node1" presStyleIdx="1" presStyleCnt="3" custScaleX="181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FED9A-6B88-4E81-A1C0-448F8DBAD1E1}" type="pres">
      <dgm:prSet presAssocID="{150C3E1A-C41F-4727-A2FE-E4486C39BC78}" presName="sibTrans" presStyleCnt="0"/>
      <dgm:spPr/>
    </dgm:pt>
    <dgm:pt modelId="{4A9715F9-D889-4940-81C8-BBC953DBC54B}" type="pres">
      <dgm:prSet presAssocID="{815523E8-248E-45F8-A8A0-9E9121DC6191}" presName="node" presStyleLbl="node1" presStyleIdx="2" presStyleCnt="3" custScaleX="232800" custScaleY="135976" custLinFactNeighborX="-5123" custLinFactNeighborY="-8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46F05-5EAE-4470-8AC7-F24E9FBB49F9}" srcId="{B9DB9EC7-C0C0-445B-B10E-B837B3490477}" destId="{A527D0E2-D75D-48D4-9CFA-145A92B48638}" srcOrd="0" destOrd="0" parTransId="{5590BCE2-B1FB-4675-993E-4E1AA7E9C691}" sibTransId="{AB36F7C1-C929-4800-80A9-4008B05A75A5}"/>
    <dgm:cxn modelId="{186D5AC7-A2B1-4BD1-8127-FEABA628A78D}" srcId="{B9DB9EC7-C0C0-445B-B10E-B837B3490477}" destId="{815523E8-248E-45F8-A8A0-9E9121DC6191}" srcOrd="2" destOrd="0" parTransId="{5A1A8608-2421-47A7-A088-D5BA354F517B}" sibTransId="{B5552E77-0C71-44F5-B884-CE319985430E}"/>
    <dgm:cxn modelId="{5BB555CC-3798-45E4-A297-858DB80C92CC}" type="presOf" srcId="{A527D0E2-D75D-48D4-9CFA-145A92B48638}" destId="{C4F6114B-9C52-49B1-8DE1-A54097407389}" srcOrd="0" destOrd="0" presId="urn:microsoft.com/office/officeart/2005/8/layout/default"/>
    <dgm:cxn modelId="{7321BB37-82F1-4320-9449-1AE412C1DFE6}" srcId="{B9DB9EC7-C0C0-445B-B10E-B837B3490477}" destId="{D4CBB84D-4AFA-4B82-8119-82F75768D92B}" srcOrd="1" destOrd="0" parTransId="{9D9A8F29-D512-44C7-8499-4F30CB894450}" sibTransId="{150C3E1A-C41F-4727-A2FE-E4486C39BC78}"/>
    <dgm:cxn modelId="{E1E3DB2D-FEC1-479D-9BAF-0F52C542D3BE}" type="presOf" srcId="{D4CBB84D-4AFA-4B82-8119-82F75768D92B}" destId="{E5F5C292-98FD-4F42-944C-498EA8B70766}" srcOrd="0" destOrd="0" presId="urn:microsoft.com/office/officeart/2005/8/layout/default"/>
    <dgm:cxn modelId="{CEE748A2-D072-459C-BC38-89E305D8EF32}" type="presOf" srcId="{B9DB9EC7-C0C0-445B-B10E-B837B3490477}" destId="{C3E5AF23-3BBA-4A25-B889-43CB9006FE9C}" srcOrd="0" destOrd="0" presId="urn:microsoft.com/office/officeart/2005/8/layout/default"/>
    <dgm:cxn modelId="{CAEE25C3-6777-4546-BFBB-C466A7B58647}" type="presOf" srcId="{815523E8-248E-45F8-A8A0-9E9121DC6191}" destId="{4A9715F9-D889-4940-81C8-BBC953DBC54B}" srcOrd="0" destOrd="0" presId="urn:microsoft.com/office/officeart/2005/8/layout/default"/>
    <dgm:cxn modelId="{EB61546B-F357-4EB2-8300-6BFB2AD061FB}" type="presParOf" srcId="{C3E5AF23-3BBA-4A25-B889-43CB9006FE9C}" destId="{C4F6114B-9C52-49B1-8DE1-A54097407389}" srcOrd="0" destOrd="0" presId="urn:microsoft.com/office/officeart/2005/8/layout/default"/>
    <dgm:cxn modelId="{5CF084F0-BBB2-4590-B24C-3D89A56D0231}" type="presParOf" srcId="{C3E5AF23-3BBA-4A25-B889-43CB9006FE9C}" destId="{AA1DB22B-0245-4609-A989-579B13547DB1}" srcOrd="1" destOrd="0" presId="urn:microsoft.com/office/officeart/2005/8/layout/default"/>
    <dgm:cxn modelId="{6ECB2160-3917-429C-8159-BDBC120F0D2F}" type="presParOf" srcId="{C3E5AF23-3BBA-4A25-B889-43CB9006FE9C}" destId="{E5F5C292-98FD-4F42-944C-498EA8B70766}" srcOrd="2" destOrd="0" presId="urn:microsoft.com/office/officeart/2005/8/layout/default"/>
    <dgm:cxn modelId="{11F144CB-4CDC-4FCD-BEDA-F1F73FDD656A}" type="presParOf" srcId="{C3E5AF23-3BBA-4A25-B889-43CB9006FE9C}" destId="{78FFED9A-6B88-4E81-A1C0-448F8DBAD1E1}" srcOrd="3" destOrd="0" presId="urn:microsoft.com/office/officeart/2005/8/layout/default"/>
    <dgm:cxn modelId="{B0BE836D-7247-4116-8D3B-5AF3FAAE1FFE}" type="presParOf" srcId="{C3E5AF23-3BBA-4A25-B889-43CB9006FE9C}" destId="{4A9715F9-D889-4940-81C8-BBC953DBC54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E6554-35DC-4F3F-8400-02DCF5FD6645}">
      <dsp:nvSpPr>
        <dsp:cNvPr id="0" name=""/>
        <dsp:cNvSpPr/>
      </dsp:nvSpPr>
      <dsp:spPr>
        <a:xfrm>
          <a:off x="0" y="29766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Культурологія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766"/>
        <a:ext cx="2464593" cy="1478756"/>
      </dsp:txXfrm>
    </dsp:sp>
    <dsp:sp modelId="{B5F66215-A98E-4641-AA9D-F369FA64C7C8}">
      <dsp:nvSpPr>
        <dsp:cNvPr id="0" name=""/>
        <dsp:cNvSpPr/>
      </dsp:nvSpPr>
      <dsp:spPr>
        <a:xfrm>
          <a:off x="2711053" y="29766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Філософія</a:t>
          </a:r>
        </a:p>
      </dsp:txBody>
      <dsp:txXfrm>
        <a:off x="2711053" y="29766"/>
        <a:ext cx="2464593" cy="1478756"/>
      </dsp:txXfrm>
    </dsp:sp>
    <dsp:sp modelId="{463867A5-56F6-4114-9EB4-56CAB34060AE}">
      <dsp:nvSpPr>
        <dsp:cNvPr id="0" name=""/>
        <dsp:cNvSpPr/>
      </dsp:nvSpPr>
      <dsp:spPr>
        <a:xfrm>
          <a:off x="5422106" y="29766"/>
          <a:ext cx="2464593" cy="1478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Історія</a:t>
          </a:r>
        </a:p>
      </dsp:txBody>
      <dsp:txXfrm>
        <a:off x="5422106" y="29766"/>
        <a:ext cx="2464593" cy="1478756"/>
      </dsp:txXfrm>
    </dsp:sp>
    <dsp:sp modelId="{BED5357B-55AC-48F4-A2D6-BAA6BD91A25E}">
      <dsp:nvSpPr>
        <dsp:cNvPr id="0" name=""/>
        <dsp:cNvSpPr/>
      </dsp:nvSpPr>
      <dsp:spPr>
        <a:xfrm>
          <a:off x="0" y="1754981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Антропологія</a:t>
          </a:r>
        </a:p>
      </dsp:txBody>
      <dsp:txXfrm>
        <a:off x="0" y="1754981"/>
        <a:ext cx="2464593" cy="1478756"/>
      </dsp:txXfrm>
    </dsp:sp>
    <dsp:sp modelId="{6B2143E8-1B1C-4C5E-9219-CD1CA3C36E92}">
      <dsp:nvSpPr>
        <dsp:cNvPr id="0" name=""/>
        <dsp:cNvSpPr/>
      </dsp:nvSpPr>
      <dsp:spPr>
        <a:xfrm>
          <a:off x="2711053" y="1754981"/>
          <a:ext cx="2464593" cy="14787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Психологія</a:t>
          </a:r>
        </a:p>
      </dsp:txBody>
      <dsp:txXfrm>
        <a:off x="2711053" y="1754981"/>
        <a:ext cx="2464593" cy="1478756"/>
      </dsp:txXfrm>
    </dsp:sp>
    <dsp:sp modelId="{46D4021F-7318-4BD1-8229-1DBE4E9C2608}">
      <dsp:nvSpPr>
        <dsp:cNvPr id="0" name=""/>
        <dsp:cNvSpPr/>
      </dsp:nvSpPr>
      <dsp:spPr>
        <a:xfrm>
          <a:off x="5422106" y="1754981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Соціологія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2106" y="1754981"/>
        <a:ext cx="2464593" cy="14787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2CA0A-45A0-43DC-9F46-2CC3A22EA255}">
      <dsp:nvSpPr>
        <dsp:cNvPr id="0" name=""/>
        <dsp:cNvSpPr/>
      </dsp:nvSpPr>
      <dsp:spPr>
        <a:xfrm>
          <a:off x="0" y="131048"/>
          <a:ext cx="7886700" cy="1991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 </a:t>
          </a: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Генрі </a:t>
          </a:r>
          <a:r>
            <a:rPr lang="uk-UA" sz="3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Тюдор</a:t>
          </a: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використовує відносно поняття «міф» теоретичну </a:t>
          </a:r>
          <a:r>
            <a:rPr lang="uk-UA" sz="37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конструкцію «розповіді-оповідання»</a:t>
          </a:r>
          <a:endParaRPr lang="ru-RU" sz="37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209" y="228257"/>
        <a:ext cx="7692282" cy="1796922"/>
      </dsp:txXfrm>
    </dsp:sp>
    <dsp:sp modelId="{D0DD4AC8-C398-4481-90B5-9FDFE8C6FBF0}">
      <dsp:nvSpPr>
        <dsp:cNvPr id="0" name=""/>
        <dsp:cNvSpPr/>
      </dsp:nvSpPr>
      <dsp:spPr>
        <a:xfrm>
          <a:off x="0" y="2228949"/>
          <a:ext cx="7886700" cy="1991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just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Крістофер </a:t>
          </a:r>
          <a:r>
            <a:rPr lang="uk-UA" sz="3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Флад</a:t>
          </a: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визначив політичний міф як </a:t>
          </a:r>
          <a:r>
            <a:rPr lang="uk-UA" sz="37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“ідеологічно</a:t>
          </a:r>
          <a:r>
            <a:rPr lang="uk-UA" sz="3700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7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маркіроване оповідання”.</a:t>
          </a:r>
          <a:endParaRPr lang="ru-RU" sz="37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209" y="2326158"/>
        <a:ext cx="7692282" cy="17969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1A7B7-D36B-46C3-BBCD-601A91F30CC2}">
      <dsp:nvSpPr>
        <dsp:cNvPr id="0" name=""/>
        <dsp:cNvSpPr/>
      </dsp:nvSpPr>
      <dsp:spPr>
        <a:xfrm>
          <a:off x="56528" y="0"/>
          <a:ext cx="8006757" cy="49685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4BAE5-68A0-483A-B047-E2541A4E489A}">
      <dsp:nvSpPr>
        <dsp:cNvPr id="0" name=""/>
        <dsp:cNvSpPr/>
      </dsp:nvSpPr>
      <dsp:spPr>
        <a:xfrm>
          <a:off x="348204" y="1490565"/>
          <a:ext cx="3612682" cy="1987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пол. ХХ ст.  міф розглядали виключно як форму колективних вистав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222" y="1587583"/>
        <a:ext cx="3418646" cy="1793384"/>
      </dsp:txXfrm>
    </dsp:sp>
    <dsp:sp modelId="{5180481D-68DE-4251-A0C3-94BCD6387A7D}">
      <dsp:nvSpPr>
        <dsp:cNvPr id="0" name=""/>
        <dsp:cNvSpPr/>
      </dsp:nvSpPr>
      <dsp:spPr>
        <a:xfrm>
          <a:off x="4158926" y="1490565"/>
          <a:ext cx="3612682" cy="1987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пол. ХХ ст.  поняття стало розглядатися як результат ідеологічної і символічної боротьби за сенси та значення.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5944" y="1587583"/>
        <a:ext cx="3418646" cy="17933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59F01-BB15-46F9-B16B-934CF7E00390}">
      <dsp:nvSpPr>
        <dsp:cNvPr id="0" name=""/>
        <dsp:cNvSpPr/>
      </dsp:nvSpPr>
      <dsp:spPr>
        <a:xfrm>
          <a:off x="-98615" y="18383"/>
          <a:ext cx="2706887" cy="2317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u="none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РЕАЛІСТИЧНЕ</a:t>
          </a:r>
          <a:endParaRPr lang="ru-RU" sz="1500" b="1" u="none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373" y="291630"/>
        <a:ext cx="1560727" cy="1770701"/>
      </dsp:txXfrm>
    </dsp:sp>
    <dsp:sp modelId="{FD4B913C-7F0A-4627-9A4B-5CDBFDE3D6A7}">
      <dsp:nvSpPr>
        <dsp:cNvPr id="0" name=""/>
        <dsp:cNvSpPr/>
      </dsp:nvSpPr>
      <dsp:spPr>
        <a:xfrm>
          <a:off x="1496984" y="80121"/>
          <a:ext cx="2699330" cy="23306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none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МІФОЛОГІЧНЕ</a:t>
          </a:r>
          <a:endParaRPr lang="ru-RU" sz="1400" b="1" u="none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3011" y="354951"/>
        <a:ext cx="1556371" cy="17809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EDB19-FC02-4775-BB1C-FF9A9CE437D0}">
      <dsp:nvSpPr>
        <dsp:cNvPr id="0" name=""/>
        <dsp:cNvSpPr/>
      </dsp:nvSpPr>
      <dsp:spPr>
        <a:xfrm>
          <a:off x="0" y="267443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6B82F-CE65-46D9-B463-2DD2FCD8B2F3}">
      <dsp:nvSpPr>
        <dsp:cNvPr id="0" name=""/>
        <dsp:cNvSpPr/>
      </dsp:nvSpPr>
      <dsp:spPr>
        <a:xfrm>
          <a:off x="2468880" y="267443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стереотипах, що сформувались у масовій свідомості, значною мірою, базується процес політичного міфотворення.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8880" y="267443"/>
        <a:ext cx="5760719" cy="2345436"/>
      </dsp:txXfrm>
    </dsp:sp>
    <dsp:sp modelId="{3B315FD0-FEE6-4144-A1B5-E90F3FF4DE55}">
      <dsp:nvSpPr>
        <dsp:cNvPr id="0" name=""/>
        <dsp:cNvSpPr/>
      </dsp:nvSpPr>
      <dsp:spPr>
        <a:xfrm>
          <a:off x="1296162" y="2612879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FFFE0-BCE3-49E1-B332-E5989C64ECBC}">
      <dsp:nvSpPr>
        <dsp:cNvPr id="0" name=""/>
        <dsp:cNvSpPr/>
      </dsp:nvSpPr>
      <dsp:spPr>
        <a:xfrm>
          <a:off x="2468880" y="2612879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Пам’ять і історія – це завжди пам'ять і історія </a:t>
          </a:r>
          <a:r>
            <a:rPr lang="uk-UA" sz="31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 якось метою», «для чогось», </a:t>
          </a:r>
          <a:r>
            <a:rPr lang="uk-UA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і пояснює схильність соціальної пам'яті до міфологізації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8880" y="2612879"/>
        <a:ext cx="5760719" cy="23454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7E9B0-D44B-499F-9DB0-619F5DEC4990}">
      <dsp:nvSpPr>
        <dsp:cNvPr id="0" name=""/>
        <dsp:cNvSpPr/>
      </dsp:nvSpPr>
      <dsp:spPr>
        <a:xfrm>
          <a:off x="3388" y="0"/>
          <a:ext cx="3881735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 </a:t>
          </a:r>
          <a:r>
            <a:rPr lang="uk-UA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тенденція - створення нових міфів, що приходить на зміну політично неугоднім, недоцільним та морально застарілим.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8" y="1740535"/>
        <a:ext cx="3881735" cy="1740535"/>
      </dsp:txXfrm>
    </dsp:sp>
    <dsp:sp modelId="{949DC761-BEDA-4A01-9F90-37BBD5CD0BD9}">
      <dsp:nvSpPr>
        <dsp:cNvPr id="0" name=""/>
        <dsp:cNvSpPr/>
      </dsp:nvSpPr>
      <dsp:spPr>
        <a:xfrm>
          <a:off x="630981" y="189985"/>
          <a:ext cx="2688828" cy="15793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6C5B2-97B9-4106-BDBB-FA86A8D48294}">
      <dsp:nvSpPr>
        <dsp:cNvPr id="0" name=""/>
        <dsp:cNvSpPr/>
      </dsp:nvSpPr>
      <dsp:spPr>
        <a:xfrm>
          <a:off x="4001576" y="0"/>
          <a:ext cx="3881735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тенденція, пов'язана з рухом до адекватного пізнання світу. Існують свої правила і методи, що грають найважливішу роль в деконструкції міфів</a:t>
          </a:r>
          <a:r>
            <a:rPr lang="uk-UA" sz="2100" kern="1200" dirty="0" smtClean="0"/>
            <a:t>. </a:t>
          </a:r>
          <a:endParaRPr lang="ru-RU" sz="2100" kern="1200" dirty="0"/>
        </a:p>
      </dsp:txBody>
      <dsp:txXfrm>
        <a:off x="4001576" y="1740535"/>
        <a:ext cx="3881735" cy="1740535"/>
      </dsp:txXfrm>
    </dsp:sp>
    <dsp:sp modelId="{B3DAA78F-35A5-4654-9E5D-D36B31B79CEC}">
      <dsp:nvSpPr>
        <dsp:cNvPr id="0" name=""/>
        <dsp:cNvSpPr/>
      </dsp:nvSpPr>
      <dsp:spPr>
        <a:xfrm>
          <a:off x="4210437" y="92960"/>
          <a:ext cx="3464012" cy="178523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E1CE6-1C97-4EF9-839F-4375E27606A7}">
      <dsp:nvSpPr>
        <dsp:cNvPr id="0" name=""/>
        <dsp:cNvSpPr/>
      </dsp:nvSpPr>
      <dsp:spPr>
        <a:xfrm>
          <a:off x="315467" y="3481070"/>
          <a:ext cx="7255764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A32C8-B283-4712-AB2F-CB58F98EC653}">
      <dsp:nvSpPr>
        <dsp:cNvPr id="0" name=""/>
        <dsp:cNvSpPr/>
      </dsp:nvSpPr>
      <dsp:spPr>
        <a:xfrm>
          <a:off x="217096" y="33358"/>
          <a:ext cx="4225359" cy="41817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Індивідуальна     (автобіографічна, особистісна)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7123" y="526477"/>
        <a:ext cx="2436243" cy="3195516"/>
      </dsp:txXfrm>
    </dsp:sp>
    <dsp:sp modelId="{4476FF6F-EE60-407D-A402-6539ADDE9418}">
      <dsp:nvSpPr>
        <dsp:cNvPr id="0" name=""/>
        <dsp:cNvSpPr/>
      </dsp:nvSpPr>
      <dsp:spPr>
        <a:xfrm>
          <a:off x="3308625" y="0"/>
          <a:ext cx="4225359" cy="41817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Колективна (історична, соціальна)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7714" y="493118"/>
        <a:ext cx="2436243" cy="3195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F6B35-9C07-441E-A19D-A0B58C12DB9C}">
      <dsp:nvSpPr>
        <dsp:cNvPr id="0" name=""/>
        <dsp:cNvSpPr/>
      </dsp:nvSpPr>
      <dsp:spPr>
        <a:xfrm rot="5400000">
          <a:off x="3622420" y="-348075"/>
          <a:ext cx="3481070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just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одного боку – відбувається </a:t>
          </a:r>
          <a:r>
            <a:rPr lang="uk-UA" sz="3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деміфологізація </a:t>
          </a: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масової свідомості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іншого – цілеспрямоване </a:t>
          </a:r>
          <a:r>
            <a:rPr lang="uk-UA" sz="3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конструювання нових політичних міфів. 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39211" y="605066"/>
        <a:ext cx="4877556" cy="3141206"/>
      </dsp:txXfrm>
    </dsp:sp>
    <dsp:sp modelId="{60D5E904-32A2-4ECF-A448-84050DB95E73}">
      <dsp:nvSpPr>
        <dsp:cNvPr id="0" name=""/>
        <dsp:cNvSpPr/>
      </dsp:nvSpPr>
      <dsp:spPr>
        <a:xfrm>
          <a:off x="0" y="0"/>
          <a:ext cx="2839212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етапах політичної трансформації суспільства беруть активну участь у процесі міфотворення: 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599" y="138599"/>
        <a:ext cx="2562014" cy="4074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CDF28-FDD4-4EFB-8817-971218C37E86}">
      <dsp:nvSpPr>
        <dsp:cNvPr id="0" name=""/>
        <dsp:cNvSpPr/>
      </dsp:nvSpPr>
      <dsp:spPr>
        <a:xfrm>
          <a:off x="965196" y="769"/>
          <a:ext cx="1937947" cy="1162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b="1" kern="1200" dirty="0" smtClean="0"/>
            <a:t>від</a:t>
          </a:r>
          <a:endParaRPr lang="ru-RU" sz="5300" kern="1200" dirty="0"/>
        </a:p>
      </dsp:txBody>
      <dsp:txXfrm>
        <a:off x="965196" y="769"/>
        <a:ext cx="1937947" cy="1162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3CC91-52CC-4EBC-9193-3E439E1FF204}">
      <dsp:nvSpPr>
        <dsp:cNvPr id="0" name=""/>
        <dsp:cNvSpPr/>
      </dsp:nvSpPr>
      <dsp:spPr>
        <a:xfrm>
          <a:off x="56777" y="0"/>
          <a:ext cx="3684588" cy="3684588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«сакрального» першоджерела, свого роду еквівалента науки</a:t>
          </a:r>
          <a:endParaRPr lang="ru-RU" sz="3000" kern="1200" dirty="0"/>
        </a:p>
      </dsp:txBody>
      <dsp:txXfrm>
        <a:off x="596372" y="539595"/>
        <a:ext cx="2605398" cy="26053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E79A3-9566-484C-A1EF-4435CBC8221A}">
      <dsp:nvSpPr>
        <dsp:cNvPr id="0" name=""/>
        <dsp:cNvSpPr/>
      </dsp:nvSpPr>
      <dsp:spPr>
        <a:xfrm>
          <a:off x="779898" y="254"/>
          <a:ext cx="2327594" cy="1163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b="1" kern="1200" dirty="0" smtClean="0"/>
            <a:t>до</a:t>
          </a:r>
          <a:endParaRPr lang="ru-RU" sz="6500" kern="1200" dirty="0"/>
        </a:p>
      </dsp:txBody>
      <dsp:txXfrm>
        <a:off x="779898" y="254"/>
        <a:ext cx="2327594" cy="11637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B671C-5B93-4C5C-ABC0-7D0497BBDA9D}">
      <dsp:nvSpPr>
        <dsp:cNvPr id="0" name=""/>
        <dsp:cNvSpPr/>
      </dsp:nvSpPr>
      <dsp:spPr>
        <a:xfrm>
          <a:off x="101401" y="0"/>
          <a:ext cx="3684588" cy="3684588"/>
        </a:xfrm>
        <a:prstGeom prst="ellipse">
          <a:avLst/>
        </a:prstGeom>
        <a:solidFill>
          <a:srgbClr val="EC44AC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брехня, вигадка, неправда</a:t>
          </a:r>
          <a:endParaRPr lang="ru-RU" sz="3000" kern="1200" dirty="0"/>
        </a:p>
      </dsp:txBody>
      <dsp:txXfrm>
        <a:off x="640996" y="539595"/>
        <a:ext cx="2605398" cy="26053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DE10-CB3F-4B26-87F7-20E20A1BC606}">
      <dsp:nvSpPr>
        <dsp:cNvPr id="0" name=""/>
        <dsp:cNvSpPr/>
      </dsp:nvSpPr>
      <dsp:spPr>
        <a:xfrm rot="5400000">
          <a:off x="3723908" y="-113172"/>
          <a:ext cx="374443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мистецтво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література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наука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релігія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політична ідеологія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6" y="830868"/>
        <a:ext cx="5084156" cy="3378863"/>
      </dsp:txXfrm>
    </dsp:sp>
    <dsp:sp modelId="{CF8607F7-7E1D-49E3-851D-40C47F5524CE}">
      <dsp:nvSpPr>
        <dsp:cNvPr id="0" name=""/>
        <dsp:cNvSpPr/>
      </dsp:nvSpPr>
      <dsp:spPr>
        <a:xfrm>
          <a:off x="0" y="0"/>
          <a:ext cx="2962656" cy="5040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 суспільної свідомості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625" y="144625"/>
        <a:ext cx="2673406" cy="47513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6114B-9C52-49B1-8DE1-A54097407389}">
      <dsp:nvSpPr>
        <dsp:cNvPr id="0" name=""/>
        <dsp:cNvSpPr/>
      </dsp:nvSpPr>
      <dsp:spPr>
        <a:xfrm>
          <a:off x="0" y="253177"/>
          <a:ext cx="3552276" cy="135629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переживає друге життя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3177"/>
        <a:ext cx="3552276" cy="1356296"/>
      </dsp:txXfrm>
    </dsp:sp>
    <dsp:sp modelId="{E5F5C292-98FD-4F42-944C-498EA8B70766}">
      <dsp:nvSpPr>
        <dsp:cNvPr id="0" name=""/>
        <dsp:cNvSpPr/>
      </dsp:nvSpPr>
      <dsp:spPr>
        <a:xfrm>
          <a:off x="3780424" y="240523"/>
          <a:ext cx="4104176" cy="1356296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стику різних наукових дисциплін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0424" y="240523"/>
        <a:ext cx="4104176" cy="1356296"/>
      </dsp:txXfrm>
    </dsp:sp>
    <dsp:sp modelId="{4A9715F9-D889-4940-81C8-BBC953DBC54B}">
      <dsp:nvSpPr>
        <dsp:cNvPr id="0" name=""/>
        <dsp:cNvSpPr/>
      </dsp:nvSpPr>
      <dsp:spPr>
        <a:xfrm>
          <a:off x="1196329" y="1703352"/>
          <a:ext cx="5262431" cy="1844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змінився його онтологічний статус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6329" y="1703352"/>
        <a:ext cx="5262431" cy="1844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9685-1A4D-4409-AF6A-B6D6792FF47F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E817-30D9-43FD-9D38-0976A3B5E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7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Взаємозв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історією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яттю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став темою особливого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академічного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інтересу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виникла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гостра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потреба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переосмислити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половини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століття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соціогуманітарних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дисциплін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визначилася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спільних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вивчення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проблем,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пов'язаних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дослідженнями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колективної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індивідуальної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історичної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країнах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Європи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сформувався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окремий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напрямок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studies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43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9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0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8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2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2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2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0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2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5" y="2924944"/>
            <a:ext cx="5472113" cy="2088232"/>
          </a:xfrm>
        </p:spPr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Концепція суспільної пам’яті у європейських студіях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" y="836713"/>
            <a:ext cx="3299570" cy="1008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04664"/>
            <a:ext cx="2352719" cy="222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3942159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 ПАМ’ЯТЬ»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841" y="1412777"/>
            <a:ext cx="7830591" cy="5150483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365127"/>
            <a:ext cx="4320480" cy="104765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«КОМУНІКАТИВНА ПАМ’ЯТЬ»</a:t>
            </a:r>
            <a:endParaRPr lang="uk-UA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4186808" cy="4234482"/>
          </a:xfrm>
        </p:spPr>
        <p:txBody>
          <a:bodyPr>
            <a:normAutofit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 МІФ ТА ЙОГО ВПЛИВ НА ФОРМУВАННЯ ІСТОРИЧНОЇ ПАМ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емиугольник 4"/>
          <p:cNvSpPr/>
          <p:nvPr/>
        </p:nvSpPr>
        <p:spPr>
          <a:xfrm>
            <a:off x="827584" y="332656"/>
            <a:ext cx="1440160" cy="122413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/>
              <a:t>2</a:t>
            </a:r>
            <a:endParaRPr lang="ru-RU" sz="5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83" y="387542"/>
            <a:ext cx="4279763" cy="3840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5589240"/>
            <a:ext cx="3299570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02093"/>
            <a:ext cx="34563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40152" y="4797152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 Кокто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51520" y="2924944"/>
            <a:ext cx="5184576" cy="3253813"/>
          </a:xfrm>
          <a:prstGeom prst="wedgeRoundRectCallout">
            <a:avLst>
              <a:gd name="adj1" fmla="val 52643"/>
              <a:gd name="adj2" fmla="val -871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3200" dirty="0"/>
          </a:p>
          <a:p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 правда, яка стає брехнею.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Міф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3200" dirty="0"/>
          </a:p>
          <a:p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 брехня, яка стає правдою.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8075240" cy="5577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	</a:t>
            </a:r>
          </a:p>
          <a:p>
            <a:pPr algn="just">
              <a:buNone/>
            </a:pPr>
            <a:r>
              <a:rPr lang="uk-UA" dirty="0" smtClean="0"/>
              <a:t>	</a:t>
            </a:r>
            <a:r>
              <a:rPr lang="en-US" dirty="0" smtClean="0"/>
              <a:t>	</a:t>
            </a:r>
            <a:endParaRPr lang="uk-UA" dirty="0" smtClean="0"/>
          </a:p>
          <a:p>
            <a:pPr algn="just">
              <a:buNone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ПАМ'ЯТЬ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суспільної свідомості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з уявлень людей про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минуле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передається з покоління в покоління у різних формах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днією з таких </a:t>
            </a:r>
            <a:r>
              <a:rPr lang="uk-UA" sz="4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 є міф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7596336" y="1340768"/>
            <a:ext cx="1547664" cy="1584176"/>
          </a:xfrm>
          <a:prstGeom prst="curvedLeftArrow">
            <a:avLst>
              <a:gd name="adj1" fmla="val 25000"/>
              <a:gd name="adj2" fmla="val 5118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ПАМ'ЯТЬ, ЯК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«ОБРАЗ МИНУЛОГО»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uk-UA" sz="7300" dirty="0" smtClean="0"/>
              <a:t>	</a:t>
            </a:r>
            <a:r>
              <a:rPr lang="uk-UA" sz="8600" dirty="0" smtClean="0"/>
              <a:t>історична пам'ять представляє собою сукупність </a:t>
            </a:r>
            <a:r>
              <a:rPr lang="uk-UA" sz="8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донаукових, наукових, квазінаукових і ненаукових знань та масових уявлень соціуму</a:t>
            </a:r>
            <a:r>
              <a:rPr lang="uk-UA" sz="8600" dirty="0" smtClean="0">
                <a:solidFill>
                  <a:srgbClr val="FF0000"/>
                </a:solidFill>
              </a:rPr>
              <a:t> </a:t>
            </a:r>
            <a:r>
              <a:rPr lang="uk-UA" sz="8600" dirty="0" smtClean="0"/>
              <a:t>про спільне минуле</a:t>
            </a:r>
          </a:p>
          <a:p>
            <a:pPr>
              <a:buNone/>
            </a:pPr>
            <a:r>
              <a:rPr lang="uk-UA" sz="8600" dirty="0" smtClean="0"/>
              <a:t> </a:t>
            </a:r>
            <a:endParaRPr lang="ru-RU" sz="8600" dirty="0"/>
          </a:p>
        </p:txBody>
      </p:sp>
    </p:spTree>
    <p:extLst>
      <p:ext uri="{BB962C8B-B14F-4D97-AF65-F5344CB8AC3E}">
        <p14:creationId xmlns:p14="http://schemas.microsoft.com/office/powerpoint/2010/main" val="13071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МІФОТВОРЕННЯ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26416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 ФАКТОР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51447"/>
          </a:xfrm>
        </p:spPr>
        <p:txBody>
          <a:bodyPr>
            <a:normAutofit fontScale="92500"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інформаційного суспільства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 конструювання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 міфу зросли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зросла і можливість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режисури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процесу управління історичною пам'яттю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змінився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і характер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міфотворчості.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043608" y="4221088"/>
            <a:ext cx="6768752" cy="22322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 та прогнозувати сучасні політичні процеси поза характеристикою політичної міфології неможливо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32" y="29105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«ПОЛІТИЧНОГО МІФУ»: 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dirty="0" smtClean="0">
                <a:solidFill>
                  <a:srgbClr val="EC44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від </a:t>
            </a:r>
            <a:r>
              <a:rPr lang="uk-UA" altLang="ru-RU" dirty="0">
                <a:solidFill>
                  <a:srgbClr val="EC44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античності до сьогодення</a:t>
            </a:r>
            <a:r>
              <a:rPr lang="uk-UA" dirty="0" smtClean="0">
                <a:solidFill>
                  <a:srgbClr val="EC4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EC44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44157741"/>
              </p:ext>
            </p:extLst>
          </p:nvPr>
        </p:nvGraphicFramePr>
        <p:xfrm>
          <a:off x="629842" y="1340768"/>
          <a:ext cx="3868340" cy="116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0821993"/>
              </p:ext>
            </p:extLst>
          </p:nvPr>
        </p:nvGraphicFramePr>
        <p:xfrm>
          <a:off x="629842" y="2505075"/>
          <a:ext cx="3798142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05598080"/>
              </p:ext>
            </p:extLst>
          </p:nvPr>
        </p:nvGraphicFramePr>
        <p:xfrm>
          <a:off x="4629150" y="1340768"/>
          <a:ext cx="3887391" cy="116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06156188"/>
              </p:ext>
            </p:extLst>
          </p:nvPr>
        </p:nvGraphicFramePr>
        <p:xfrm>
          <a:off x="4629150" y="2505075"/>
          <a:ext cx="3887391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Стрелка вправо 12"/>
          <p:cNvSpPr/>
          <p:nvPr/>
        </p:nvSpPr>
        <p:spPr>
          <a:xfrm>
            <a:off x="4211960" y="407707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563888" y="1772816"/>
            <a:ext cx="172819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МІФОЛОГІЇ ФОРМУЮТЬСЯ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489861"/>
              </p:ext>
            </p:extLst>
          </p:nvPr>
        </p:nvGraphicFramePr>
        <p:xfrm>
          <a:off x="457200" y="1268760"/>
          <a:ext cx="8229600" cy="504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123728" y="5589240"/>
            <a:ext cx="6563072" cy="9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 </a:t>
            </a:r>
            <a:r>
              <a:rPr lang="uk-UA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вони утримують ряд міфологічних моделей, своєрідно переосмислюючи їх</a:t>
            </a:r>
            <a:endParaRPr lang="ru-RU" sz="24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26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ІНТЕРЕСУ ДО «МІФУ»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палах наукового інтересу до «міфу» спостерігався у ХІХ 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першій половині ХХ ст. 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«Міф», як феномен стає предметом дослідження цілого кола наук, а саме: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філософії (Ф. Ніцше, Ф. 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Шеллінг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психології (З. Фрейд, К. Юнг, Е. 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Фромм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соціології (Е. 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Дюркгайм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етнографії (Д. 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Фрейзер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Е. 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Тейлор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лінгвістики ( А. Мюллер)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007246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31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Концептуальні засади аналізу пам'яті. Особливості поняття «пам'ять» в різних концептуальних рамках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ідея колективної (соціальної) пам'яті;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 і забуття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Політичний міф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його вплив на формування історичної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парадигма історії.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парадигма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16632"/>
            <a:ext cx="2147934" cy="1708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5661248"/>
            <a:ext cx="330431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151262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 СЬОГОДНІ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382327"/>
              </p:ext>
            </p:extLst>
          </p:nvPr>
        </p:nvGraphicFramePr>
        <p:xfrm>
          <a:off x="628650" y="1825625"/>
          <a:ext cx="7886700" cy="39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3779912" y="116632"/>
            <a:ext cx="4968552" cy="17089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 реалією сучасної політичної та наукової культури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ІНТЕРЕСУ ДО «МІФУ»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з наук використовувала </a:t>
            </a:r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 методи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свій </a:t>
            </a:r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інструментарій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запропонувала своє визначення сутності міфу. </a:t>
            </a:r>
          </a:p>
          <a:p>
            <a:pPr marL="137160" indent="0">
              <a:buNone/>
            </a:pPr>
            <a:endParaRPr lang="uk-UA" dirty="0" smtClean="0"/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547664" y="4437112"/>
            <a:ext cx="6336704" cy="18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кількість наукових робіт виявилась зворотно пропорційною до ясності питання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249838" cy="68761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«СОЦІАЛЬНИЙ МІФ»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3"/>
            <a:ext cx="5410944" cy="26642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/>
              <a:t>	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проблеми політичної міфології як історіографічного феномену виникає на початку XX століття, французький філософ Жорж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Сорель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вводить до наукового обігу таке поняття як «соціальний міф»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6672"/>
            <a:ext cx="2880320" cy="367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перфолента 4"/>
          <p:cNvSpPr/>
          <p:nvPr/>
        </p:nvSpPr>
        <p:spPr>
          <a:xfrm>
            <a:off x="755576" y="3789040"/>
            <a:ext cx="7128792" cy="28083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сукупність образів, які здатні інстинктивно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 у людей відчуття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необхідні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здійснення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 або інших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uk-UA" sz="2800" b="1" dirty="0" smtClean="0"/>
              <a:t>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«ПОЛІТИЧНИЙ МІФ»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Поступово в рамках дослідження «соціального міфу» виокремились дослідження «міфу політичного».</a:t>
            </a:r>
          </a:p>
          <a:p>
            <a:pPr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вивчення політичного міфу </a:t>
            </a:r>
          </a:p>
          <a:p>
            <a:pPr>
              <a:buNone/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німецький філософ, представник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Марбургської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школи неокантіанства Ернст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Кассірер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роботі «Міф держави»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7683"/>
            <a:ext cx="35283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низ 3"/>
          <p:cNvSpPr/>
          <p:nvPr/>
        </p:nvSpPr>
        <p:spPr>
          <a:xfrm>
            <a:off x="1835696" y="3429000"/>
            <a:ext cx="158417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4546848" cy="2304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середині 60-х років ХХ ст. французький філософ, теоретик семіотики, Ролан 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звертається до аналізу масових комунікацій та проблем міфотворення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836712"/>
            <a:ext cx="31066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23528" y="3501008"/>
            <a:ext cx="4968552" cy="2952328"/>
          </a:xfrm>
          <a:prstGeom prst="wedgeRoundRectCallout">
            <a:avLst>
              <a:gd name="adj1" fmla="val 66350"/>
              <a:gd name="adj2" fmla="val -673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 – ЦЕ В ПЕРШУ ЧЕРГУ КОМУНІКАТИВНА СИСТЕМА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СУТНОСТІ МІФУ У ГУМАНІТРИСТИЦІ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03788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ПОНЯТЬ «ПОЛІТИЧНИЙ МІФ» І «ІДЕОЛОГІЯ»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6607646" cy="4339679"/>
          </a:xfrm>
        </p:spPr>
        <p:txBody>
          <a:bodyPr>
            <a:normAutofit/>
          </a:bodyPr>
          <a:lstStyle/>
          <a:p>
            <a:r>
              <a:rPr lang="uk-UA" dirty="0" smtClean="0"/>
              <a:t>Р. </a:t>
            </a:r>
            <a:r>
              <a:rPr lang="uk-UA" dirty="0" err="1" smtClean="0"/>
              <a:t>Барт</a:t>
            </a:r>
            <a:r>
              <a:rPr lang="uk-UA" dirty="0" smtClean="0"/>
              <a:t>, вважав, що політичний міф слугує реалізації політичних цілей: боротьбі за владу, легітимізації влади, здійсненню політичного панування </a:t>
            </a:r>
          </a:p>
          <a:p>
            <a:r>
              <a:rPr lang="uk-UA" dirty="0" smtClean="0"/>
              <a:t>Науковець наголошує, що можна встановити формальні кордони міфу, субстанціональних же кордонів він не має. </a:t>
            </a:r>
          </a:p>
          <a:p>
            <a:endParaRPr lang="uk-UA" dirty="0"/>
          </a:p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на запитання: «Отже, міфом може стати все що завгодно?» Він відповідає: «Так».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5085184"/>
            <a:ext cx="1633180" cy="143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ПОНЯТЬ «ПОЛІТИЧНИЙ МІФ» І «ІДЕОЛОГІЯ»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dirty="0" smtClean="0"/>
              <a:t>французький дослідник – антрополог, етнограф, соціолог і культуролог Клод </a:t>
            </a:r>
            <a:r>
              <a:rPr lang="uk-UA" dirty="0" err="1" smtClean="0"/>
              <a:t>Леві-Строс</a:t>
            </a:r>
            <a:r>
              <a:rPr lang="uk-UA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0200"/>
            <a:ext cx="4429125" cy="4971276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86891" y="2852936"/>
            <a:ext cx="3997077" cy="3600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/>
              <a:t>Ніщо </a:t>
            </a:r>
            <a:r>
              <a:rPr lang="uk-UA" sz="2400" dirty="0"/>
              <a:t>не нагадує так міфологію, як політична ідеологія. </a:t>
            </a:r>
            <a:endParaRPr lang="uk-UA" sz="2400" dirty="0" smtClean="0"/>
          </a:p>
          <a:p>
            <a:r>
              <a:rPr lang="uk-UA" sz="2400" dirty="0" smtClean="0"/>
              <a:t>В сучасному </a:t>
            </a:r>
            <a:r>
              <a:rPr lang="uk-UA" sz="2400" dirty="0"/>
              <a:t>суспільстві остання просто замінила </a:t>
            </a:r>
            <a:r>
              <a:rPr lang="uk-UA" sz="2400" dirty="0" smtClean="0"/>
              <a:t>першу.</a:t>
            </a:r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275856" y="306896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 МІФІВ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246131"/>
              </p:ext>
            </p:extLst>
          </p:nvPr>
        </p:nvGraphicFramePr>
        <p:xfrm>
          <a:off x="628650" y="1484784"/>
          <a:ext cx="8119814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(НАУКОВІ ЗНАННЯ) ТА ПРОБЛЕМА МІФОЛОГІЗАЦІЇ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2908919"/>
          </a:xfrm>
        </p:spPr>
        <p:txBody>
          <a:bodyPr>
            <a:normAutofit/>
          </a:bodyPr>
          <a:lstStyle/>
          <a:p>
            <a:r>
              <a:rPr lang="uk-UA" sz="2000" dirty="0"/>
              <a:t>З</a:t>
            </a:r>
            <a:r>
              <a:rPr lang="uk-UA" sz="2000" dirty="0" smtClean="0"/>
              <a:t> ХХ ст. в історичній науці починається процес тотальної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ре(де)міфологізації. </a:t>
            </a:r>
          </a:p>
          <a:p>
            <a:pPr algn="just"/>
            <a:r>
              <a:rPr lang="uk-UA" sz="3200" dirty="0" smtClean="0"/>
              <a:t>Фукідид: історик використовував пам'ять, щоб дістатися до того, що лежить поза нею.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12776"/>
            <a:ext cx="20955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38964" y="4365104"/>
            <a:ext cx="7139136" cy="1911746"/>
          </a:xfrm>
          <a:prstGeom prst="wedgeRoundRectCallout">
            <a:avLst>
              <a:gd name="adj1" fmla="val 36598"/>
              <a:gd name="adj2" fmla="val -814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 те, що дійсно сталося у минулому,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бажано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 «неналежних потоків міфології»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441" y="1412776"/>
            <a:ext cx="7886700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Нора П. Между памятью и историей: проблематика мест памяти. Нация-память. Как писать историю Франции?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Франция-память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Пер. с.фр.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Д.Хапаевой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1999.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Джадт Т. «Места памяти» Пьера Нора: Чьи места? Чья память?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imperio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2004. № 1. С. 44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Савельева И. М., Полетаев А. В. "Историческая память": к вопросу о границах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прошлого.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2005. С. 170-220.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Хаттон П. Х. Роль памяти в современной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историографии.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искусство памяти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Перев. с англ. В. Ю. Быстрова.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«Владимир Даль», 2003.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33-90.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Рикёр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 Память, история, забвение / Пер. с фр. И.И.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Блауберг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И.С. Вдовиной, О.И.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Мачульской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Тавризян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Москва: Изд-во гуманитарной литературы, 2004. </a:t>
            </a:r>
          </a:p>
          <a:p>
            <a:pPr algn="just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Коннертон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 Як пам’ятають суспільства. Київ, 2004.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K., Robbins J. Social Memory Studies: From “Collective Memory” to the Historical Sociology of Mnemonic Practices.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Review of Sociology.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1998. Vol. 24. P. 105-140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 ХХ – ПОЧАТКУ ХХІСТ.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3007246" cy="31814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існує наука не без міфу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можливо зазирнути у минуле? 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40994674"/>
              </p:ext>
            </p:extLst>
          </p:nvPr>
        </p:nvGraphicFramePr>
        <p:xfrm>
          <a:off x="4427984" y="2594324"/>
          <a:ext cx="4176464" cy="249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5508104" y="1083680"/>
            <a:ext cx="3456384" cy="1646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МОДЕЛЮВАННЯ: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5301208"/>
            <a:ext cx="4464496" cy="687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домінує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ідеологічна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028384" y="4293096"/>
            <a:ext cx="576064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АФІРМАТИВНА ІСТОРІОГРАФІЯ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 розуміння історії, орієнтоване на пам'ять, отримало назву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афірмативної (підтверджуючої) історіографії,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фундаментальна мета якої в тому, щоб підтримувати певну традицію або групу, чию історію і досвід вона вивчає. </a:t>
            </a:r>
          </a:p>
        </p:txBody>
      </p:sp>
      <p:sp>
        <p:nvSpPr>
          <p:cNvPr id="4" name="Овал 3"/>
          <p:cNvSpPr/>
          <p:nvPr/>
        </p:nvSpPr>
        <p:spPr>
          <a:xfrm>
            <a:off x="1907704" y="3212976"/>
            <a:ext cx="5976664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ця історіографія має тенденцію до міфологізації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3106688" cy="2304255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дослідник Ю. Шаповал яскраво відзначає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7346" y="332656"/>
            <a:ext cx="355304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57200" y="4725144"/>
            <a:ext cx="8147248" cy="1728192"/>
          </a:xfrm>
          <a:prstGeom prst="wedgeRoundRectCallout">
            <a:avLst>
              <a:gd name="adj1" fmla="val 41149"/>
              <a:gd name="adj2" fmla="val -1203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об’єктивне </a:t>
            </a:r>
            <a:r>
              <a:rPr lang="uk-UA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історіопісання</a:t>
            </a:r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– не більш, ніж рожева мрія» та наголошує на проблемі відповідальності дослідника за «образи минулого», які він пропонує суспільству</a:t>
            </a:r>
            <a:endParaRPr lang="ru-RU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 ДЛЯ МІФОТВОРЕННЯ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має достатньо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«надійних інструментів верифікації»,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 перевірити відповідність «образа минулого» оригіналові неможливо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хоча історики намагаються науково інтерпретувати різні факти, явища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виявляти міфологічну складову та явні фальсифікації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проблема залишається відкритою.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(1)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пам'ять, як феномен суспільної свідомості, значною мірою формується з участю історіографії, яка вже включає політичні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міфи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381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ПАМ'ЯТЬ ТА ПОЛІТИЧНИЙ МІФ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7787208" cy="4176504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пам’ять має складний механізм функціонування, в основі якого лежить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вибірковість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цю вибірковість, крім історіографічних уявлень, історична пам’ять включає </a:t>
            </a:r>
            <a:r>
              <a:rPr lang="uk-UA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масові уявлення соціуму,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знаходять відображення у матеріальних залишках минулого, символах, стереотипах, міфах, у тому числі політичних.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912756"/>
              </p:ext>
            </p:extLst>
          </p:nvPr>
        </p:nvGraphicFramePr>
        <p:xfrm>
          <a:off x="457200" y="836712"/>
          <a:ext cx="8229600" cy="547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РЕКОНСТРУКЦІЇ ПОЛІТИЧНИХ МІФІВ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71220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венадцатиугольник 2"/>
          <p:cNvSpPr/>
          <p:nvPr/>
        </p:nvSpPr>
        <p:spPr>
          <a:xfrm>
            <a:off x="2195736" y="2366943"/>
            <a:ext cx="914400" cy="914400"/>
          </a:xfrm>
          <a:prstGeom prst="dodecagon">
            <a:avLst/>
          </a:prstGeom>
          <a:solidFill>
            <a:srgbClr val="EC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венадцатиугольник 4"/>
          <p:cNvSpPr/>
          <p:nvPr/>
        </p:nvSpPr>
        <p:spPr>
          <a:xfrm>
            <a:off x="6084168" y="2348880"/>
            <a:ext cx="914400" cy="914400"/>
          </a:xfrm>
          <a:prstGeom prst="dodecagon">
            <a:avLst/>
          </a:prstGeom>
          <a:solidFill>
            <a:srgbClr val="EC44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 МІФ  ЯК СКЛАДОВА У КОНСТРУЮВАННІ «КАНОНУ ПАМ’ЯТІ»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олітичний міф став засобом політики. </a:t>
            </a:r>
          </a:p>
          <a:p>
            <a:pPr algn="just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модерних суспільствах держава формує політичний міф як складову «канону пам’яті».</a:t>
            </a:r>
          </a:p>
          <a:p>
            <a:pPr marL="137160" indent="0" algn="just">
              <a:buNone/>
            </a:pPr>
            <a:endParaRPr lang="uk-UA" sz="3600" dirty="0" smtClean="0"/>
          </a:p>
          <a:p>
            <a:pPr marL="137160" indent="0" algn="just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672907"/>
            <a:ext cx="3299570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«ЗВЕРХУ ВНИЗ»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офіційна 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версії пам'яті, яка витісняє/пригнічує пам'яті локальних </a:t>
            </a: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</a:t>
            </a: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80312" y="980728"/>
            <a:ext cx="1656184" cy="44644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358331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КОНЦЕПТУАЛЬНІ ЗАСАДИ АНАЛІЗУ ПАМ'ЯТІ. ОСОБЛИВОСТІ ПОНЯТТЯ «ПАМ'ЯТЬ» В РІЗНИХ КОНЦЕПТУАЛЬНИХ РАМКАХ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1" y="281780"/>
            <a:ext cx="1931910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58817"/>
            <a:ext cx="1585097" cy="1566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93" y="1825625"/>
            <a:ext cx="4278931" cy="38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«ЗНИЗУ ВВЕРХ»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90689"/>
            <a:ext cx="6768752" cy="4351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«пам'ять локальна» впливає на формування наративу пам'яті на національному рівні</a:t>
            </a:r>
          </a:p>
          <a:p>
            <a:pPr algn="just"/>
            <a:endParaRPr lang="ru-RU" sz="5400" dirty="0"/>
          </a:p>
        </p:txBody>
      </p:sp>
      <p:sp>
        <p:nvSpPr>
          <p:cNvPr id="4" name="Выгнутая вниз стрелка 3"/>
          <p:cNvSpPr/>
          <p:nvPr/>
        </p:nvSpPr>
        <p:spPr>
          <a:xfrm rot="16200000">
            <a:off x="6274390" y="2395085"/>
            <a:ext cx="4029381" cy="13508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НОВІТНЯ ІСТОРІЯ ЄВРОПИ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27511"/>
          </a:xfrm>
        </p:spPr>
        <p:txBody>
          <a:bodyPr/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формування національної ідентичності одні соціальні групи нав'язують іншим політичні міфи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в цьому випадку важливо звернути увагу на питання, як їх можливого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прийняття, так і можливого відторгнення. </a:t>
            </a:r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75656" y="4005064"/>
            <a:ext cx="6696744" cy="22322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 міфів у деяких конкретних політичних ситуаціях може сприяти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 та безперервності політичного процесу.</a:t>
            </a:r>
          </a:p>
        </p:txBody>
      </p:sp>
    </p:spTree>
    <p:extLst>
      <p:ext uri="{BB962C8B-B14F-4D97-AF65-F5344CB8AC3E}">
        <p14:creationId xmlns:p14="http://schemas.microsoft.com/office/powerpoint/2010/main" val="35391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(2)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пам'ять, на відміну від історичної науки, передає не точні факти, а тільки </a:t>
            </a: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образ»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«загальну картину»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у масовій свідомості завжди буде носити </a:t>
            </a:r>
            <a:r>
              <a:rPr lang="uk-UA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символічний та міфологічний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 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(3)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 міф завжди орієнтований на історичну пам'ять, він по суті є одним з її наріжних каменів, що </a:t>
            </a:r>
            <a:r>
              <a:rPr lang="uk-UA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 функції регуляції суспільної поведінки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донесення уявлень про минуле. </a:t>
            </a:r>
          </a:p>
        </p:txBody>
      </p:sp>
    </p:spTree>
    <p:extLst>
      <p:ext uri="{BB962C8B-B14F-4D97-AF65-F5344CB8AC3E}">
        <p14:creationId xmlns:p14="http://schemas.microsoft.com/office/powerpoint/2010/main" val="40013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(4)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взаємовплив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 міфу та історичної пам’яті має прикладне значення для пошуку оптимального балансу у проведенні </a:t>
            </a:r>
            <a:r>
              <a:rPr lang="uk-UA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обґрунтованої політики </a:t>
            </a:r>
            <a:r>
              <a:rPr lang="uk-UA" sz="32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природи історичної пам'яті можуть намітити оптимальні шляхи реконструкції історичної (політичної) міфологізації.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6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76673"/>
            <a:ext cx="7886700" cy="2520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altLang="ru-RU" sz="5400" dirty="0" smtClean="0">
                <a:latin typeface="Times New Roman" panose="02020603050405020304" pitchFamily="18" charset="0"/>
              </a:rPr>
              <a:t>Навіщо нам аналізувати проблеми </a:t>
            </a:r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(соціальної) пам'яті</a:t>
            </a:r>
            <a:r>
              <a:rPr lang="uk-UA" altLang="ru-RU" sz="5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08920"/>
            <a:ext cx="770485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30E0E-3FCF-436C-9526-164A5382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СОЦІАЛЬНОЇ ПАМ’ЯТІ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id="{19AA5B0E-4DF5-463B-A56A-6CC92A52D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123137"/>
              </p:ext>
            </p:extLst>
          </p:nvPr>
        </p:nvGraphicFramePr>
        <p:xfrm>
          <a:off x="628650" y="1733550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5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365126"/>
            <a:ext cx="4950271" cy="7596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«КОЛЕКТИВНА ПАМ'ЯТЬ»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1925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р.)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29842" y="1556791"/>
            <a:ext cx="4302198" cy="504057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ПАМ’ЯТІ</a:t>
            </a:r>
            <a:endParaRPr lang="uk-UA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1885120"/>
              </p:ext>
            </p:extLst>
          </p:nvPr>
        </p:nvGraphicFramePr>
        <p:xfrm>
          <a:off x="107504" y="2132856"/>
          <a:ext cx="7704856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20009" y="260648"/>
            <a:ext cx="3368477" cy="792088"/>
          </a:xfrm>
        </p:spPr>
        <p:txBody>
          <a:bodyPr/>
          <a:lstStyle/>
          <a:p>
            <a:r>
              <a:rPr lang="ru-RU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Моріс  Хальбвакс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552220" y="744935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369430"/>
            <a:ext cx="6172200" cy="934422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MEMORY STUDIES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71377" y="3574407"/>
            <a:ext cx="6784999" cy="20148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переосмислити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975904" y="2176764"/>
            <a:ext cx="1293471" cy="1397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875"/>
            <a:ext cx="3299570" cy="1008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157192"/>
            <a:ext cx="1742179" cy="15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260649"/>
            <a:ext cx="4518223" cy="64807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 ПАМ'ЯТІ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084168" y="116633"/>
            <a:ext cx="2432373" cy="720080"/>
          </a:xfrm>
        </p:spPr>
        <p:txBody>
          <a:bodyPr>
            <a:normAutofit/>
          </a:bodyPr>
          <a:lstStyle/>
          <a:p>
            <a:pPr algn="ctr"/>
            <a:r>
              <a:rPr lang="uk-UA" sz="40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П'єр Нора </a:t>
            </a:r>
            <a:endParaRPr lang="uk-UA" sz="40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99206" y="886884"/>
            <a:ext cx="2965282" cy="3684588"/>
          </a:xfrm>
          <a:prstGeom prst="rect">
            <a:avLst/>
          </a:prstGeom>
        </p:spPr>
      </p:pic>
      <p:pic>
        <p:nvPicPr>
          <p:cNvPr id="1026" name="Picture 2" descr="2070749037.01._SCLZZZZZZZ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089598" cy="477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906" y="3667300"/>
            <a:ext cx="3098536" cy="317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1374</Words>
  <Application>Microsoft Office PowerPoint</Application>
  <PresentationFormat>Экран (4:3)</PresentationFormat>
  <Paragraphs>171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Концепція суспільної пам’яті у європейських студіях</vt:lpstr>
      <vt:lpstr>План</vt:lpstr>
      <vt:lpstr>Література:</vt:lpstr>
      <vt:lpstr>Презентация PowerPoint</vt:lpstr>
      <vt:lpstr>Презентация PowerPoint</vt:lpstr>
      <vt:lpstr>ВИВЧЕННЯ СОЦІАЛЬНОЇ ПАМ’ЯТІ </vt:lpstr>
      <vt:lpstr>«КОЛЕКТИВНА ПАМ'ЯТЬ» (1925 р.) </vt:lpstr>
      <vt:lpstr>MEMORY STUDIES </vt:lpstr>
      <vt:lpstr>МІСЦЯ ПАМ'ЯТІ</vt:lpstr>
      <vt:lpstr>«КУЛЬТУРНА ПАМ’ЯТЬ»</vt:lpstr>
      <vt:lpstr> ПОЛІТИЧНИЙ МІФ ТА ЙОГО ВПЛИВ НА ФОРМУВАННЯ ІСТОРИЧНОЇ ПАМ’ЯТІ </vt:lpstr>
      <vt:lpstr>Презентация PowerPoint</vt:lpstr>
      <vt:lpstr>Презентация PowerPoint</vt:lpstr>
      <vt:lpstr>ІСТОРИЧНА ПАМ'ЯТЬ, ЯК  «ОБРАЗ МИНУЛОГО»</vt:lpstr>
      <vt:lpstr>МІФОТВОРЕННЯ</vt:lpstr>
      <vt:lpstr>ІНФОРМАЦІЙНИЙ ФАКТОР</vt:lpstr>
      <vt:lpstr>ПОНЯТТЯ «ПОЛІТИЧНОГО МІФУ»:  від античності до сьогодення </vt:lpstr>
      <vt:lpstr>З МІФОЛОГІЇ ФОРМУЮТЬСЯ </vt:lpstr>
      <vt:lpstr>НАУКОВИЙ ІНТЕРЕСУ ДО «МІФУ»</vt:lpstr>
      <vt:lpstr>МІФ СЬОГОДНІ</vt:lpstr>
      <vt:lpstr>НАУКОВИЙ ІНТЕРЕСУ ДО «МІФУ»</vt:lpstr>
      <vt:lpstr>«СОЦІАЛЬНИЙ МІФ»</vt:lpstr>
      <vt:lpstr> «ПОЛІТИЧНИЙ МІФ»  </vt:lpstr>
      <vt:lpstr>Презентация PowerPoint</vt:lpstr>
      <vt:lpstr>РОЗУМІННЯ СУТНОСТІ МІФУ У ГУМАНІТРИСТИЦІ</vt:lpstr>
      <vt:lpstr>СПІВВІДНОШЕННЯ ПОНЯТЬ «ПОЛІТИЧНИЙ МІФ» І «ІДЕОЛОГІЯ»</vt:lpstr>
      <vt:lpstr>СПІВВІДНОШЕННЯ ПОНЯТЬ «ПОЛІТИЧНИЙ МІФ» І «ІДЕОЛОГІЯ»</vt:lpstr>
      <vt:lpstr>ЕТАПИ  ДОСЛІДЖЕННЯ МІФІВ</vt:lpstr>
      <vt:lpstr>  ІСТОРІЯ (НАУКОВІ ЗНАННЯ) ТА ПРОБЛЕМА МІФОЛОГІЗАЦІЇ  </vt:lpstr>
      <vt:lpstr>ДОСЛІДНИКИ ХХ – ПОЧАТКУ ХХІСТ. </vt:lpstr>
      <vt:lpstr>АФІРМАТИВНА ІСТОРІОГРАФІЯ</vt:lpstr>
      <vt:lpstr>Презентация PowerPoint</vt:lpstr>
      <vt:lpstr>ПІДҐРУНТЯ ДЛЯ МІФОТВОРЕННЯ</vt:lpstr>
      <vt:lpstr>ВИСНОВОК (1)</vt:lpstr>
      <vt:lpstr>ІСТОРИЧНА ПАМ'ЯТЬ ТА ПОЛІТИЧНИЙ МІФ</vt:lpstr>
      <vt:lpstr>  </vt:lpstr>
      <vt:lpstr>ПРОБЛЕМА РЕКОНСТРУКЦІЇ ПОЛІТИЧНИХ МІФІВ</vt:lpstr>
      <vt:lpstr>ПОЛІТИЧНИЙ МІФ  ЯК СКЛАДОВА У КОНСТРУЮВАННІ «КАНОНУ ПАМ’ЯТІ»</vt:lpstr>
      <vt:lpstr>МОДЕЛЬ «ЗВЕРХУ ВНИЗ»</vt:lpstr>
      <vt:lpstr>МОДЕЛЬ «ЗНИЗУ ВВЕРХ»</vt:lpstr>
      <vt:lpstr>НОВІТНЯ ІСТОРІЯ ЄВРОПИ  ПРИКЛАДИ </vt:lpstr>
      <vt:lpstr>ВИСНОВОК (2)</vt:lpstr>
      <vt:lpstr>ВИСНОВОК (3)</vt:lpstr>
      <vt:lpstr>ВИСНОВОК 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ПОЛІТИЧНИЙ МІФ ТА ЙОГО ВПЛИВ НА ФОРМУВАННЯ ІСТОРИЧНОЇ ПАМ’ЯТІ </dc:title>
  <cp:lastModifiedBy>Пользователь Windows</cp:lastModifiedBy>
  <cp:revision>107</cp:revision>
  <dcterms:modified xsi:type="dcterms:W3CDTF">2020-12-17T07:13:52Z</dcterms:modified>
</cp:coreProperties>
</file>