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1" r:id="rId4"/>
    <p:sldId id="262" r:id="rId5"/>
    <p:sldId id="267" r:id="rId6"/>
    <p:sldId id="272" r:id="rId7"/>
    <p:sldId id="311" r:id="rId8"/>
    <p:sldId id="273" r:id="rId9"/>
    <p:sldId id="299" r:id="rId10"/>
    <p:sldId id="302" r:id="rId11"/>
    <p:sldId id="300" r:id="rId12"/>
    <p:sldId id="295" r:id="rId13"/>
    <p:sldId id="30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abbattoimuri.wordpress.com/2016/10/04/di-elena-ferrante-e-dello-scoop-dello-sherlock-holmes-de-noiantri/" TargetMode="External"/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abbattoimuri.wordpress.com/2016/10/04/di-elena-ferrante-e-dello-scoop-dello-sherlock-holmes-de-noiantri/" TargetMode="External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23606-4472-455D-8F83-BF18AF5AA7BE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9D3ECC-16F2-47F7-B2C0-7C6AA86ECBF1}">
      <dgm:prSet phldrT="[Текст]"/>
      <dgm:spPr/>
      <dgm:t>
        <a:bodyPr/>
        <a:lstStyle/>
        <a:p>
          <a:pPr algn="r"/>
          <a:r>
            <a:rPr lang="uk-UA" dirty="0"/>
            <a:t>Туберкульоз</a:t>
          </a:r>
        </a:p>
        <a:p>
          <a:pPr algn="r"/>
          <a:r>
            <a:rPr lang="uk-UA" dirty="0"/>
            <a:t>Сифіліс</a:t>
          </a:r>
        </a:p>
        <a:p>
          <a:pPr algn="r"/>
          <a:r>
            <a:rPr lang="uk-UA" dirty="0"/>
            <a:t>Чума</a:t>
          </a:r>
        </a:p>
        <a:p>
          <a:pPr algn="r"/>
          <a:r>
            <a:rPr lang="uk-UA" dirty="0"/>
            <a:t>СНІД</a:t>
          </a:r>
        </a:p>
        <a:p>
          <a:pPr algn="r"/>
          <a:r>
            <a:rPr lang="uk-UA" dirty="0"/>
            <a:t>Рак</a:t>
          </a:r>
        </a:p>
        <a:p>
          <a:pPr algn="r"/>
          <a:r>
            <a:rPr lang="uk-UA" dirty="0"/>
            <a:t>Хвороба Альцгеймера </a:t>
          </a:r>
          <a:endParaRPr lang="en-US" dirty="0"/>
        </a:p>
      </dgm:t>
    </dgm:pt>
    <dgm:pt modelId="{6ADD3D18-7696-47F4-8007-CE859AFA2E3B}" type="parTrans" cxnId="{C3D1CC8C-747D-4FEC-99B5-A94C149A724A}">
      <dgm:prSet/>
      <dgm:spPr/>
      <dgm:t>
        <a:bodyPr/>
        <a:lstStyle/>
        <a:p>
          <a:endParaRPr lang="en-US"/>
        </a:p>
      </dgm:t>
    </dgm:pt>
    <dgm:pt modelId="{32C36814-FF00-4219-8355-505E15E065FE}" type="sibTrans" cxnId="{C3D1CC8C-747D-4FEC-99B5-A94C149A724A}">
      <dgm:prSet/>
      <dgm:spPr/>
      <dgm:t>
        <a:bodyPr/>
        <a:lstStyle/>
        <a:p>
          <a:endParaRPr lang="en-US"/>
        </a:p>
      </dgm:t>
    </dgm:pt>
    <dgm:pt modelId="{3422501D-E20C-4524-8E30-A1F94D3A152D}">
      <dgm:prSet phldrT="[Текст]"/>
      <dgm:spPr/>
      <dgm:t>
        <a:bodyPr/>
        <a:lstStyle/>
        <a:p>
          <a:r>
            <a:rPr lang="uk-UA" dirty="0"/>
            <a:t>1970-80-ті рр.</a:t>
          </a:r>
        </a:p>
        <a:p>
          <a:r>
            <a:rPr lang="uk-UA" dirty="0"/>
            <a:t>ІІ Світова війна </a:t>
          </a:r>
        </a:p>
        <a:p>
          <a:r>
            <a:rPr lang="uk-UA" dirty="0"/>
            <a:t>І Світова війна </a:t>
          </a:r>
        </a:p>
        <a:p>
          <a:r>
            <a:rPr lang="uk-UA" dirty="0"/>
            <a:t>ХІХ століття </a:t>
          </a:r>
        </a:p>
        <a:p>
          <a:r>
            <a:rPr lang="uk-UA" dirty="0"/>
            <a:t>ХХІ століття</a:t>
          </a:r>
        </a:p>
        <a:p>
          <a:r>
            <a:rPr lang="uk-UA" dirty="0"/>
            <a:t>1990-ті рр. </a:t>
          </a:r>
          <a:endParaRPr lang="en-US" dirty="0"/>
        </a:p>
      </dgm:t>
    </dgm:pt>
    <dgm:pt modelId="{09F68E2C-9B48-4992-9E8C-5F41E9514663}" type="parTrans" cxnId="{2F1297A6-F0F7-49F4-B0F1-89608B5564D2}">
      <dgm:prSet/>
      <dgm:spPr/>
      <dgm:t>
        <a:bodyPr/>
        <a:lstStyle/>
        <a:p>
          <a:endParaRPr lang="en-US"/>
        </a:p>
      </dgm:t>
    </dgm:pt>
    <dgm:pt modelId="{D573EC66-A8A9-42B8-A003-7B2A1A242777}" type="sibTrans" cxnId="{2F1297A6-F0F7-49F4-B0F1-89608B5564D2}">
      <dgm:prSet/>
      <dgm:spPr/>
      <dgm:t>
        <a:bodyPr/>
        <a:lstStyle/>
        <a:p>
          <a:endParaRPr lang="en-US"/>
        </a:p>
      </dgm:t>
    </dgm:pt>
    <dgm:pt modelId="{F09ED3A9-D02F-4133-9AEE-550A1E8AEFEF}" type="pres">
      <dgm:prSet presAssocID="{38623606-4472-455D-8F83-BF18AF5AA7BE}" presName="Name0" presStyleCnt="0">
        <dgm:presLayoutVars>
          <dgm:chMax val="2"/>
          <dgm:chPref val="2"/>
          <dgm:animLvl val="lvl"/>
        </dgm:presLayoutVars>
      </dgm:prSet>
      <dgm:spPr/>
    </dgm:pt>
    <dgm:pt modelId="{0FEFCF15-A8A5-4C37-A0C5-F525582C194A}" type="pres">
      <dgm:prSet presAssocID="{38623606-4472-455D-8F83-BF18AF5AA7BE}" presName="LeftText" presStyleLbl="revTx" presStyleIdx="0" presStyleCnt="0">
        <dgm:presLayoutVars>
          <dgm:bulletEnabled val="1"/>
        </dgm:presLayoutVars>
      </dgm:prSet>
      <dgm:spPr/>
    </dgm:pt>
    <dgm:pt modelId="{F967E5BF-80B7-4873-8C83-9D6BE3EE787D}" type="pres">
      <dgm:prSet presAssocID="{38623606-4472-455D-8F83-BF18AF5AA7BE}" presName="LeftNode" presStyleLbl="bgImgPlace1" presStyleIdx="0" presStyleCnt="2" custScaleX="216070" custLinFactNeighborX="-66272" custLinFactNeighborY="358">
        <dgm:presLayoutVars>
          <dgm:chMax val="2"/>
          <dgm:chPref val="2"/>
        </dgm:presLayoutVars>
      </dgm:prSet>
      <dgm:spPr/>
    </dgm:pt>
    <dgm:pt modelId="{3E4FEE74-E6EB-4712-8E43-8D4696AAE12E}" type="pres">
      <dgm:prSet presAssocID="{38623606-4472-455D-8F83-BF18AF5AA7BE}" presName="RightText" presStyleLbl="revTx" presStyleIdx="0" presStyleCnt="0">
        <dgm:presLayoutVars>
          <dgm:bulletEnabled val="1"/>
        </dgm:presLayoutVars>
      </dgm:prSet>
      <dgm:spPr/>
    </dgm:pt>
    <dgm:pt modelId="{5063B909-9679-450D-AA53-24CDBC07DAE7}" type="pres">
      <dgm:prSet presAssocID="{38623606-4472-455D-8F83-BF18AF5AA7BE}" presName="RightNode" presStyleLbl="bgImgPlace1" presStyleIdx="1" presStyleCnt="2" custScaleX="224206" custLinFactNeighborX="61845" custLinFactNeighborY="0">
        <dgm:presLayoutVars>
          <dgm:chMax val="0"/>
          <dgm:chPref val="0"/>
        </dgm:presLayoutVars>
      </dgm:prSet>
      <dgm:spPr/>
    </dgm:pt>
    <dgm:pt modelId="{F730C6DC-90A7-4AEE-929B-CB045D78CA55}" type="pres">
      <dgm:prSet presAssocID="{38623606-4472-455D-8F83-BF18AF5AA7BE}" presName="TopArrow" presStyleLbl="node1" presStyleIdx="0" presStyleCnt="2"/>
      <dgm:spPr/>
    </dgm:pt>
    <dgm:pt modelId="{C1590251-CC80-43C0-A3F3-9B8771716459}" type="pres">
      <dgm:prSet presAssocID="{38623606-4472-455D-8F83-BF18AF5AA7BE}" presName="BottomArrow" presStyleLbl="node1" presStyleIdx="1" presStyleCnt="2"/>
      <dgm:spPr/>
    </dgm:pt>
  </dgm:ptLst>
  <dgm:cxnLst>
    <dgm:cxn modelId="{70EDFC1E-524A-43BF-A14F-F40D1D4FC727}" type="presOf" srcId="{3422501D-E20C-4524-8E30-A1F94D3A152D}" destId="{5063B909-9679-450D-AA53-24CDBC07DAE7}" srcOrd="1" destOrd="0" presId="urn:microsoft.com/office/officeart/2009/layout/ReverseList"/>
    <dgm:cxn modelId="{D09CA629-B457-4197-8F60-4F3E94EA28F7}" type="presOf" srcId="{B69D3ECC-16F2-47F7-B2C0-7C6AA86ECBF1}" destId="{0FEFCF15-A8A5-4C37-A0C5-F525582C194A}" srcOrd="0" destOrd="0" presId="urn:microsoft.com/office/officeart/2009/layout/ReverseList"/>
    <dgm:cxn modelId="{D4E5FA4E-AE42-4E35-9647-80BBE38511A7}" type="presOf" srcId="{38623606-4472-455D-8F83-BF18AF5AA7BE}" destId="{F09ED3A9-D02F-4133-9AEE-550A1E8AEFEF}" srcOrd="0" destOrd="0" presId="urn:microsoft.com/office/officeart/2009/layout/ReverseList"/>
    <dgm:cxn modelId="{C3D1CC8C-747D-4FEC-99B5-A94C149A724A}" srcId="{38623606-4472-455D-8F83-BF18AF5AA7BE}" destId="{B69D3ECC-16F2-47F7-B2C0-7C6AA86ECBF1}" srcOrd="0" destOrd="0" parTransId="{6ADD3D18-7696-47F4-8007-CE859AFA2E3B}" sibTransId="{32C36814-FF00-4219-8355-505E15E065FE}"/>
    <dgm:cxn modelId="{2F1297A6-F0F7-49F4-B0F1-89608B5564D2}" srcId="{38623606-4472-455D-8F83-BF18AF5AA7BE}" destId="{3422501D-E20C-4524-8E30-A1F94D3A152D}" srcOrd="1" destOrd="0" parTransId="{09F68E2C-9B48-4992-9E8C-5F41E9514663}" sibTransId="{D573EC66-A8A9-42B8-A003-7B2A1A242777}"/>
    <dgm:cxn modelId="{1707F0CC-F6EF-4CD0-92C6-5ADF80D79FC8}" type="presOf" srcId="{B69D3ECC-16F2-47F7-B2C0-7C6AA86ECBF1}" destId="{F967E5BF-80B7-4873-8C83-9D6BE3EE787D}" srcOrd="1" destOrd="0" presId="urn:microsoft.com/office/officeart/2009/layout/ReverseList"/>
    <dgm:cxn modelId="{5217A6F8-0C1D-4D1E-8F02-3C0386F24407}" type="presOf" srcId="{3422501D-E20C-4524-8E30-A1F94D3A152D}" destId="{3E4FEE74-E6EB-4712-8E43-8D4696AAE12E}" srcOrd="0" destOrd="0" presId="urn:microsoft.com/office/officeart/2009/layout/ReverseList"/>
    <dgm:cxn modelId="{A8140C74-F2C8-4F17-8239-05367C92312A}" type="presParOf" srcId="{F09ED3A9-D02F-4133-9AEE-550A1E8AEFEF}" destId="{0FEFCF15-A8A5-4C37-A0C5-F525582C194A}" srcOrd="0" destOrd="0" presId="urn:microsoft.com/office/officeart/2009/layout/ReverseList"/>
    <dgm:cxn modelId="{CCB80A51-1F4A-41DB-A6A2-6D7BF0390843}" type="presParOf" srcId="{F09ED3A9-D02F-4133-9AEE-550A1E8AEFEF}" destId="{F967E5BF-80B7-4873-8C83-9D6BE3EE787D}" srcOrd="1" destOrd="0" presId="urn:microsoft.com/office/officeart/2009/layout/ReverseList"/>
    <dgm:cxn modelId="{D91E740F-762A-467D-A6B2-2D94E95AE73C}" type="presParOf" srcId="{F09ED3A9-D02F-4133-9AEE-550A1E8AEFEF}" destId="{3E4FEE74-E6EB-4712-8E43-8D4696AAE12E}" srcOrd="2" destOrd="0" presId="urn:microsoft.com/office/officeart/2009/layout/ReverseList"/>
    <dgm:cxn modelId="{E204BAA3-69AB-4FCB-A420-72403D851CF8}" type="presParOf" srcId="{F09ED3A9-D02F-4133-9AEE-550A1E8AEFEF}" destId="{5063B909-9679-450D-AA53-24CDBC07DAE7}" srcOrd="3" destOrd="0" presId="urn:microsoft.com/office/officeart/2009/layout/ReverseList"/>
    <dgm:cxn modelId="{1290D44B-C673-484A-8A4F-CD63B612FD93}" type="presParOf" srcId="{F09ED3A9-D02F-4133-9AEE-550A1E8AEFEF}" destId="{F730C6DC-90A7-4AEE-929B-CB045D78CA55}" srcOrd="4" destOrd="0" presId="urn:microsoft.com/office/officeart/2009/layout/ReverseList"/>
    <dgm:cxn modelId="{D08684CD-D7EE-4414-880C-05E2431AF05B}" type="presParOf" srcId="{F09ED3A9-D02F-4133-9AEE-550A1E8AEFEF}" destId="{C1590251-CC80-43C0-A3F3-9B8771716459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B153C4-F75E-4EE8-A44A-E97F76399190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239A23-889B-42F5-AAC8-21F67A690CC9}">
      <dgm:prSet phldrT="[Текст]"/>
      <dgm:spPr/>
      <dgm:t>
        <a:bodyPr/>
        <a:lstStyle/>
        <a:p>
          <a:r>
            <a:rPr lang="uk-UA" dirty="0"/>
            <a:t>Прогрес</a:t>
          </a:r>
          <a:endParaRPr lang="en-US" dirty="0"/>
        </a:p>
      </dgm:t>
    </dgm:pt>
    <dgm:pt modelId="{7737D05B-F5B6-4C4F-B9E6-F6794ABB0607}" type="parTrans" cxnId="{1358FD8F-459E-4C09-83E2-9BC771E1DA16}">
      <dgm:prSet/>
      <dgm:spPr/>
      <dgm:t>
        <a:bodyPr/>
        <a:lstStyle/>
        <a:p>
          <a:endParaRPr lang="en-US"/>
        </a:p>
      </dgm:t>
    </dgm:pt>
    <dgm:pt modelId="{FA688AE5-8CB0-4A01-98CF-331C288E3B75}" type="sibTrans" cxnId="{1358FD8F-459E-4C09-83E2-9BC771E1DA16}">
      <dgm:prSet/>
      <dgm:spPr/>
      <dgm:t>
        <a:bodyPr/>
        <a:lstStyle/>
        <a:p>
          <a:endParaRPr lang="en-US"/>
        </a:p>
      </dgm:t>
    </dgm:pt>
    <dgm:pt modelId="{7962F2E9-4A65-4B3B-A10E-8F48F78B4EFF}">
      <dgm:prSet phldrT="[Текст]"/>
      <dgm:spPr/>
      <dgm:t>
        <a:bodyPr/>
        <a:lstStyle/>
        <a:p>
          <a:r>
            <a:rPr lang="uk-UA" dirty="0"/>
            <a:t>Користується новітніми технологіями</a:t>
          </a:r>
          <a:endParaRPr lang="en-US" dirty="0"/>
        </a:p>
      </dgm:t>
    </dgm:pt>
    <dgm:pt modelId="{8480E946-4502-44F0-AE86-E22488322B4D}" type="parTrans" cxnId="{7B588E0E-BC78-49D3-99C8-6D8B4999BF6A}">
      <dgm:prSet/>
      <dgm:spPr/>
      <dgm:t>
        <a:bodyPr/>
        <a:lstStyle/>
        <a:p>
          <a:endParaRPr lang="en-US"/>
        </a:p>
      </dgm:t>
    </dgm:pt>
    <dgm:pt modelId="{FFCFD350-1D0D-44B2-B4B5-D4669F6C695F}" type="sibTrans" cxnId="{7B588E0E-BC78-49D3-99C8-6D8B4999BF6A}">
      <dgm:prSet/>
      <dgm:spPr/>
      <dgm:t>
        <a:bodyPr/>
        <a:lstStyle/>
        <a:p>
          <a:endParaRPr lang="en-US"/>
        </a:p>
      </dgm:t>
    </dgm:pt>
    <dgm:pt modelId="{AD645C0E-8350-486A-BF42-7C0E5C99E718}">
      <dgm:prSet phldrT="[Текст]"/>
      <dgm:spPr/>
      <dgm:t>
        <a:bodyPr/>
        <a:lstStyle/>
        <a:p>
          <a:r>
            <a:rPr lang="uk-UA" dirty="0"/>
            <a:t>Виголошує прогресивні думки</a:t>
          </a:r>
          <a:endParaRPr lang="en-US" dirty="0"/>
        </a:p>
      </dgm:t>
    </dgm:pt>
    <dgm:pt modelId="{25D062DA-CBFE-4F22-B89E-D03D183FC155}" type="parTrans" cxnId="{419A4EA4-AD63-43C9-94ED-05C8851B74EC}">
      <dgm:prSet/>
      <dgm:spPr/>
      <dgm:t>
        <a:bodyPr/>
        <a:lstStyle/>
        <a:p>
          <a:endParaRPr lang="en-US"/>
        </a:p>
      </dgm:t>
    </dgm:pt>
    <dgm:pt modelId="{DC1F991A-92C2-4BEA-A81D-E7625193CE5E}" type="sibTrans" cxnId="{419A4EA4-AD63-43C9-94ED-05C8851B74EC}">
      <dgm:prSet/>
      <dgm:spPr/>
      <dgm:t>
        <a:bodyPr/>
        <a:lstStyle/>
        <a:p>
          <a:endParaRPr lang="en-US"/>
        </a:p>
      </dgm:t>
    </dgm:pt>
    <dgm:pt modelId="{3BE4103C-6125-4685-825D-02F3164A193B}">
      <dgm:prSet phldrT="[Текст]"/>
      <dgm:spPr/>
      <dgm:t>
        <a:bodyPr/>
        <a:lstStyle/>
        <a:p>
          <a:r>
            <a:rPr lang="uk-UA" dirty="0"/>
            <a:t>Патріотизм</a:t>
          </a:r>
          <a:endParaRPr lang="en-US" dirty="0"/>
        </a:p>
      </dgm:t>
    </dgm:pt>
    <dgm:pt modelId="{4321F81F-2821-4237-9939-33050710334B}" type="parTrans" cxnId="{4C3D6376-3B09-4B65-B9DF-F90398E953C7}">
      <dgm:prSet/>
      <dgm:spPr/>
      <dgm:t>
        <a:bodyPr/>
        <a:lstStyle/>
        <a:p>
          <a:endParaRPr lang="en-US"/>
        </a:p>
      </dgm:t>
    </dgm:pt>
    <dgm:pt modelId="{ECA3D016-6D75-4FE9-A120-5B09AB79F9AD}" type="sibTrans" cxnId="{4C3D6376-3B09-4B65-B9DF-F90398E953C7}">
      <dgm:prSet/>
      <dgm:spPr/>
      <dgm:t>
        <a:bodyPr/>
        <a:lstStyle/>
        <a:p>
          <a:endParaRPr lang="en-US"/>
        </a:p>
      </dgm:t>
    </dgm:pt>
    <dgm:pt modelId="{69E9DD9F-6E7C-49B4-82E7-18689A2C07A8}">
      <dgm:prSet phldrT="[Текст]"/>
      <dgm:spPr/>
      <dgm:t>
        <a:bodyPr/>
        <a:lstStyle/>
        <a:p>
          <a:r>
            <a:rPr lang="uk-UA" dirty="0"/>
            <a:t>Воює з ворогами держави</a:t>
          </a:r>
          <a:endParaRPr lang="en-US" dirty="0"/>
        </a:p>
      </dgm:t>
    </dgm:pt>
    <dgm:pt modelId="{81715FE3-84F5-4776-8021-54FE1A5F29E7}" type="parTrans" cxnId="{4F299FD0-FC40-41B2-9372-576356C51D8E}">
      <dgm:prSet/>
      <dgm:spPr/>
      <dgm:t>
        <a:bodyPr/>
        <a:lstStyle/>
        <a:p>
          <a:endParaRPr lang="en-US"/>
        </a:p>
      </dgm:t>
    </dgm:pt>
    <dgm:pt modelId="{1940CED5-13AA-4262-A586-B2A396E40CF9}" type="sibTrans" cxnId="{4F299FD0-FC40-41B2-9372-576356C51D8E}">
      <dgm:prSet/>
      <dgm:spPr/>
      <dgm:t>
        <a:bodyPr/>
        <a:lstStyle/>
        <a:p>
          <a:endParaRPr lang="en-US"/>
        </a:p>
      </dgm:t>
    </dgm:pt>
    <dgm:pt modelId="{3BBDBFA9-DB6B-44B4-A719-A85F440553DA}">
      <dgm:prSet phldrT="[Текст]"/>
      <dgm:spPr/>
      <dgm:t>
        <a:bodyPr/>
        <a:lstStyle/>
        <a:p>
          <a:r>
            <a:rPr lang="uk-UA" dirty="0"/>
            <a:t>Служить Британському уряду</a:t>
          </a:r>
          <a:endParaRPr lang="en-US" dirty="0"/>
        </a:p>
      </dgm:t>
    </dgm:pt>
    <dgm:pt modelId="{CEE42635-085B-415A-A5E0-49761F3C6B49}" type="parTrans" cxnId="{88A5D302-69AA-4B63-B0FB-81D817C3DE77}">
      <dgm:prSet/>
      <dgm:spPr/>
      <dgm:t>
        <a:bodyPr/>
        <a:lstStyle/>
        <a:p>
          <a:endParaRPr lang="en-US"/>
        </a:p>
      </dgm:t>
    </dgm:pt>
    <dgm:pt modelId="{69AD848B-CE1E-457A-BE24-0545FD2E16C9}" type="sibTrans" cxnId="{88A5D302-69AA-4B63-B0FB-81D817C3DE77}">
      <dgm:prSet/>
      <dgm:spPr/>
      <dgm:t>
        <a:bodyPr/>
        <a:lstStyle/>
        <a:p>
          <a:endParaRPr lang="en-US"/>
        </a:p>
      </dgm:t>
    </dgm:pt>
    <dgm:pt modelId="{CC66BDD7-7C14-44C0-AA70-C73777304E33}">
      <dgm:prSet phldrT="[Текст]"/>
      <dgm:spPr/>
      <dgm:t>
        <a:bodyPr/>
        <a:lstStyle/>
        <a:p>
          <a:r>
            <a:rPr lang="uk-UA" dirty="0"/>
            <a:t>Особистість</a:t>
          </a:r>
          <a:endParaRPr lang="en-US" dirty="0"/>
        </a:p>
      </dgm:t>
    </dgm:pt>
    <dgm:pt modelId="{D85CCD1F-56A3-49BA-B810-89B6FEB2F10D}" type="parTrans" cxnId="{21227C53-5F60-4F75-89A2-896041EC6896}">
      <dgm:prSet/>
      <dgm:spPr/>
      <dgm:t>
        <a:bodyPr/>
        <a:lstStyle/>
        <a:p>
          <a:endParaRPr lang="en-US"/>
        </a:p>
      </dgm:t>
    </dgm:pt>
    <dgm:pt modelId="{D3E4BB3A-7B82-48D7-AD00-F90C1848FC0E}" type="sibTrans" cxnId="{21227C53-5F60-4F75-89A2-896041EC6896}">
      <dgm:prSet/>
      <dgm:spPr/>
      <dgm:t>
        <a:bodyPr/>
        <a:lstStyle/>
        <a:p>
          <a:endParaRPr lang="en-US"/>
        </a:p>
      </dgm:t>
    </dgm:pt>
    <dgm:pt modelId="{FBBEE869-745C-4D33-BE04-03829C43B366}">
      <dgm:prSet phldrT="[Текст]"/>
      <dgm:spPr/>
      <dgm:t>
        <a:bodyPr/>
        <a:lstStyle/>
        <a:p>
          <a:r>
            <a:rPr lang="uk-UA" dirty="0"/>
            <a:t>Джентльмен</a:t>
          </a:r>
          <a:r>
            <a:rPr lang="en-US" dirty="0"/>
            <a:t> </a:t>
          </a:r>
        </a:p>
      </dgm:t>
    </dgm:pt>
    <dgm:pt modelId="{9B160904-2BD7-49E2-AC78-5A677508442B}" type="parTrans" cxnId="{16BD83F4-FF53-469C-89E6-791F2363E3CE}">
      <dgm:prSet/>
      <dgm:spPr/>
      <dgm:t>
        <a:bodyPr/>
        <a:lstStyle/>
        <a:p>
          <a:endParaRPr lang="en-US"/>
        </a:p>
      </dgm:t>
    </dgm:pt>
    <dgm:pt modelId="{40B36B2F-2417-4E10-B00C-2A0FBBE4D610}" type="sibTrans" cxnId="{16BD83F4-FF53-469C-89E6-791F2363E3CE}">
      <dgm:prSet/>
      <dgm:spPr/>
      <dgm:t>
        <a:bodyPr/>
        <a:lstStyle/>
        <a:p>
          <a:endParaRPr lang="en-US"/>
        </a:p>
      </dgm:t>
    </dgm:pt>
    <dgm:pt modelId="{31922C9A-0961-477C-847C-2F83F57BD1BF}">
      <dgm:prSet phldrT="[Текст]"/>
      <dgm:spPr/>
      <dgm:t>
        <a:bodyPr/>
        <a:lstStyle/>
        <a:p>
          <a:r>
            <a:rPr lang="uk-UA" dirty="0"/>
            <a:t>Раціоналізм та утилітаризм</a:t>
          </a:r>
          <a:endParaRPr lang="en-US" dirty="0"/>
        </a:p>
      </dgm:t>
    </dgm:pt>
    <dgm:pt modelId="{715C9B75-37F2-4618-911F-598C33835D01}" type="parTrans" cxnId="{07A81894-229E-4F95-9979-B7940E687186}">
      <dgm:prSet/>
      <dgm:spPr/>
      <dgm:t>
        <a:bodyPr/>
        <a:lstStyle/>
        <a:p>
          <a:endParaRPr lang="en-US"/>
        </a:p>
      </dgm:t>
    </dgm:pt>
    <dgm:pt modelId="{349BCCDD-1A5E-4A09-9276-7AAD2E5C9D83}" type="sibTrans" cxnId="{07A81894-229E-4F95-9979-B7940E687186}">
      <dgm:prSet/>
      <dgm:spPr/>
      <dgm:t>
        <a:bodyPr/>
        <a:lstStyle/>
        <a:p>
          <a:endParaRPr lang="en-US"/>
        </a:p>
      </dgm:t>
    </dgm:pt>
    <dgm:pt modelId="{652D604A-79BD-4B19-9526-327CE042613B}" type="pres">
      <dgm:prSet presAssocID="{2BB153C4-F75E-4EE8-A44A-E97F76399190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7F1B451-74BC-497F-AE92-CCA68BCA1AD1}" type="pres">
      <dgm:prSet presAssocID="{2BB153C4-F75E-4EE8-A44A-E97F76399190}" presName="cycle" presStyleCnt="0"/>
      <dgm:spPr/>
    </dgm:pt>
    <dgm:pt modelId="{5C9B7917-94B6-4289-8083-B8C52D357128}" type="pres">
      <dgm:prSet presAssocID="{2BB153C4-F75E-4EE8-A44A-E97F76399190}" presName="centerShape" presStyleCnt="0"/>
      <dgm:spPr/>
    </dgm:pt>
    <dgm:pt modelId="{95044E5A-5ED4-420F-BF4B-0DAB2774F373}" type="pres">
      <dgm:prSet presAssocID="{2BB153C4-F75E-4EE8-A44A-E97F76399190}" presName="connSite" presStyleLbl="node1" presStyleIdx="0" presStyleCnt="4"/>
      <dgm:spPr/>
    </dgm:pt>
    <dgm:pt modelId="{FC3165F4-0307-4B70-9045-728677390B53}" type="pres">
      <dgm:prSet presAssocID="{2BB153C4-F75E-4EE8-A44A-E97F76399190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8E174528-1EEE-47C8-8FA3-B5D5782B5EA6}" type="pres">
      <dgm:prSet presAssocID="{7737D05B-F5B6-4C4F-B9E6-F6794ABB0607}" presName="Name25" presStyleLbl="parChTrans1D1" presStyleIdx="0" presStyleCnt="3"/>
      <dgm:spPr/>
    </dgm:pt>
    <dgm:pt modelId="{61593AE3-84B3-4744-A380-E635C44FA273}" type="pres">
      <dgm:prSet presAssocID="{6D239A23-889B-42F5-AAC8-21F67A690CC9}" presName="node" presStyleCnt="0"/>
      <dgm:spPr/>
    </dgm:pt>
    <dgm:pt modelId="{61C2FDF8-0689-4B34-9558-046FCD87CA71}" type="pres">
      <dgm:prSet presAssocID="{6D239A23-889B-42F5-AAC8-21F67A690CC9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FF920305-E3B9-4BCA-8C9D-F3A4C37D64A9}" type="pres">
      <dgm:prSet presAssocID="{6D239A23-889B-42F5-AAC8-21F67A690CC9}" presName="childNode" presStyleLbl="revTx" presStyleIdx="0" presStyleCnt="3">
        <dgm:presLayoutVars>
          <dgm:bulletEnabled val="1"/>
        </dgm:presLayoutVars>
      </dgm:prSet>
      <dgm:spPr/>
    </dgm:pt>
    <dgm:pt modelId="{62B5A067-3BDE-4539-9593-8AEA34AFA778}" type="pres">
      <dgm:prSet presAssocID="{4321F81F-2821-4237-9939-33050710334B}" presName="Name25" presStyleLbl="parChTrans1D1" presStyleIdx="1" presStyleCnt="3"/>
      <dgm:spPr/>
    </dgm:pt>
    <dgm:pt modelId="{176DEC8C-8378-464F-9BC6-36E5635D98BD}" type="pres">
      <dgm:prSet presAssocID="{3BE4103C-6125-4685-825D-02F3164A193B}" presName="node" presStyleCnt="0"/>
      <dgm:spPr/>
    </dgm:pt>
    <dgm:pt modelId="{1654C5BE-9954-4F0E-8490-1F6D9C1CA6FD}" type="pres">
      <dgm:prSet presAssocID="{3BE4103C-6125-4685-825D-02F3164A193B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1304E8C7-939A-4B7B-9587-310D6764A098}" type="pres">
      <dgm:prSet presAssocID="{3BE4103C-6125-4685-825D-02F3164A193B}" presName="childNode" presStyleLbl="revTx" presStyleIdx="1" presStyleCnt="3">
        <dgm:presLayoutVars>
          <dgm:bulletEnabled val="1"/>
        </dgm:presLayoutVars>
      </dgm:prSet>
      <dgm:spPr/>
    </dgm:pt>
    <dgm:pt modelId="{B4B98C31-6E3D-4DCF-8C0F-C42BA3718F4B}" type="pres">
      <dgm:prSet presAssocID="{D85CCD1F-56A3-49BA-B810-89B6FEB2F10D}" presName="Name25" presStyleLbl="parChTrans1D1" presStyleIdx="2" presStyleCnt="3"/>
      <dgm:spPr/>
    </dgm:pt>
    <dgm:pt modelId="{8A4CC8FA-64BC-4D54-A43D-C014FA1C650C}" type="pres">
      <dgm:prSet presAssocID="{CC66BDD7-7C14-44C0-AA70-C73777304E33}" presName="node" presStyleCnt="0"/>
      <dgm:spPr/>
    </dgm:pt>
    <dgm:pt modelId="{3A763966-E246-420F-BA2D-36D9AC8AF83F}" type="pres">
      <dgm:prSet presAssocID="{CC66BDD7-7C14-44C0-AA70-C73777304E33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1F3111A2-6C7A-4A90-9374-47465CBF9CD5}" type="pres">
      <dgm:prSet presAssocID="{CC66BDD7-7C14-44C0-AA70-C73777304E33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F1FC800-11B7-4E64-9120-876CB9FFD29C}" type="presOf" srcId="{2BB153C4-F75E-4EE8-A44A-E97F76399190}" destId="{652D604A-79BD-4B19-9526-327CE042613B}" srcOrd="0" destOrd="0" presId="urn:microsoft.com/office/officeart/2005/8/layout/radial2"/>
    <dgm:cxn modelId="{88A5D302-69AA-4B63-B0FB-81D817C3DE77}" srcId="{3BE4103C-6125-4685-825D-02F3164A193B}" destId="{3BBDBFA9-DB6B-44B4-A719-A85F440553DA}" srcOrd="1" destOrd="0" parTransId="{CEE42635-085B-415A-A5E0-49761F3C6B49}" sibTransId="{69AD848B-CE1E-457A-BE24-0545FD2E16C9}"/>
    <dgm:cxn modelId="{60F7E103-7FE6-4AE0-B09A-86A643010825}" type="presOf" srcId="{FBBEE869-745C-4D33-BE04-03829C43B366}" destId="{1F3111A2-6C7A-4A90-9374-47465CBF9CD5}" srcOrd="0" destOrd="0" presId="urn:microsoft.com/office/officeart/2005/8/layout/radial2"/>
    <dgm:cxn modelId="{E494C907-A115-412F-B7B9-84D54739B0A2}" type="presOf" srcId="{7737D05B-F5B6-4C4F-B9E6-F6794ABB0607}" destId="{8E174528-1EEE-47C8-8FA3-B5D5782B5EA6}" srcOrd="0" destOrd="0" presId="urn:microsoft.com/office/officeart/2005/8/layout/radial2"/>
    <dgm:cxn modelId="{7B588E0E-BC78-49D3-99C8-6D8B4999BF6A}" srcId="{6D239A23-889B-42F5-AAC8-21F67A690CC9}" destId="{7962F2E9-4A65-4B3B-A10E-8F48F78B4EFF}" srcOrd="0" destOrd="0" parTransId="{8480E946-4502-44F0-AE86-E22488322B4D}" sibTransId="{FFCFD350-1D0D-44B2-B4B5-D4669F6C695F}"/>
    <dgm:cxn modelId="{EDD55F18-1273-4673-B52D-D8C354161E57}" type="presOf" srcId="{3BE4103C-6125-4685-825D-02F3164A193B}" destId="{1654C5BE-9954-4F0E-8490-1F6D9C1CA6FD}" srcOrd="0" destOrd="0" presId="urn:microsoft.com/office/officeart/2005/8/layout/radial2"/>
    <dgm:cxn modelId="{B832021D-0A02-4B74-8993-5EF5D5E1A909}" type="presOf" srcId="{7962F2E9-4A65-4B3B-A10E-8F48F78B4EFF}" destId="{FF920305-E3B9-4BCA-8C9D-F3A4C37D64A9}" srcOrd="0" destOrd="0" presId="urn:microsoft.com/office/officeart/2005/8/layout/radial2"/>
    <dgm:cxn modelId="{160D3123-81AC-4A1C-B86E-87557F26B7FF}" type="presOf" srcId="{D85CCD1F-56A3-49BA-B810-89B6FEB2F10D}" destId="{B4B98C31-6E3D-4DCF-8C0F-C42BA3718F4B}" srcOrd="0" destOrd="0" presId="urn:microsoft.com/office/officeart/2005/8/layout/radial2"/>
    <dgm:cxn modelId="{3C02AB3E-E720-42CE-8CA8-19BD6B089AAC}" type="presOf" srcId="{CC66BDD7-7C14-44C0-AA70-C73777304E33}" destId="{3A763966-E246-420F-BA2D-36D9AC8AF83F}" srcOrd="0" destOrd="0" presId="urn:microsoft.com/office/officeart/2005/8/layout/radial2"/>
    <dgm:cxn modelId="{A55A3864-BD50-40A8-B385-B4A4AAF9BE70}" type="presOf" srcId="{31922C9A-0961-477C-847C-2F83F57BD1BF}" destId="{1F3111A2-6C7A-4A90-9374-47465CBF9CD5}" srcOrd="0" destOrd="1" presId="urn:microsoft.com/office/officeart/2005/8/layout/radial2"/>
    <dgm:cxn modelId="{3BA44D6D-55F9-4F24-891B-578EEA9082D3}" type="presOf" srcId="{6D239A23-889B-42F5-AAC8-21F67A690CC9}" destId="{61C2FDF8-0689-4B34-9558-046FCD87CA71}" srcOrd="0" destOrd="0" presId="urn:microsoft.com/office/officeart/2005/8/layout/radial2"/>
    <dgm:cxn modelId="{21227C53-5F60-4F75-89A2-896041EC6896}" srcId="{2BB153C4-F75E-4EE8-A44A-E97F76399190}" destId="{CC66BDD7-7C14-44C0-AA70-C73777304E33}" srcOrd="2" destOrd="0" parTransId="{D85CCD1F-56A3-49BA-B810-89B6FEB2F10D}" sibTransId="{D3E4BB3A-7B82-48D7-AD00-F90C1848FC0E}"/>
    <dgm:cxn modelId="{4C3D6376-3B09-4B65-B9DF-F90398E953C7}" srcId="{2BB153C4-F75E-4EE8-A44A-E97F76399190}" destId="{3BE4103C-6125-4685-825D-02F3164A193B}" srcOrd="1" destOrd="0" parTransId="{4321F81F-2821-4237-9939-33050710334B}" sibTransId="{ECA3D016-6D75-4FE9-A120-5B09AB79F9AD}"/>
    <dgm:cxn modelId="{BBA2B65A-A385-4AB4-AA2A-142922D0E967}" type="presOf" srcId="{AD645C0E-8350-486A-BF42-7C0E5C99E718}" destId="{FF920305-E3B9-4BCA-8C9D-F3A4C37D64A9}" srcOrd="0" destOrd="1" presId="urn:microsoft.com/office/officeart/2005/8/layout/radial2"/>
    <dgm:cxn modelId="{1358FD8F-459E-4C09-83E2-9BC771E1DA16}" srcId="{2BB153C4-F75E-4EE8-A44A-E97F76399190}" destId="{6D239A23-889B-42F5-AAC8-21F67A690CC9}" srcOrd="0" destOrd="0" parTransId="{7737D05B-F5B6-4C4F-B9E6-F6794ABB0607}" sibTransId="{FA688AE5-8CB0-4A01-98CF-331C288E3B75}"/>
    <dgm:cxn modelId="{07A81894-229E-4F95-9979-B7940E687186}" srcId="{CC66BDD7-7C14-44C0-AA70-C73777304E33}" destId="{31922C9A-0961-477C-847C-2F83F57BD1BF}" srcOrd="1" destOrd="0" parTransId="{715C9B75-37F2-4618-911F-598C33835D01}" sibTransId="{349BCCDD-1A5E-4A09-9276-7AAD2E5C9D83}"/>
    <dgm:cxn modelId="{632EE297-91A7-49D5-A51C-EE18153DAE54}" type="presOf" srcId="{4321F81F-2821-4237-9939-33050710334B}" destId="{62B5A067-3BDE-4539-9593-8AEA34AFA778}" srcOrd="0" destOrd="0" presId="urn:microsoft.com/office/officeart/2005/8/layout/radial2"/>
    <dgm:cxn modelId="{38D3DF99-9E45-40F2-AAD7-B89BCDABE850}" type="presOf" srcId="{3BBDBFA9-DB6B-44B4-A719-A85F440553DA}" destId="{1304E8C7-939A-4B7B-9587-310D6764A098}" srcOrd="0" destOrd="1" presId="urn:microsoft.com/office/officeart/2005/8/layout/radial2"/>
    <dgm:cxn modelId="{419A4EA4-AD63-43C9-94ED-05C8851B74EC}" srcId="{6D239A23-889B-42F5-AAC8-21F67A690CC9}" destId="{AD645C0E-8350-486A-BF42-7C0E5C99E718}" srcOrd="1" destOrd="0" parTransId="{25D062DA-CBFE-4F22-B89E-D03D183FC155}" sibTransId="{DC1F991A-92C2-4BEA-A81D-E7625193CE5E}"/>
    <dgm:cxn modelId="{4F299FD0-FC40-41B2-9372-576356C51D8E}" srcId="{3BE4103C-6125-4685-825D-02F3164A193B}" destId="{69E9DD9F-6E7C-49B4-82E7-18689A2C07A8}" srcOrd="0" destOrd="0" parTransId="{81715FE3-84F5-4776-8021-54FE1A5F29E7}" sibTransId="{1940CED5-13AA-4262-A586-B2A396E40CF9}"/>
    <dgm:cxn modelId="{D22D66ED-E95D-48A3-8016-0AA37F9B3983}" type="presOf" srcId="{69E9DD9F-6E7C-49B4-82E7-18689A2C07A8}" destId="{1304E8C7-939A-4B7B-9587-310D6764A098}" srcOrd="0" destOrd="0" presId="urn:microsoft.com/office/officeart/2005/8/layout/radial2"/>
    <dgm:cxn modelId="{16BD83F4-FF53-469C-89E6-791F2363E3CE}" srcId="{CC66BDD7-7C14-44C0-AA70-C73777304E33}" destId="{FBBEE869-745C-4D33-BE04-03829C43B366}" srcOrd="0" destOrd="0" parTransId="{9B160904-2BD7-49E2-AC78-5A677508442B}" sibTransId="{40B36B2F-2417-4E10-B00C-2A0FBBE4D610}"/>
    <dgm:cxn modelId="{0253E5E8-4097-461E-94BC-2661E0D3106A}" type="presParOf" srcId="{652D604A-79BD-4B19-9526-327CE042613B}" destId="{17F1B451-74BC-497F-AE92-CCA68BCA1AD1}" srcOrd="0" destOrd="0" presId="urn:microsoft.com/office/officeart/2005/8/layout/radial2"/>
    <dgm:cxn modelId="{21D1B1A6-C653-40D3-BE72-0CD5D67400F0}" type="presParOf" srcId="{17F1B451-74BC-497F-AE92-CCA68BCA1AD1}" destId="{5C9B7917-94B6-4289-8083-B8C52D357128}" srcOrd="0" destOrd="0" presId="urn:microsoft.com/office/officeart/2005/8/layout/radial2"/>
    <dgm:cxn modelId="{E53367EA-A8DA-44B5-A73B-47B35139D93D}" type="presParOf" srcId="{5C9B7917-94B6-4289-8083-B8C52D357128}" destId="{95044E5A-5ED4-420F-BF4B-0DAB2774F373}" srcOrd="0" destOrd="0" presId="urn:microsoft.com/office/officeart/2005/8/layout/radial2"/>
    <dgm:cxn modelId="{D9630EE2-BFF0-4D2E-BEAF-6D33E19D704E}" type="presParOf" srcId="{5C9B7917-94B6-4289-8083-B8C52D357128}" destId="{FC3165F4-0307-4B70-9045-728677390B53}" srcOrd="1" destOrd="0" presId="urn:microsoft.com/office/officeart/2005/8/layout/radial2"/>
    <dgm:cxn modelId="{6F4F8E91-90FB-4CB8-B1E9-8695416D6163}" type="presParOf" srcId="{17F1B451-74BC-497F-AE92-CCA68BCA1AD1}" destId="{8E174528-1EEE-47C8-8FA3-B5D5782B5EA6}" srcOrd="1" destOrd="0" presId="urn:microsoft.com/office/officeart/2005/8/layout/radial2"/>
    <dgm:cxn modelId="{8BC32A6C-BF05-4494-A8D1-9189FD0711C3}" type="presParOf" srcId="{17F1B451-74BC-497F-AE92-CCA68BCA1AD1}" destId="{61593AE3-84B3-4744-A380-E635C44FA273}" srcOrd="2" destOrd="0" presId="urn:microsoft.com/office/officeart/2005/8/layout/radial2"/>
    <dgm:cxn modelId="{EFC31BEC-6C86-4330-8470-ACBAA859A1F3}" type="presParOf" srcId="{61593AE3-84B3-4744-A380-E635C44FA273}" destId="{61C2FDF8-0689-4B34-9558-046FCD87CA71}" srcOrd="0" destOrd="0" presId="urn:microsoft.com/office/officeart/2005/8/layout/radial2"/>
    <dgm:cxn modelId="{F101528B-DDEB-41AF-9F88-C31543B8B88C}" type="presParOf" srcId="{61593AE3-84B3-4744-A380-E635C44FA273}" destId="{FF920305-E3B9-4BCA-8C9D-F3A4C37D64A9}" srcOrd="1" destOrd="0" presId="urn:microsoft.com/office/officeart/2005/8/layout/radial2"/>
    <dgm:cxn modelId="{8709A41E-581C-4E44-96A3-C12C923EC1DA}" type="presParOf" srcId="{17F1B451-74BC-497F-AE92-CCA68BCA1AD1}" destId="{62B5A067-3BDE-4539-9593-8AEA34AFA778}" srcOrd="3" destOrd="0" presId="urn:microsoft.com/office/officeart/2005/8/layout/radial2"/>
    <dgm:cxn modelId="{E986D3B4-0F21-4EF8-933D-CB8478B9F393}" type="presParOf" srcId="{17F1B451-74BC-497F-AE92-CCA68BCA1AD1}" destId="{176DEC8C-8378-464F-9BC6-36E5635D98BD}" srcOrd="4" destOrd="0" presId="urn:microsoft.com/office/officeart/2005/8/layout/radial2"/>
    <dgm:cxn modelId="{6F3DE21D-37D9-4F68-B393-ECBAC121953E}" type="presParOf" srcId="{176DEC8C-8378-464F-9BC6-36E5635D98BD}" destId="{1654C5BE-9954-4F0E-8490-1F6D9C1CA6FD}" srcOrd="0" destOrd="0" presId="urn:microsoft.com/office/officeart/2005/8/layout/radial2"/>
    <dgm:cxn modelId="{49B7B8C5-C0FB-4C1D-89EE-05C4D65E36EA}" type="presParOf" srcId="{176DEC8C-8378-464F-9BC6-36E5635D98BD}" destId="{1304E8C7-939A-4B7B-9587-310D6764A098}" srcOrd="1" destOrd="0" presId="urn:microsoft.com/office/officeart/2005/8/layout/radial2"/>
    <dgm:cxn modelId="{C1A918F4-47D4-42F2-A821-00E66AB8B818}" type="presParOf" srcId="{17F1B451-74BC-497F-AE92-CCA68BCA1AD1}" destId="{B4B98C31-6E3D-4DCF-8C0F-C42BA3718F4B}" srcOrd="5" destOrd="0" presId="urn:microsoft.com/office/officeart/2005/8/layout/radial2"/>
    <dgm:cxn modelId="{81898E11-595C-461C-873F-F4FDD45CCCDD}" type="presParOf" srcId="{17F1B451-74BC-497F-AE92-CCA68BCA1AD1}" destId="{8A4CC8FA-64BC-4D54-A43D-C014FA1C650C}" srcOrd="6" destOrd="0" presId="urn:microsoft.com/office/officeart/2005/8/layout/radial2"/>
    <dgm:cxn modelId="{814F8838-6967-4EF8-A159-F9304A3CAEE2}" type="presParOf" srcId="{8A4CC8FA-64BC-4D54-A43D-C014FA1C650C}" destId="{3A763966-E246-420F-BA2D-36D9AC8AF83F}" srcOrd="0" destOrd="0" presId="urn:microsoft.com/office/officeart/2005/8/layout/radial2"/>
    <dgm:cxn modelId="{787BDFA2-84A0-4521-A5B1-A5BF1B23D071}" type="presParOf" srcId="{8A4CC8FA-64BC-4D54-A43D-C014FA1C650C}" destId="{1F3111A2-6C7A-4A90-9374-47465CBF9CD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7E5BF-80B7-4873-8C83-9D6BE3EE787D}">
      <dsp:nvSpPr>
        <dsp:cNvPr id="0" name=""/>
        <dsp:cNvSpPr/>
      </dsp:nvSpPr>
      <dsp:spPr>
        <a:xfrm rot="16200000">
          <a:off x="1796852" y="322041"/>
          <a:ext cx="2657652" cy="350920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14300" rIns="102870" bIns="11430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Туберкульоз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Сифіліс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Чума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СНІД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Рак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Хвороба Альцгеймера </a:t>
          </a:r>
          <a:endParaRPr lang="en-US" sz="1800" kern="1200" dirty="0"/>
        </a:p>
      </dsp:txBody>
      <dsp:txXfrm rot="5400000">
        <a:off x="1500834" y="877577"/>
        <a:ext cx="3379449" cy="2398134"/>
      </dsp:txXfrm>
    </dsp:sp>
    <dsp:sp modelId="{5063B909-9679-450D-AA53-24CDBC07DAE7}">
      <dsp:nvSpPr>
        <dsp:cNvPr id="0" name=""/>
        <dsp:cNvSpPr/>
      </dsp:nvSpPr>
      <dsp:spPr>
        <a:xfrm rot="5400000">
          <a:off x="5575464" y="246458"/>
          <a:ext cx="2657652" cy="364134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9375326"/>
            <a:satOff val="-59542"/>
            <a:lumOff val="68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14300" rIns="68580" bIns="1143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1970-80-ті рр.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ІІ Світова війна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І Світова війна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ХІХ століття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ХХІ століття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1990-ті рр. </a:t>
          </a:r>
          <a:endParaRPr lang="en-US" sz="1800" kern="1200" dirty="0"/>
        </a:p>
      </dsp:txBody>
      <dsp:txXfrm rot="-5400000">
        <a:off x="5083618" y="868064"/>
        <a:ext cx="3511586" cy="2398134"/>
      </dsp:txXfrm>
    </dsp:sp>
    <dsp:sp modelId="{F730C6DC-90A7-4AEE-929B-CB045D78CA55}">
      <dsp:nvSpPr>
        <dsp:cNvPr id="0" name=""/>
        <dsp:cNvSpPr/>
      </dsp:nvSpPr>
      <dsp:spPr>
        <a:xfrm>
          <a:off x="4201840" y="0"/>
          <a:ext cx="1697854" cy="169777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90251-CC80-43C0-A3F3-9B8771716459}">
      <dsp:nvSpPr>
        <dsp:cNvPr id="0" name=""/>
        <dsp:cNvSpPr/>
      </dsp:nvSpPr>
      <dsp:spPr>
        <a:xfrm rot="10800000">
          <a:off x="4201840" y="2436077"/>
          <a:ext cx="1697854" cy="169777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98C31-6E3D-4DCF-8C0F-C42BA3718F4B}">
      <dsp:nvSpPr>
        <dsp:cNvPr id="0" name=""/>
        <dsp:cNvSpPr/>
      </dsp:nvSpPr>
      <dsp:spPr>
        <a:xfrm rot="2562583">
          <a:off x="4568102" y="3910273"/>
          <a:ext cx="840725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840725" y="1973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5A067-3BDE-4539-9593-8AEA34AFA778}">
      <dsp:nvSpPr>
        <dsp:cNvPr id="0" name=""/>
        <dsp:cNvSpPr/>
      </dsp:nvSpPr>
      <dsp:spPr>
        <a:xfrm>
          <a:off x="4679583" y="2761568"/>
          <a:ext cx="935037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935037" y="1973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74528-1EEE-47C8-8FA3-B5D5782B5EA6}">
      <dsp:nvSpPr>
        <dsp:cNvPr id="0" name=""/>
        <dsp:cNvSpPr/>
      </dsp:nvSpPr>
      <dsp:spPr>
        <a:xfrm rot="19037417">
          <a:off x="4568102" y="1612863"/>
          <a:ext cx="840725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840725" y="1973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165F4-0307-4B70-9045-728677390B53}">
      <dsp:nvSpPr>
        <dsp:cNvPr id="0" name=""/>
        <dsp:cNvSpPr/>
      </dsp:nvSpPr>
      <dsp:spPr>
        <a:xfrm>
          <a:off x="2407572" y="1444823"/>
          <a:ext cx="2672953" cy="267295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2FDF8-0689-4B34-9558-046FCD87CA71}">
      <dsp:nvSpPr>
        <dsp:cNvPr id="0" name=""/>
        <dsp:cNvSpPr/>
      </dsp:nvSpPr>
      <dsp:spPr>
        <a:xfrm>
          <a:off x="5084687" y="1676"/>
          <a:ext cx="1603771" cy="16037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Прогрес</a:t>
          </a:r>
          <a:endParaRPr lang="en-US" sz="1700" kern="1200" dirty="0"/>
        </a:p>
      </dsp:txBody>
      <dsp:txXfrm>
        <a:off x="5319554" y="236543"/>
        <a:ext cx="1134037" cy="1134037"/>
      </dsp:txXfrm>
    </dsp:sp>
    <dsp:sp modelId="{FF920305-E3B9-4BCA-8C9D-F3A4C37D64A9}">
      <dsp:nvSpPr>
        <dsp:cNvPr id="0" name=""/>
        <dsp:cNvSpPr/>
      </dsp:nvSpPr>
      <dsp:spPr>
        <a:xfrm>
          <a:off x="6848836" y="1676"/>
          <a:ext cx="2405657" cy="1603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kern="1200" dirty="0"/>
            <a:t>Користується новітніми технологіями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kern="1200" dirty="0"/>
            <a:t>Виголошує прогресивні думки</a:t>
          </a:r>
          <a:endParaRPr lang="en-US" sz="2100" kern="1200" dirty="0"/>
        </a:p>
      </dsp:txBody>
      <dsp:txXfrm>
        <a:off x="6848836" y="1676"/>
        <a:ext cx="2405657" cy="1603771"/>
      </dsp:txXfrm>
    </dsp:sp>
    <dsp:sp modelId="{1654C5BE-9954-4F0E-8490-1F6D9C1CA6FD}">
      <dsp:nvSpPr>
        <dsp:cNvPr id="0" name=""/>
        <dsp:cNvSpPr/>
      </dsp:nvSpPr>
      <dsp:spPr>
        <a:xfrm>
          <a:off x="5614620" y="1979414"/>
          <a:ext cx="1603771" cy="16037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Патріотизм</a:t>
          </a:r>
          <a:endParaRPr lang="en-US" sz="1700" kern="1200" dirty="0"/>
        </a:p>
      </dsp:txBody>
      <dsp:txXfrm>
        <a:off x="5849487" y="2214281"/>
        <a:ext cx="1134037" cy="1134037"/>
      </dsp:txXfrm>
    </dsp:sp>
    <dsp:sp modelId="{1304E8C7-939A-4B7B-9587-310D6764A098}">
      <dsp:nvSpPr>
        <dsp:cNvPr id="0" name=""/>
        <dsp:cNvSpPr/>
      </dsp:nvSpPr>
      <dsp:spPr>
        <a:xfrm>
          <a:off x="7378769" y="1979414"/>
          <a:ext cx="2405657" cy="1603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kern="1200" dirty="0"/>
            <a:t>Воює з ворогами держави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kern="1200" dirty="0"/>
            <a:t>Служить Британському уряду</a:t>
          </a:r>
          <a:endParaRPr lang="en-US" sz="2100" kern="1200" dirty="0"/>
        </a:p>
      </dsp:txBody>
      <dsp:txXfrm>
        <a:off x="7378769" y="1979414"/>
        <a:ext cx="2405657" cy="1603771"/>
      </dsp:txXfrm>
    </dsp:sp>
    <dsp:sp modelId="{3A763966-E246-420F-BA2D-36D9AC8AF83F}">
      <dsp:nvSpPr>
        <dsp:cNvPr id="0" name=""/>
        <dsp:cNvSpPr/>
      </dsp:nvSpPr>
      <dsp:spPr>
        <a:xfrm>
          <a:off x="5084687" y="3957151"/>
          <a:ext cx="1603771" cy="16037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Особистість</a:t>
          </a:r>
          <a:endParaRPr lang="en-US" sz="1700" kern="1200" dirty="0"/>
        </a:p>
      </dsp:txBody>
      <dsp:txXfrm>
        <a:off x="5319554" y="4192018"/>
        <a:ext cx="1134037" cy="1134037"/>
      </dsp:txXfrm>
    </dsp:sp>
    <dsp:sp modelId="{1F3111A2-6C7A-4A90-9374-47465CBF9CD5}">
      <dsp:nvSpPr>
        <dsp:cNvPr id="0" name=""/>
        <dsp:cNvSpPr/>
      </dsp:nvSpPr>
      <dsp:spPr>
        <a:xfrm>
          <a:off x="6848836" y="3957151"/>
          <a:ext cx="2405657" cy="1603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kern="1200" dirty="0"/>
            <a:t>Джентльмен</a:t>
          </a:r>
          <a:r>
            <a:rPr lang="en-US" sz="2100" kern="1200" dirty="0"/>
            <a:t>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kern="1200" dirty="0"/>
            <a:t>Раціоналізм та утилітаризм</a:t>
          </a:r>
          <a:endParaRPr lang="en-US" sz="2100" kern="1200" dirty="0"/>
        </a:p>
      </dsp:txBody>
      <dsp:txXfrm>
        <a:off x="6848836" y="3957151"/>
        <a:ext cx="2405657" cy="1603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10-Apr-21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17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4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1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10-Apr-21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3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0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10-Apr-21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10-Apr-21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9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2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Pin by Cristina Bearden on Art | London blitz, The blitz, Drinking tea">
            <a:extLst>
              <a:ext uri="{FF2B5EF4-FFF2-40B4-BE49-F238E27FC236}">
                <a16:creationId xmlns:a16="http://schemas.microsoft.com/office/drawing/2014/main" id="{540944DE-73DE-439B-AB4C-EC768C7CB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r="9022" b="1"/>
          <a:stretch/>
        </p:blipFill>
        <p:spPr bwMode="auto">
          <a:xfrm>
            <a:off x="-2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136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82686-4258-4CDB-BB23-0E642D3B4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uk-UA" sz="4800" dirty="0"/>
              <a:t>Історична травма у художній свідомості</a:t>
            </a:r>
            <a:endParaRPr lang="en-US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09ECD9-DF89-4979-81FF-1D4D6B890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1700" dirty="0"/>
              <a:t>Контексти</a:t>
            </a:r>
          </a:p>
          <a:p>
            <a:pPr>
              <a:lnSpc>
                <a:spcPct val="100000"/>
              </a:lnSpc>
            </a:pPr>
            <a:r>
              <a:rPr lang="uk-UA" sz="1700" dirty="0"/>
              <a:t>Маніфестації</a:t>
            </a:r>
          </a:p>
          <a:p>
            <a:pPr>
              <a:lnSpc>
                <a:spcPct val="100000"/>
              </a:lnSpc>
            </a:pPr>
            <a:r>
              <a:rPr lang="uk-UA" sz="1700" dirty="0"/>
              <a:t>Тропи </a:t>
            </a:r>
            <a:endParaRPr lang="en-US" sz="1700" dirty="0"/>
          </a:p>
        </p:txBody>
      </p:sp>
      <p:sp>
        <p:nvSpPr>
          <p:cNvPr id="1030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86BC9BC-5F9E-441E-8B89-22BE43DAD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320" y="5137927"/>
            <a:ext cx="1534160" cy="152650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F2C298D-8A70-45ED-AD38-0EF5A1213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043" y="28211"/>
            <a:ext cx="362293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49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2A4CA-ECED-4168-8C89-F0E2DB31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dirty="0"/>
              <a:t>Шерлок Холмс = Британська Імперія</a:t>
            </a:r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D5DAB20-B1D6-4B67-BE29-0E9139F03B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12192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888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36820-860F-4DA1-8AAE-7A6E7A33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D82B87-B04A-46E4-8201-4B830A8CF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Картинки по запросу ian mckellen holmes">
            <a:extLst>
              <a:ext uri="{FF2B5EF4-FFF2-40B4-BE49-F238E27FC236}">
                <a16:creationId xmlns:a16="http://schemas.microsoft.com/office/drawing/2014/main" id="{574ED84B-4E60-4147-BD7D-E7DDBB78D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735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ian mckellen holmes">
            <a:extLst>
              <a:ext uri="{FF2B5EF4-FFF2-40B4-BE49-F238E27FC236}">
                <a16:creationId xmlns:a16="http://schemas.microsoft.com/office/drawing/2014/main" id="{5E5619EB-78B8-4B01-8EC0-55F2A15A8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5353" t="9091" r="949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2F007F6-81B4-4456-85B9-21B3C9235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17" y="1203062"/>
            <a:ext cx="4062642" cy="403061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“Something has gone amiss with the world, he found himself thinking. Something has changed in the marrow, and I’m at a loss to make sense of it”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4DF232-C792-4E18-9407-E0E8561E58DE}"/>
              </a:ext>
            </a:extLst>
          </p:cNvPr>
          <p:cNvSpPr txBox="1"/>
          <p:nvPr/>
        </p:nvSpPr>
        <p:spPr>
          <a:xfrm>
            <a:off x="533400" y="2208257"/>
            <a:ext cx="49053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Щось у цьому світі пішло не так, подумав він.  Щось незворотно змінилося у самісінькій сутності світу, і я не в змозі це осягнути.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Мітч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Каллін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«Бджоли містера Холмса»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13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now Where You Stand by Seth Taras">
            <a:extLst>
              <a:ext uri="{FF2B5EF4-FFF2-40B4-BE49-F238E27FC236}">
                <a16:creationId xmlns:a16="http://schemas.microsoft.com/office/drawing/2014/main" id="{71FAB9F2-67BE-4BCC-9F71-9A5C4B2FC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4590" r="3220" b="16787"/>
          <a:stretch/>
        </p:blipFill>
        <p:spPr bwMode="auto">
          <a:xfrm>
            <a:off x="-1" y="0"/>
            <a:ext cx="12192001" cy="684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995C621-0BD0-4896-8460-74BF2A87C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82575"/>
            <a:ext cx="11487150" cy="4351338"/>
          </a:xfrm>
        </p:spPr>
        <p:txBody>
          <a:bodyPr/>
          <a:lstStyle/>
          <a:p>
            <a:pPr algn="r"/>
            <a:r>
              <a:rPr lang="uk-UA" i="1" dirty="0"/>
              <a:t>Втрата </a:t>
            </a:r>
            <a:r>
              <a:rPr lang="uk-UA" i="1" dirty="0" err="1"/>
              <a:t>пам</a:t>
            </a:r>
            <a:r>
              <a:rPr lang="en-US" i="1" dirty="0"/>
              <a:t>’</a:t>
            </a:r>
            <a:r>
              <a:rPr lang="uk-UA" i="1" dirty="0"/>
              <a:t>яті означає втрату історії, а щойно культура забуває свою історію, в неї розпочинається ерозія ідентичності. </a:t>
            </a:r>
            <a:endParaRPr lang="en-US" i="1" dirty="0"/>
          </a:p>
          <a:p>
            <a:pPr algn="r"/>
            <a:r>
              <a:rPr lang="uk-UA" i="1" dirty="0"/>
              <a:t>Ми – покоління з Альцгеймером… Ми не хочемо бути свідомі нашої історії. Ми поводимося так, ніби минулого ніколи не було, а майбутнє буде завжди. </a:t>
            </a:r>
          </a:p>
          <a:p>
            <a:pPr marL="0" indent="0" algn="r">
              <a:buNone/>
            </a:pPr>
            <a:r>
              <a:rPr lang="uk-UA" dirty="0"/>
              <a:t>Лінда </a:t>
            </a:r>
            <a:r>
              <a:rPr lang="uk-UA" dirty="0" err="1"/>
              <a:t>Саймон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7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A228A-B6CC-411B-B4C9-6CA76500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6" y="548640"/>
            <a:ext cx="6419849" cy="1179576"/>
          </a:xfrm>
        </p:spPr>
        <p:txBody>
          <a:bodyPr/>
          <a:lstStyle/>
          <a:p>
            <a:pPr algn="ctr"/>
            <a:r>
              <a:rPr lang="uk-UA" dirty="0"/>
              <a:t>Історична травма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423140-CB06-41EC-877E-E3F7C3258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5980557" cy="3694176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Авторки терміну: </a:t>
            </a:r>
            <a:r>
              <a:rPr lang="uk-UA" dirty="0" err="1"/>
              <a:t>Шошана</a:t>
            </a:r>
            <a:r>
              <a:rPr lang="uk-UA" dirty="0"/>
              <a:t> </a:t>
            </a:r>
            <a:r>
              <a:rPr lang="uk-UA" dirty="0" err="1"/>
              <a:t>Фелман</a:t>
            </a:r>
            <a:r>
              <a:rPr lang="uk-UA" dirty="0"/>
              <a:t>, Кеті </a:t>
            </a:r>
            <a:r>
              <a:rPr lang="uk-UA" dirty="0" err="1"/>
              <a:t>Карут</a:t>
            </a:r>
            <a:endParaRPr lang="uk-UA" dirty="0"/>
          </a:p>
          <a:p>
            <a:r>
              <a:rPr lang="uk-UA" dirty="0"/>
              <a:t>Кумулятивна емоційна шкода, завдана поколінню через певний досвід або подію</a:t>
            </a:r>
          </a:p>
          <a:p>
            <a:r>
              <a:rPr lang="uk-UA" dirty="0" err="1"/>
              <a:t>Трансгенераційна</a:t>
            </a:r>
            <a:r>
              <a:rPr lang="uk-UA" dirty="0"/>
              <a:t> (</a:t>
            </a:r>
            <a:r>
              <a:rPr lang="uk-UA" dirty="0" err="1"/>
              <a:t>міжпоколіннєва</a:t>
            </a:r>
            <a:r>
              <a:rPr lang="uk-UA" dirty="0"/>
              <a:t>) природа: може передаватися від першого покоління, що зазнало травми, до наступних поколінь</a:t>
            </a:r>
            <a:r>
              <a:rPr lang="en-US" dirty="0"/>
              <a:t> </a:t>
            </a:r>
            <a:endParaRPr lang="uk-UA" dirty="0"/>
          </a:p>
          <a:p>
            <a:r>
              <a:rPr lang="uk-UA" dirty="0"/>
              <a:t>Реакція на травму: депресія, саморуйнування, </a:t>
            </a:r>
            <a:r>
              <a:rPr lang="uk-UA" dirty="0" err="1"/>
              <a:t>суїцидальні</a:t>
            </a:r>
            <a:r>
              <a:rPr lang="uk-UA" dirty="0"/>
              <a:t> думки та дії, тривожність, низька самооцінка, втрата ідентичності, втрата </a:t>
            </a:r>
            <a:r>
              <a:rPr lang="uk-UA" dirty="0" err="1"/>
              <a:t>пам</a:t>
            </a:r>
            <a:r>
              <a:rPr lang="en-US" dirty="0"/>
              <a:t>’</a:t>
            </a:r>
            <a:r>
              <a:rPr lang="uk-UA" dirty="0"/>
              <a:t>яті, неконтрольована агресія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C8665DA-622C-4D59-93ED-C9875D81E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123"/>
          <a:stretch/>
        </p:blipFill>
        <p:spPr bwMode="auto">
          <a:xfrm>
            <a:off x="7556429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92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3062723-6941-4ABE-8146-AC6FA530B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F8EEB-BE15-4C8A-94BD-EA5D4BDCD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602"/>
            <a:ext cx="3093720" cy="1645920"/>
          </a:xfrm>
        </p:spPr>
        <p:txBody>
          <a:bodyPr>
            <a:normAutofit/>
          </a:bodyPr>
          <a:lstStyle/>
          <a:p>
            <a:r>
              <a:rPr lang="uk-UA" sz="2600" dirty="0"/>
              <a:t>Історична травма </a:t>
            </a:r>
            <a:br>
              <a:rPr lang="uk-UA" sz="2600" dirty="0"/>
            </a:br>
            <a:r>
              <a:rPr lang="uk-UA" sz="2600" dirty="0"/>
              <a:t>у мистецтві</a:t>
            </a:r>
            <a:endParaRPr lang="en-US" sz="2600" dirty="0"/>
          </a:p>
        </p:txBody>
      </p:sp>
      <p:pic>
        <p:nvPicPr>
          <p:cNvPr id="4098" name="Picture 2" descr="Фильм Список Шиндлера / Schindler`s List (1993) - вся информация о фильме">
            <a:extLst>
              <a:ext uri="{FF2B5EF4-FFF2-40B4-BE49-F238E27FC236}">
                <a16:creationId xmlns:a16="http://schemas.microsoft.com/office/drawing/2014/main" id="{A0A0AF65-7E3E-4A03-9A8D-F45688D52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3423"/>
          <a:stretch/>
        </p:blipFill>
        <p:spPr bwMode="auto">
          <a:xfrm>
            <a:off x="19" y="-13"/>
            <a:ext cx="3062779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glourious Basterds [DVD] (2009): Amazon.co.uk: Brad Pitt, Christoph  Waltz, Michael Fassbender, Melanie Laurent, Eli Roth, Mike Myers, Diane  Kruger, Quentin Tarantino, Brad Pitt, Christoph Waltz: DVD &amp; Blu-ray">
            <a:extLst>
              <a:ext uri="{FF2B5EF4-FFF2-40B4-BE49-F238E27FC236}">
                <a16:creationId xmlns:a16="http://schemas.microsoft.com/office/drawing/2014/main" id="{07D5523A-B97E-4362-9B15-CBFB42189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876"/>
          <a:stretch/>
        </p:blipFill>
        <p:spPr bwMode="auto">
          <a:xfrm>
            <a:off x="3077486" y="8"/>
            <a:ext cx="3082301" cy="400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e Issue with 'The Boy in the Striped Pyjamas' | by Catherine Moriarty |  The issue with 'The Boy in the Striped Pyjamas' | Medium">
            <a:extLst>
              <a:ext uri="{FF2B5EF4-FFF2-40B4-BE49-F238E27FC236}">
                <a16:creationId xmlns:a16="http://schemas.microsoft.com/office/drawing/2014/main" id="{37406036-986D-461E-86FB-CBCE5F5B8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8918"/>
          <a:stretch/>
        </p:blipFill>
        <p:spPr bwMode="auto">
          <a:xfrm>
            <a:off x="6174474" y="13"/>
            <a:ext cx="3082302" cy="40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Фільм Черкаси (2019) відгуки | дивитись онлайн | трейлер | інформация про  фільм, купити квитки на фільм Черкаси - Kino-teatr.ua">
            <a:extLst>
              <a:ext uri="{FF2B5EF4-FFF2-40B4-BE49-F238E27FC236}">
                <a16:creationId xmlns:a16="http://schemas.microsoft.com/office/drawing/2014/main" id="{B164B326-1279-4601-8383-3CF595C2E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464"/>
          <a:stretch/>
        </p:blipFill>
        <p:spPr bwMode="auto">
          <a:xfrm>
            <a:off x="9256776" y="-9"/>
            <a:ext cx="2935224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03092" y="525899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3C3B12-DF49-44FA-B15A-51FA673DD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40602"/>
            <a:ext cx="7104188" cy="2183718"/>
          </a:xfrm>
        </p:spPr>
        <p:txBody>
          <a:bodyPr anchor="ctr">
            <a:normAutofit/>
          </a:bodyPr>
          <a:lstStyle/>
          <a:p>
            <a:r>
              <a:rPr lang="uk-UA" sz="1800" dirty="0"/>
              <a:t>Чому ми дивимося фільми й читаємо книжки про трагічні історичні події?</a:t>
            </a:r>
          </a:p>
          <a:p>
            <a:r>
              <a:rPr lang="uk-UA" sz="1800" dirty="0"/>
              <a:t>Якими шляхами історичні трагедії репрезентуються у кінематографі й літературі? Які з них ви вважаєте найбільш вдалими?</a:t>
            </a:r>
          </a:p>
          <a:p>
            <a:endParaRPr lang="uk-UA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483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69B07-7160-4BD1-AEF7-42D35E70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Мистецтво як терапія травми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1716C-0F39-4183-83D7-B7B18D89C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8237982" cy="3694176"/>
          </a:xfrm>
        </p:spPr>
        <p:txBody>
          <a:bodyPr>
            <a:normAutofit/>
          </a:bodyPr>
          <a:lstStyle/>
          <a:p>
            <a:r>
              <a:rPr lang="uk-UA" dirty="0"/>
              <a:t>«</a:t>
            </a:r>
            <a:r>
              <a:rPr lang="uk-UA" dirty="0" err="1"/>
              <a:t>Травмогенний</a:t>
            </a:r>
            <a:r>
              <a:rPr lang="uk-UA" dirty="0"/>
              <a:t> характер культури» (Жак </a:t>
            </a:r>
            <a:r>
              <a:rPr lang="uk-UA" dirty="0" err="1"/>
              <a:t>Лакан</a:t>
            </a:r>
            <a:r>
              <a:rPr lang="uk-UA" dirty="0"/>
              <a:t>)</a:t>
            </a:r>
          </a:p>
          <a:p>
            <a:r>
              <a:rPr lang="uk-UA" dirty="0"/>
              <a:t>«Відтермінований спогад» (Зигмунд Фрейд) – ретроактивне переживання травми </a:t>
            </a:r>
          </a:p>
          <a:p>
            <a:r>
              <a:rPr lang="uk-UA" dirty="0"/>
              <a:t>Механізм «трансферу» (Зигмунд Фрейд) - несвідоме</a:t>
            </a:r>
            <a:r>
              <a:rPr lang="en-US" dirty="0"/>
              <a:t> </a:t>
            </a:r>
            <a:r>
              <a:rPr lang="uk-UA" dirty="0"/>
              <a:t>перенесення зазнаної колись травми  на інших людей або події  </a:t>
            </a:r>
            <a:endParaRPr lang="en-US" dirty="0"/>
          </a:p>
        </p:txBody>
      </p:sp>
      <p:pic>
        <p:nvPicPr>
          <p:cNvPr id="4" name="Picture 2" descr="Картинки по запросу freud transparent">
            <a:extLst>
              <a:ext uri="{FF2B5EF4-FFF2-40B4-BE49-F238E27FC236}">
                <a16:creationId xmlns:a16="http://schemas.microsoft.com/office/drawing/2014/main" id="{CD6E227C-22B4-4EE7-9CE8-C9837AD3F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1977" y="3429000"/>
            <a:ext cx="2849860" cy="3080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938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7C71D-B465-4A97-BB89-2F7A1212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Поетика травми 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1A52B-C5C8-41B8-8F8D-6BA046E42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105025"/>
            <a:ext cx="6734175" cy="4438650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Уникання прямої репрезентації через підтексти, символи, натяки, фігури замовчання </a:t>
            </a:r>
          </a:p>
          <a:p>
            <a:r>
              <a:rPr lang="uk-UA" dirty="0" err="1"/>
              <a:t>Фрагментаризація</a:t>
            </a:r>
            <a:endParaRPr lang="uk-UA" dirty="0"/>
          </a:p>
          <a:p>
            <a:r>
              <a:rPr lang="uk-UA" dirty="0"/>
              <a:t>Дисоціація </a:t>
            </a:r>
          </a:p>
          <a:p>
            <a:r>
              <a:rPr lang="uk-UA" dirty="0"/>
              <a:t>«Прагнення повторення»</a:t>
            </a:r>
          </a:p>
          <a:p>
            <a:r>
              <a:rPr lang="uk-UA" dirty="0"/>
              <a:t>«Примарна присутність»: фігура привида </a:t>
            </a:r>
          </a:p>
          <a:p>
            <a:r>
              <a:rPr lang="uk-UA" dirty="0"/>
              <a:t> Фізична хвороба як метафора хвороби душевної </a:t>
            </a:r>
          </a:p>
          <a:p>
            <a:r>
              <a:rPr lang="uk-UA" dirty="0"/>
              <a:t>Втрата </a:t>
            </a:r>
            <a:r>
              <a:rPr lang="uk-UA" dirty="0" err="1"/>
              <a:t>пам</a:t>
            </a:r>
            <a:r>
              <a:rPr lang="en-US" dirty="0"/>
              <a:t>’</a:t>
            </a:r>
            <a:r>
              <a:rPr lang="uk-UA" dirty="0"/>
              <a:t>яті </a:t>
            </a:r>
          </a:p>
          <a:p>
            <a:endParaRPr lang="en-US" dirty="0"/>
          </a:p>
        </p:txBody>
      </p:sp>
      <p:pic>
        <p:nvPicPr>
          <p:cNvPr id="1026" name="Picture 2" descr="Trauma Studies – Literary Theory and Criticism">
            <a:extLst>
              <a:ext uri="{FF2B5EF4-FFF2-40B4-BE49-F238E27FC236}">
                <a16:creationId xmlns:a16="http://schemas.microsoft.com/office/drawing/2014/main" id="{DABFFA71-2814-4D08-8833-1E14B6A57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85" y="0"/>
            <a:ext cx="45673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51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E6786-F32C-497A-8836-3345E2DCF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6475857" cy="1179576"/>
          </a:xfrm>
        </p:spPr>
        <p:txBody>
          <a:bodyPr/>
          <a:lstStyle/>
          <a:p>
            <a:pPr algn="ctr"/>
            <a:r>
              <a:rPr lang="uk-UA" dirty="0"/>
              <a:t>«Примарна присутність»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8D757-10EE-4032-8F45-F93B7A1DA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2276475"/>
            <a:ext cx="6619875" cy="3895725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Хонтолог</a:t>
            </a:r>
            <a:r>
              <a:rPr lang="uk-UA" dirty="0" err="1"/>
              <a:t>ія</a:t>
            </a:r>
            <a:r>
              <a:rPr lang="uk-UA" dirty="0"/>
              <a:t> = </a:t>
            </a:r>
            <a:r>
              <a:rPr lang="uk-UA" dirty="0" err="1"/>
              <a:t>привидологія</a:t>
            </a:r>
            <a:r>
              <a:rPr lang="uk-UA" dirty="0"/>
              <a:t> (Жак Дерріда)</a:t>
            </a:r>
          </a:p>
          <a:p>
            <a:r>
              <a:rPr lang="uk-UA" dirty="0"/>
              <a:t>Привид = присутність минулого у теперішньому</a:t>
            </a:r>
          </a:p>
          <a:p>
            <a:r>
              <a:rPr lang="ru-RU" dirty="0"/>
              <a:t>«</a:t>
            </a:r>
            <a:r>
              <a:rPr lang="uk-UA" dirty="0"/>
              <a:t>Робота скорботи» (</a:t>
            </a:r>
            <a:r>
              <a:rPr lang="en-US" dirty="0"/>
              <a:t>Trauerarbeit) – </a:t>
            </a:r>
            <a:r>
              <a:rPr lang="uk-UA" dirty="0"/>
              <a:t>практика осмислення травми </a:t>
            </a:r>
          </a:p>
          <a:p>
            <a:r>
              <a:rPr lang="uk-UA" dirty="0"/>
              <a:t>Криптонімія = вигнання привида шляхом озвучення його таємниці (Ніколас Абрам, Марія </a:t>
            </a:r>
            <a:r>
              <a:rPr lang="uk-UA" dirty="0" err="1"/>
              <a:t>Торок</a:t>
            </a:r>
            <a:r>
              <a:rPr lang="uk-UA" dirty="0"/>
              <a:t>) </a:t>
            </a:r>
            <a:endParaRPr lang="en-US" dirty="0"/>
          </a:p>
        </p:txBody>
      </p:sp>
      <p:pic>
        <p:nvPicPr>
          <p:cNvPr id="3074" name="Picture 2" descr="Hamlet Speaks With His Father's Ghost Drawing by Mary Evans Picture Library">
            <a:extLst>
              <a:ext uri="{FF2B5EF4-FFF2-40B4-BE49-F238E27FC236}">
                <a16:creationId xmlns:a16="http://schemas.microsoft.com/office/drawing/2014/main" id="{EA8871FE-C793-41C2-BF67-90DB2CF93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087"/>
            <a:ext cx="4595432" cy="6294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39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BDB60-0737-41C8-8CA3-5B4FB33CE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5771007" cy="117957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Спіритизм як </a:t>
            </a:r>
            <a:r>
              <a:rPr lang="en-US" dirty="0"/>
              <a:t>Trauerarbeit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5F2267-1A5B-4006-A35F-D810346C4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5618607" cy="3694176"/>
          </a:xfrm>
        </p:spPr>
        <p:txBody>
          <a:bodyPr/>
          <a:lstStyle/>
          <a:p>
            <a:r>
              <a:rPr lang="uk-UA" dirty="0"/>
              <a:t>«</a:t>
            </a:r>
            <a:r>
              <a:rPr lang="uk-UA" dirty="0" err="1"/>
              <a:t>Дарвіністська</a:t>
            </a:r>
            <a:r>
              <a:rPr lang="uk-UA" dirty="0"/>
              <a:t> травма» ІІ половини ХХ століття – криза релігійної епістеми, болісне усвідомлення абсурдності буття</a:t>
            </a:r>
          </a:p>
          <a:p>
            <a:r>
              <a:rPr lang="uk-UA" dirty="0"/>
              <a:t>Привид як маніфестація «науково доведеного» існування «</a:t>
            </a:r>
            <a:r>
              <a:rPr lang="uk-UA" dirty="0" err="1"/>
              <a:t>посмертя</a:t>
            </a:r>
            <a:r>
              <a:rPr lang="uk-UA" dirty="0"/>
              <a:t>» </a:t>
            </a:r>
            <a:endParaRPr lang="en-US" dirty="0"/>
          </a:p>
        </p:txBody>
      </p:sp>
      <p:pic>
        <p:nvPicPr>
          <p:cNvPr id="4" name="Picture 8" descr="The Ghost Diaries | Spirit photography, Ghost pictures, Ghost photos">
            <a:extLst>
              <a:ext uri="{FF2B5EF4-FFF2-40B4-BE49-F238E27FC236}">
                <a16:creationId xmlns:a16="http://schemas.microsoft.com/office/drawing/2014/main" id="{65166F2F-0B4C-40F9-A3CF-89B531392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71" y="0"/>
            <a:ext cx="51409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79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F1E1E-6495-4377-B73C-D87A6957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Хвороба тіла як хвороба духу</a:t>
            </a:r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862C7A7-4F0C-4140-98BA-80CF3FBCDF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6013" y="2038350"/>
          <a:ext cx="10167937" cy="413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01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various sherlock holmeses">
            <a:extLst>
              <a:ext uri="{FF2B5EF4-FFF2-40B4-BE49-F238E27FC236}">
                <a16:creationId xmlns:a16="http://schemas.microsoft.com/office/drawing/2014/main" id="{7C5755B4-F07F-4DA1-9681-CC404DD5D6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92701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Широкоэкранный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Avenir Next LT Pro</vt:lpstr>
      <vt:lpstr>Calibri</vt:lpstr>
      <vt:lpstr>AccentBoxVTI</vt:lpstr>
      <vt:lpstr>Історична травма у художній свідомості</vt:lpstr>
      <vt:lpstr>Історична травма</vt:lpstr>
      <vt:lpstr>Історична травма  у мистецтві</vt:lpstr>
      <vt:lpstr>Мистецтво як терапія травми</vt:lpstr>
      <vt:lpstr>Поетика травми </vt:lpstr>
      <vt:lpstr>«Примарна присутність»</vt:lpstr>
      <vt:lpstr>Спіритизм як Trauerarbeit</vt:lpstr>
      <vt:lpstr>Хвороба тіла як хвороба духу</vt:lpstr>
      <vt:lpstr>Презентация PowerPoint</vt:lpstr>
      <vt:lpstr>Шерлок Холмс = Британська Імперія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Історична травма у художній свідомості</dc:title>
  <dc:creator>E. T.</dc:creator>
  <cp:lastModifiedBy>E. T.</cp:lastModifiedBy>
  <cp:revision>1</cp:revision>
  <dcterms:created xsi:type="dcterms:W3CDTF">2021-04-10T11:19:56Z</dcterms:created>
  <dcterms:modified xsi:type="dcterms:W3CDTF">2021-04-10T11:20:45Z</dcterms:modified>
</cp:coreProperties>
</file>