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C55E7E1-2A6D-43D6-922B-1306FE549C8E}">
      <dgm:prSet/>
      <dgm:spPr/>
      <dgm:t>
        <a:bodyPr/>
        <a:lstStyle/>
        <a:p>
          <a:r>
            <a:rPr lang="ru-RU" dirty="0" smtClean="0"/>
            <a:t>яким чином пов'язані продукція для геймерів та художній переклад</a:t>
          </a:r>
        </a:p>
      </dgm:t>
    </dgm:pt>
    <dgm:pt modelId="{3DB39A59-0594-474D-AD98-B15741DDD4CD}" type="parTrans" cxnId="{658C025E-7896-4906-ACD3-8CACBBF358FC}">
      <dgm:prSet/>
      <dgm:spPr/>
      <dgm:t>
        <a:bodyPr/>
        <a:lstStyle/>
        <a:p>
          <a:endParaRPr lang="ru-RU"/>
        </a:p>
      </dgm:t>
    </dgm:pt>
    <dgm:pt modelId="{FD93E3A4-F625-46C8-A72E-76FDC886BE38}" type="sibTrans" cxnId="{658C025E-7896-4906-ACD3-8CACBBF358FC}">
      <dgm:prSet/>
      <dgm:spPr/>
      <dgm:t>
        <a:bodyPr/>
        <a:lstStyle/>
        <a:p>
          <a:endParaRPr lang="ru-RU"/>
        </a:p>
      </dgm:t>
    </dgm:pt>
    <dgm:pt modelId="{505E2C75-E5D8-4880-B426-0D3586C1D4AA}">
      <dgm:prSet/>
      <dgm:spPr/>
      <dgm:t>
        <a:bodyPr/>
        <a:lstStyle/>
        <a:p>
          <a:r>
            <a:rPr lang="ru-RU" dirty="0"/>
            <a:t>чому еттеркап пертворюється на павучидло, а Сілт страйдер — на чалапуна</a:t>
          </a:r>
          <a:endParaRPr lang="ru-RU" dirty="0"/>
        </a:p>
      </dgm:t>
    </dgm:pt>
    <dgm:pt modelId="{475CAFD3-C848-458D-AE71-9E427AD27347}" type="parTrans" cxnId="{674F8C08-60E9-4CA9-AF62-16B47A0A4E49}">
      <dgm:prSet/>
      <dgm:spPr/>
      <dgm:t>
        <a:bodyPr/>
        <a:lstStyle/>
        <a:p>
          <a:endParaRPr lang="ru-RU"/>
        </a:p>
      </dgm:t>
    </dgm:pt>
    <dgm:pt modelId="{2BB5A7E7-2A7D-46A8-8FA9-F23485A89617}" type="sibTrans" cxnId="{674F8C08-60E9-4CA9-AF62-16B47A0A4E49}">
      <dgm:prSet/>
      <dgm:spPr/>
      <dgm:t>
        <a:bodyPr/>
        <a:lstStyle/>
        <a:p>
          <a:endParaRPr lang="ru-RU"/>
        </a:p>
      </dgm:t>
    </dgm:pt>
    <dgm:pt modelId="{6AB647E6-B07C-4BA8-A343-538DBD5190F0}">
      <dgm:prSet/>
      <dgm:spPr/>
      <dgm:t>
        <a:bodyPr/>
        <a:lstStyle/>
        <a:p>
          <a:r>
            <a:rPr lang="ru-RU" dirty="0"/>
            <a:t>чому в німецьких відеоіграх кров зеленого кольору</a:t>
          </a:r>
          <a:endParaRPr lang="ru-RU" dirty="0"/>
        </a:p>
      </dgm:t>
    </dgm:pt>
    <dgm:pt modelId="{DF587A32-4342-487E-8730-21188FAC88B4}" type="parTrans" cxnId="{52B059D1-C055-4D97-BFF0-B7615116E013}">
      <dgm:prSet/>
      <dgm:spPr/>
      <dgm:t>
        <a:bodyPr/>
        <a:lstStyle/>
        <a:p>
          <a:endParaRPr lang="ru-RU"/>
        </a:p>
      </dgm:t>
    </dgm:pt>
    <dgm:pt modelId="{AFD0162A-CB34-401F-B778-8767D734818F}" type="sibTrans" cxnId="{52B059D1-C055-4D97-BFF0-B7615116E013}">
      <dgm:prSet/>
      <dgm:spPr/>
      <dgm:t>
        <a:bodyPr/>
        <a:lstStyle/>
        <a:p>
          <a:endParaRPr lang="ru-RU"/>
        </a:p>
      </dgm:t>
    </dgm:pt>
    <dgm:pt modelId="{150C6BD1-7DD7-4EEF-A0F8-84287614D33E}">
      <dgm:prSet/>
      <dgm:spPr/>
      <dgm:t>
        <a:bodyPr/>
        <a:lstStyle/>
        <a:p>
          <a:r>
            <a:rPr lang="ru-RU" dirty="0"/>
            <a:t>як перекладати імена </a:t>
          </a:r>
          <a:r>
            <a:rPr lang="ru-RU" dirty="0" err="1"/>
            <a:t>персонажів</a:t>
          </a:r>
          <a:r>
            <a:rPr lang="ru-RU" dirty="0"/>
            <a:t> </a:t>
          </a:r>
          <a:r>
            <a:rPr lang="en-US" dirty="0" smtClean="0"/>
            <a:t>Marvel</a:t>
          </a:r>
          <a:r>
            <a:rPr lang="ru-RU" dirty="0" smtClean="0"/>
            <a:t> </a:t>
          </a:r>
          <a:endParaRPr lang="ru-RU" dirty="0"/>
        </a:p>
      </dgm:t>
    </dgm:pt>
    <dgm:pt modelId="{641A537F-1D31-4408-BA04-4382C40F8642}" type="parTrans" cxnId="{ACEAAC6B-FE4F-4E19-B995-6589AA2DD262}">
      <dgm:prSet/>
      <dgm:spPr/>
      <dgm:t>
        <a:bodyPr/>
        <a:lstStyle/>
        <a:p>
          <a:endParaRPr lang="ru-RU"/>
        </a:p>
      </dgm:t>
    </dgm:pt>
    <dgm:pt modelId="{58D78147-C6F1-4482-9B30-1A43D8086DDB}" type="sibTrans" cxnId="{ACEAAC6B-FE4F-4E19-B995-6589AA2DD262}">
      <dgm:prSet/>
      <dgm:spPr/>
      <dgm:t>
        <a:bodyPr/>
        <a:lstStyle/>
        <a:p>
          <a:endParaRPr lang="ru-RU"/>
        </a:p>
      </dgm:t>
    </dgm:pt>
    <dgm:pt modelId="{CEE46A5A-B334-409B-8770-7E51627DCD79}">
      <dgm:prSet/>
      <dgm:spPr/>
      <dgm:t>
        <a:bodyPr/>
        <a:lstStyle/>
        <a:p>
          <a:r>
            <a:rPr lang="ru-RU" dirty="0"/>
            <a:t>чому Дедпул заспівав «Червону руту» Івасюка</a:t>
          </a:r>
          <a:endParaRPr lang="ru-RU" dirty="0"/>
        </a:p>
      </dgm:t>
    </dgm:pt>
    <dgm:pt modelId="{3F7F592D-EFD2-46B5-8D04-B83ECB46C8E3}" type="parTrans" cxnId="{BEB67E01-0665-4E58-A62F-952926547412}">
      <dgm:prSet/>
      <dgm:spPr/>
      <dgm:t>
        <a:bodyPr/>
        <a:lstStyle/>
        <a:p>
          <a:endParaRPr lang="ru-RU"/>
        </a:p>
      </dgm:t>
    </dgm:pt>
    <dgm:pt modelId="{75874EF2-C111-4A07-868A-D6494D764E99}" type="sibTrans" cxnId="{BEB67E01-0665-4E58-A62F-952926547412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A2923-7B4C-4570-8DB9-6EAC07E43FCE}" type="pres">
      <dgm:prSet presAssocID="{FC55E7E1-2A6D-43D6-922B-1306FE549C8E}" presName="node" presStyleLbl="node1" presStyleIdx="0" presStyleCnt="5">
        <dgm:presLayoutVars>
          <dgm:bulletEnabled val="1"/>
        </dgm:presLayoutVars>
      </dgm:prSet>
      <dgm:spPr/>
    </dgm:pt>
    <dgm:pt modelId="{2CB9F522-7C4E-4F37-9D40-A3693D3E2E90}" type="pres">
      <dgm:prSet presAssocID="{FD93E3A4-F625-46C8-A72E-76FDC886BE38}" presName="sibTrans" presStyleCnt="0"/>
      <dgm:spPr/>
    </dgm:pt>
    <dgm:pt modelId="{0347610B-4305-4FCD-A0A6-25257826BF91}" type="pres">
      <dgm:prSet presAssocID="{505E2C75-E5D8-4880-B426-0D3586C1D4AA}" presName="node" presStyleLbl="node1" presStyleIdx="1" presStyleCnt="5">
        <dgm:presLayoutVars>
          <dgm:bulletEnabled val="1"/>
        </dgm:presLayoutVars>
      </dgm:prSet>
      <dgm:spPr/>
    </dgm:pt>
    <dgm:pt modelId="{010A67F4-EE7A-48D4-80F8-CD234469C98A}" type="pres">
      <dgm:prSet presAssocID="{2BB5A7E7-2A7D-46A8-8FA9-F23485A89617}" presName="sibTrans" presStyleCnt="0"/>
      <dgm:spPr/>
    </dgm:pt>
    <dgm:pt modelId="{6AD712BD-3253-4ED4-8D46-62AE7DED39C4}" type="pres">
      <dgm:prSet presAssocID="{CEE46A5A-B334-409B-8770-7E51627DCD79}" presName="node" presStyleLbl="node1" presStyleIdx="2" presStyleCnt="5">
        <dgm:presLayoutVars>
          <dgm:bulletEnabled val="1"/>
        </dgm:presLayoutVars>
      </dgm:prSet>
      <dgm:spPr/>
    </dgm:pt>
    <dgm:pt modelId="{4149B037-41F7-4371-9239-4A27675CAA40}" type="pres">
      <dgm:prSet presAssocID="{75874EF2-C111-4A07-868A-D6494D764E99}" presName="sibTrans" presStyleCnt="0"/>
      <dgm:spPr/>
    </dgm:pt>
    <dgm:pt modelId="{27B5DC95-962E-4456-B589-536710034A62}" type="pres">
      <dgm:prSet presAssocID="{150C6BD1-7DD7-4EEF-A0F8-84287614D3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386D4-15BD-4BBE-96BB-EDBFB752D156}" type="pres">
      <dgm:prSet presAssocID="{58D78147-C6F1-4482-9B30-1A43D8086DDB}" presName="sibTrans" presStyleCnt="0"/>
      <dgm:spPr/>
    </dgm:pt>
    <dgm:pt modelId="{555D7FD2-A77C-466E-A42E-FF60115A4DE1}" type="pres">
      <dgm:prSet presAssocID="{6AB647E6-B07C-4BA8-A343-538DBD5190F0}" presName="node" presStyleLbl="node1" presStyleIdx="4" presStyleCnt="5">
        <dgm:presLayoutVars>
          <dgm:bulletEnabled val="1"/>
        </dgm:presLayoutVars>
      </dgm:prSet>
      <dgm:spPr/>
    </dgm:pt>
  </dgm:ptLst>
  <dgm:cxnLst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4CBDB68B-9DED-4B94-A814-1D88A612A6A2}" type="presOf" srcId="{6AB647E6-B07C-4BA8-A343-538DBD5190F0}" destId="{555D7FD2-A77C-466E-A42E-FF60115A4DE1}" srcOrd="0" destOrd="0" presId="urn:microsoft.com/office/officeart/2005/8/layout/default"/>
    <dgm:cxn modelId="{D52C5370-4700-46D9-8C2D-702C0865D884}" type="presOf" srcId="{CEE46A5A-B334-409B-8770-7E51627DCD79}" destId="{6AD712BD-3253-4ED4-8D46-62AE7DED39C4}" srcOrd="0" destOrd="0" presId="urn:microsoft.com/office/officeart/2005/8/layout/default"/>
    <dgm:cxn modelId="{ACEAAC6B-FE4F-4E19-B995-6589AA2DD262}" srcId="{D7BA5E47-706B-4628-80A2-8506B6345377}" destId="{150C6BD1-7DD7-4EEF-A0F8-84287614D33E}" srcOrd="3" destOrd="0" parTransId="{641A537F-1D31-4408-BA04-4382C40F8642}" sibTransId="{58D78147-C6F1-4482-9B30-1A43D8086DDB}"/>
    <dgm:cxn modelId="{658C025E-7896-4906-ACD3-8CACBBF358FC}" srcId="{D7BA5E47-706B-4628-80A2-8506B6345377}" destId="{FC55E7E1-2A6D-43D6-922B-1306FE549C8E}" srcOrd="0" destOrd="0" parTransId="{3DB39A59-0594-474D-AD98-B15741DDD4CD}" sibTransId="{FD93E3A4-F625-46C8-A72E-76FDC886BE38}"/>
    <dgm:cxn modelId="{F96EDCCC-CBFA-4C1C-A4EB-442062A6E269}" type="presOf" srcId="{FC55E7E1-2A6D-43D6-922B-1306FE549C8E}" destId="{864A2923-7B4C-4570-8DB9-6EAC07E43FCE}" srcOrd="0" destOrd="0" presId="urn:microsoft.com/office/officeart/2005/8/layout/default"/>
    <dgm:cxn modelId="{C8DF9758-529A-4E99-8A9E-CCCF480FD8BA}" type="presOf" srcId="{150C6BD1-7DD7-4EEF-A0F8-84287614D33E}" destId="{27B5DC95-962E-4456-B589-536710034A62}" srcOrd="0" destOrd="0" presId="urn:microsoft.com/office/officeart/2005/8/layout/default"/>
    <dgm:cxn modelId="{BEB67E01-0665-4E58-A62F-952926547412}" srcId="{D7BA5E47-706B-4628-80A2-8506B6345377}" destId="{CEE46A5A-B334-409B-8770-7E51627DCD79}" srcOrd="2" destOrd="0" parTransId="{3F7F592D-EFD2-46B5-8D04-B83ECB46C8E3}" sibTransId="{75874EF2-C111-4A07-868A-D6494D764E99}"/>
    <dgm:cxn modelId="{52B059D1-C055-4D97-BFF0-B7615116E013}" srcId="{D7BA5E47-706B-4628-80A2-8506B6345377}" destId="{6AB647E6-B07C-4BA8-A343-538DBD5190F0}" srcOrd="4" destOrd="0" parTransId="{DF587A32-4342-487E-8730-21188FAC88B4}" sibTransId="{AFD0162A-CB34-401F-B778-8767D734818F}"/>
    <dgm:cxn modelId="{674F8C08-60E9-4CA9-AF62-16B47A0A4E49}" srcId="{D7BA5E47-706B-4628-80A2-8506B6345377}" destId="{505E2C75-E5D8-4880-B426-0D3586C1D4AA}" srcOrd="1" destOrd="0" parTransId="{475CAFD3-C848-458D-AE71-9E427AD27347}" sibTransId="{2BB5A7E7-2A7D-46A8-8FA9-F23485A89617}"/>
    <dgm:cxn modelId="{73937E98-F7B0-461B-AEBD-12ACC3EF8BB8}" type="presOf" srcId="{505E2C75-E5D8-4880-B426-0D3586C1D4AA}" destId="{0347610B-4305-4FCD-A0A6-25257826BF91}" srcOrd="0" destOrd="0" presId="urn:microsoft.com/office/officeart/2005/8/layout/default"/>
    <dgm:cxn modelId="{95158563-CF63-4E86-970C-D847B038BBBE}" type="presParOf" srcId="{E2ABA5B4-EDDC-46D4-B129-85588C2812C9}" destId="{864A2923-7B4C-4570-8DB9-6EAC07E43FCE}" srcOrd="0" destOrd="0" presId="urn:microsoft.com/office/officeart/2005/8/layout/default"/>
    <dgm:cxn modelId="{AFC5BEF8-B5AB-4079-AA3D-E4172829F68E}" type="presParOf" srcId="{E2ABA5B4-EDDC-46D4-B129-85588C2812C9}" destId="{2CB9F522-7C4E-4F37-9D40-A3693D3E2E90}" srcOrd="1" destOrd="0" presId="urn:microsoft.com/office/officeart/2005/8/layout/default"/>
    <dgm:cxn modelId="{D5EC4013-7042-40B0-9FFB-33E8DCFE9C91}" type="presParOf" srcId="{E2ABA5B4-EDDC-46D4-B129-85588C2812C9}" destId="{0347610B-4305-4FCD-A0A6-25257826BF91}" srcOrd="2" destOrd="0" presId="urn:microsoft.com/office/officeart/2005/8/layout/default"/>
    <dgm:cxn modelId="{72263D64-F8F2-4B67-B96C-AF217C9FD078}" type="presParOf" srcId="{E2ABA5B4-EDDC-46D4-B129-85588C2812C9}" destId="{010A67F4-EE7A-48D4-80F8-CD234469C98A}" srcOrd="3" destOrd="0" presId="urn:microsoft.com/office/officeart/2005/8/layout/default"/>
    <dgm:cxn modelId="{6566F23C-D7F7-46B3-9D09-A199973B6E78}" type="presParOf" srcId="{E2ABA5B4-EDDC-46D4-B129-85588C2812C9}" destId="{6AD712BD-3253-4ED4-8D46-62AE7DED39C4}" srcOrd="4" destOrd="0" presId="urn:microsoft.com/office/officeart/2005/8/layout/default"/>
    <dgm:cxn modelId="{9AFCA6B9-E1A4-4416-9C24-64CC8BA083DB}" type="presParOf" srcId="{E2ABA5B4-EDDC-46D4-B129-85588C2812C9}" destId="{4149B037-41F7-4371-9239-4A27675CAA40}" srcOrd="5" destOrd="0" presId="urn:microsoft.com/office/officeart/2005/8/layout/default"/>
    <dgm:cxn modelId="{2DE2DD5B-1CC9-4BDD-9E1F-9700A06CA63A}" type="presParOf" srcId="{E2ABA5B4-EDDC-46D4-B129-85588C2812C9}" destId="{27B5DC95-962E-4456-B589-536710034A62}" srcOrd="6" destOrd="0" presId="urn:microsoft.com/office/officeart/2005/8/layout/default"/>
    <dgm:cxn modelId="{E28B9540-36A2-44A4-A28F-E1D467C50781}" type="presParOf" srcId="{E2ABA5B4-EDDC-46D4-B129-85588C2812C9}" destId="{379386D4-15BD-4BBE-96BB-EDBFB752D156}" srcOrd="7" destOrd="0" presId="urn:microsoft.com/office/officeart/2005/8/layout/default"/>
    <dgm:cxn modelId="{03E33DF2-E848-4266-B3FC-AC5302F23314}" type="presParOf" srcId="{E2ABA5B4-EDDC-46D4-B129-85588C2812C9}" destId="{555D7FD2-A77C-466E-A42E-FF60115A4D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099E2-2A97-4487-8709-20382B13773A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D5715BD-EDB7-4510-AF42-5A340A3F9572}">
      <dgm:prSet phldrT="[Текст]"/>
      <dgm:spPr/>
      <dgm:t>
        <a:bodyPr/>
        <a:lstStyle/>
        <a:p>
          <a:r>
            <a:rPr lang="uk-UA" dirty="0" smtClean="0"/>
            <a:t>Імпорт гри мовою оригіналу </a:t>
          </a:r>
          <a:endParaRPr lang="ru-RU" dirty="0"/>
        </a:p>
      </dgm:t>
    </dgm:pt>
    <dgm:pt modelId="{F308D9A4-F7F0-42BA-BDB7-9F65C0125458}" type="parTrans" cxnId="{2C6A440B-06F2-4DFE-924B-5D7CCEA910EA}">
      <dgm:prSet/>
      <dgm:spPr/>
      <dgm:t>
        <a:bodyPr/>
        <a:lstStyle/>
        <a:p>
          <a:endParaRPr lang="ru-RU"/>
        </a:p>
      </dgm:t>
    </dgm:pt>
    <dgm:pt modelId="{12123B4B-4A28-43FE-9733-C9AF8BD4B1E4}" type="sibTrans" cxnId="{2C6A440B-06F2-4DFE-924B-5D7CCEA910EA}">
      <dgm:prSet/>
      <dgm:spPr/>
      <dgm:t>
        <a:bodyPr/>
        <a:lstStyle/>
        <a:p>
          <a:endParaRPr lang="ru-RU"/>
        </a:p>
      </dgm:t>
    </dgm:pt>
    <dgm:pt modelId="{82B2A359-A012-4429-BB20-BB539CA1A4D8}">
      <dgm:prSet phldrT="[Текст]"/>
      <dgm:spPr/>
      <dgm:t>
        <a:bodyPr/>
        <a:lstStyle/>
        <a:p>
          <a:r>
            <a:rPr lang="uk-UA" dirty="0" smtClean="0"/>
            <a:t>Локалізація коробки, документації, керівництва, але не самої гри </a:t>
          </a:r>
          <a:endParaRPr lang="ru-RU" dirty="0"/>
        </a:p>
      </dgm:t>
    </dgm:pt>
    <dgm:pt modelId="{7D065703-E5A5-4711-97EE-B7845DB9E79E}" type="parTrans" cxnId="{37CE6F93-FF0A-4487-9B35-23095AFFB387}">
      <dgm:prSet/>
      <dgm:spPr/>
      <dgm:t>
        <a:bodyPr/>
        <a:lstStyle/>
        <a:p>
          <a:endParaRPr lang="ru-RU"/>
        </a:p>
      </dgm:t>
    </dgm:pt>
    <dgm:pt modelId="{2D08E6D7-A890-4B70-9152-4CC03530B2A5}" type="sibTrans" cxnId="{37CE6F93-FF0A-4487-9B35-23095AFFB387}">
      <dgm:prSet/>
      <dgm:spPr/>
      <dgm:t>
        <a:bodyPr/>
        <a:lstStyle/>
        <a:p>
          <a:endParaRPr lang="ru-RU"/>
        </a:p>
      </dgm:t>
    </dgm:pt>
    <dgm:pt modelId="{70FDE36D-C048-4F6B-9F32-E9CE73C62888}">
      <dgm:prSet phldrT="[Текст]"/>
      <dgm:spPr/>
      <dgm:t>
        <a:bodyPr/>
        <a:lstStyle/>
        <a:p>
          <a:r>
            <a:rPr lang="uk-UA" dirty="0" smtClean="0"/>
            <a:t>Часткова локалізація (перекладено лише текст, а файли </a:t>
          </a:r>
          <a:r>
            <a:rPr lang="uk-UA" dirty="0" err="1" smtClean="0"/>
            <a:t>озвучки</a:t>
          </a:r>
          <a:r>
            <a:rPr lang="uk-UA" dirty="0" smtClean="0"/>
            <a:t> – ні) </a:t>
          </a:r>
          <a:endParaRPr lang="ru-RU" dirty="0"/>
        </a:p>
      </dgm:t>
    </dgm:pt>
    <dgm:pt modelId="{7FA9E29C-13D9-453E-886D-43CB55F71737}" type="parTrans" cxnId="{B8EFE739-9CBD-483E-AEC8-49A2E8870E0D}">
      <dgm:prSet/>
      <dgm:spPr/>
      <dgm:t>
        <a:bodyPr/>
        <a:lstStyle/>
        <a:p>
          <a:endParaRPr lang="ru-RU"/>
        </a:p>
      </dgm:t>
    </dgm:pt>
    <dgm:pt modelId="{47600609-41EF-42C5-A859-D2F83D508BDD}" type="sibTrans" cxnId="{B8EFE739-9CBD-483E-AEC8-49A2E8870E0D}">
      <dgm:prSet/>
      <dgm:spPr/>
      <dgm:t>
        <a:bodyPr/>
        <a:lstStyle/>
        <a:p>
          <a:endParaRPr lang="ru-RU"/>
        </a:p>
      </dgm:t>
    </dgm:pt>
    <dgm:pt modelId="{74EEB5A9-9A67-4938-9B44-71F5DC8B5992}">
      <dgm:prSet phldrT="[Текст]"/>
      <dgm:spPr/>
      <dgm:t>
        <a:bodyPr/>
        <a:lstStyle/>
        <a:p>
          <a:r>
            <a:rPr lang="uk-UA" dirty="0" smtClean="0"/>
            <a:t>Повна локалізація, перекладено всі складові гри </a:t>
          </a:r>
          <a:endParaRPr lang="ru-RU" dirty="0"/>
        </a:p>
      </dgm:t>
    </dgm:pt>
    <dgm:pt modelId="{4C8C9AD5-8D6C-4BCD-833E-6CBAE6BBB04E}" type="parTrans" cxnId="{7A11AFAD-516E-4D60-AB21-DC743D300798}">
      <dgm:prSet/>
      <dgm:spPr/>
      <dgm:t>
        <a:bodyPr/>
        <a:lstStyle/>
        <a:p>
          <a:endParaRPr lang="ru-RU"/>
        </a:p>
      </dgm:t>
    </dgm:pt>
    <dgm:pt modelId="{16797855-B374-4889-9B8A-800C95044001}" type="sibTrans" cxnId="{7A11AFAD-516E-4D60-AB21-DC743D300798}">
      <dgm:prSet/>
      <dgm:spPr/>
      <dgm:t>
        <a:bodyPr/>
        <a:lstStyle/>
        <a:p>
          <a:endParaRPr lang="ru-RU"/>
        </a:p>
      </dgm:t>
    </dgm:pt>
    <dgm:pt modelId="{35532A3E-2153-4B92-ACC4-2A24045CC20B}" type="pres">
      <dgm:prSet presAssocID="{CDF099E2-2A97-4487-8709-20382B13773A}" presName="Name0" presStyleCnt="0">
        <dgm:presLayoutVars>
          <dgm:dir/>
          <dgm:resizeHandles val="exact"/>
        </dgm:presLayoutVars>
      </dgm:prSet>
      <dgm:spPr/>
    </dgm:pt>
    <dgm:pt modelId="{674C5901-4F64-4545-9736-4A53BE9FE8A4}" type="pres">
      <dgm:prSet presAssocID="{ED5715BD-EDB7-4510-AF42-5A340A3F9572}" presName="node" presStyleLbl="node1" presStyleIdx="0" presStyleCnt="4">
        <dgm:presLayoutVars>
          <dgm:bulletEnabled val="1"/>
        </dgm:presLayoutVars>
      </dgm:prSet>
      <dgm:spPr/>
    </dgm:pt>
    <dgm:pt modelId="{D4FB9AB7-2DCD-4DD4-B493-6F22EFB9DC6F}" type="pres">
      <dgm:prSet presAssocID="{12123B4B-4A28-43FE-9733-C9AF8BD4B1E4}" presName="sibTrans" presStyleLbl="sibTrans1D1" presStyleIdx="0" presStyleCnt="3"/>
      <dgm:spPr/>
    </dgm:pt>
    <dgm:pt modelId="{93009406-A2E7-4FF3-BD7E-EA0FFC691735}" type="pres">
      <dgm:prSet presAssocID="{12123B4B-4A28-43FE-9733-C9AF8BD4B1E4}" presName="connectorText" presStyleLbl="sibTrans1D1" presStyleIdx="0" presStyleCnt="3"/>
      <dgm:spPr/>
    </dgm:pt>
    <dgm:pt modelId="{63D45768-5986-43BC-AB57-9815C64B29E6}" type="pres">
      <dgm:prSet presAssocID="{82B2A359-A012-4429-BB20-BB539CA1A4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04713-73DA-44FA-98F1-FCAA295A1F8C}" type="pres">
      <dgm:prSet presAssocID="{2D08E6D7-A890-4B70-9152-4CC03530B2A5}" presName="sibTrans" presStyleLbl="sibTrans1D1" presStyleIdx="1" presStyleCnt="3"/>
      <dgm:spPr/>
    </dgm:pt>
    <dgm:pt modelId="{84316321-ECA5-4620-842F-B79E16018565}" type="pres">
      <dgm:prSet presAssocID="{2D08E6D7-A890-4B70-9152-4CC03530B2A5}" presName="connectorText" presStyleLbl="sibTrans1D1" presStyleIdx="1" presStyleCnt="3"/>
      <dgm:spPr/>
    </dgm:pt>
    <dgm:pt modelId="{F793D517-3056-491A-989D-BBB319AB18E1}" type="pres">
      <dgm:prSet presAssocID="{70FDE36D-C048-4F6B-9F32-E9CE73C628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F00FB-7EFA-4B1C-818F-57CC735DE817}" type="pres">
      <dgm:prSet presAssocID="{47600609-41EF-42C5-A859-D2F83D508BDD}" presName="sibTrans" presStyleLbl="sibTrans1D1" presStyleIdx="2" presStyleCnt="3"/>
      <dgm:spPr/>
    </dgm:pt>
    <dgm:pt modelId="{4869CE22-6087-4FE7-B147-D5B3336D3CE6}" type="pres">
      <dgm:prSet presAssocID="{47600609-41EF-42C5-A859-D2F83D508BDD}" presName="connectorText" presStyleLbl="sibTrans1D1" presStyleIdx="2" presStyleCnt="3"/>
      <dgm:spPr/>
    </dgm:pt>
    <dgm:pt modelId="{CEA392B0-E35E-4532-9696-5E42C0E39AD3}" type="pres">
      <dgm:prSet presAssocID="{74EEB5A9-9A67-4938-9B44-71F5DC8B59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1F8F7-D04D-4479-9C1B-3E6AD204B7A8}" type="presOf" srcId="{12123B4B-4A28-43FE-9733-C9AF8BD4B1E4}" destId="{D4FB9AB7-2DCD-4DD4-B493-6F22EFB9DC6F}" srcOrd="0" destOrd="0" presId="urn:microsoft.com/office/officeart/2005/8/layout/bProcess3"/>
    <dgm:cxn modelId="{211B5340-911E-42C4-9FC0-45B7F8339DA1}" type="presOf" srcId="{12123B4B-4A28-43FE-9733-C9AF8BD4B1E4}" destId="{93009406-A2E7-4FF3-BD7E-EA0FFC691735}" srcOrd="1" destOrd="0" presId="urn:microsoft.com/office/officeart/2005/8/layout/bProcess3"/>
    <dgm:cxn modelId="{37CE6F93-FF0A-4487-9B35-23095AFFB387}" srcId="{CDF099E2-2A97-4487-8709-20382B13773A}" destId="{82B2A359-A012-4429-BB20-BB539CA1A4D8}" srcOrd="1" destOrd="0" parTransId="{7D065703-E5A5-4711-97EE-B7845DB9E79E}" sibTransId="{2D08E6D7-A890-4B70-9152-4CC03530B2A5}"/>
    <dgm:cxn modelId="{3AD88EEC-B4BC-4CC5-B29D-85559FF08B52}" type="presOf" srcId="{82B2A359-A012-4429-BB20-BB539CA1A4D8}" destId="{63D45768-5986-43BC-AB57-9815C64B29E6}" srcOrd="0" destOrd="0" presId="urn:microsoft.com/office/officeart/2005/8/layout/bProcess3"/>
    <dgm:cxn modelId="{7BD5D969-43C1-4B21-8AC8-081ED9FE4174}" type="presOf" srcId="{47600609-41EF-42C5-A859-D2F83D508BDD}" destId="{040F00FB-7EFA-4B1C-818F-57CC735DE817}" srcOrd="0" destOrd="0" presId="urn:microsoft.com/office/officeart/2005/8/layout/bProcess3"/>
    <dgm:cxn modelId="{180948EA-29BF-4F56-A8D1-CE7154903919}" type="presOf" srcId="{2D08E6D7-A890-4B70-9152-4CC03530B2A5}" destId="{84316321-ECA5-4620-842F-B79E16018565}" srcOrd="1" destOrd="0" presId="urn:microsoft.com/office/officeart/2005/8/layout/bProcess3"/>
    <dgm:cxn modelId="{39D16EF8-E5BE-483B-827F-031F0A829731}" type="presOf" srcId="{CDF099E2-2A97-4487-8709-20382B13773A}" destId="{35532A3E-2153-4B92-ACC4-2A24045CC20B}" srcOrd="0" destOrd="0" presId="urn:microsoft.com/office/officeart/2005/8/layout/bProcess3"/>
    <dgm:cxn modelId="{3DDB8F87-7016-4BE3-B2A1-1EE76293220C}" type="presOf" srcId="{2D08E6D7-A890-4B70-9152-4CC03530B2A5}" destId="{5D204713-73DA-44FA-98F1-FCAA295A1F8C}" srcOrd="0" destOrd="0" presId="urn:microsoft.com/office/officeart/2005/8/layout/bProcess3"/>
    <dgm:cxn modelId="{B8EFE739-9CBD-483E-AEC8-49A2E8870E0D}" srcId="{CDF099E2-2A97-4487-8709-20382B13773A}" destId="{70FDE36D-C048-4F6B-9F32-E9CE73C62888}" srcOrd="2" destOrd="0" parTransId="{7FA9E29C-13D9-453E-886D-43CB55F71737}" sibTransId="{47600609-41EF-42C5-A859-D2F83D508BDD}"/>
    <dgm:cxn modelId="{F80E6810-63E0-4325-92AC-84CF84C19249}" type="presOf" srcId="{74EEB5A9-9A67-4938-9B44-71F5DC8B5992}" destId="{CEA392B0-E35E-4532-9696-5E42C0E39AD3}" srcOrd="0" destOrd="0" presId="urn:microsoft.com/office/officeart/2005/8/layout/bProcess3"/>
    <dgm:cxn modelId="{2C6A440B-06F2-4DFE-924B-5D7CCEA910EA}" srcId="{CDF099E2-2A97-4487-8709-20382B13773A}" destId="{ED5715BD-EDB7-4510-AF42-5A340A3F9572}" srcOrd="0" destOrd="0" parTransId="{F308D9A4-F7F0-42BA-BDB7-9F65C0125458}" sibTransId="{12123B4B-4A28-43FE-9733-C9AF8BD4B1E4}"/>
    <dgm:cxn modelId="{5B9317DB-E114-4DCB-AC81-ABF658183478}" type="presOf" srcId="{70FDE36D-C048-4F6B-9F32-E9CE73C62888}" destId="{F793D517-3056-491A-989D-BBB319AB18E1}" srcOrd="0" destOrd="0" presId="urn:microsoft.com/office/officeart/2005/8/layout/bProcess3"/>
    <dgm:cxn modelId="{7A11AFAD-516E-4D60-AB21-DC743D300798}" srcId="{CDF099E2-2A97-4487-8709-20382B13773A}" destId="{74EEB5A9-9A67-4938-9B44-71F5DC8B5992}" srcOrd="3" destOrd="0" parTransId="{4C8C9AD5-8D6C-4BCD-833E-6CBAE6BBB04E}" sibTransId="{16797855-B374-4889-9B8A-800C95044001}"/>
    <dgm:cxn modelId="{79BF9597-F34F-4692-9305-611A9A31A71D}" type="presOf" srcId="{ED5715BD-EDB7-4510-AF42-5A340A3F9572}" destId="{674C5901-4F64-4545-9736-4A53BE9FE8A4}" srcOrd="0" destOrd="0" presId="urn:microsoft.com/office/officeart/2005/8/layout/bProcess3"/>
    <dgm:cxn modelId="{439EE185-1A1E-410F-910B-AB70BA573E01}" type="presOf" srcId="{47600609-41EF-42C5-A859-D2F83D508BDD}" destId="{4869CE22-6087-4FE7-B147-D5B3336D3CE6}" srcOrd="1" destOrd="0" presId="urn:microsoft.com/office/officeart/2005/8/layout/bProcess3"/>
    <dgm:cxn modelId="{5BFAEB90-98B5-4014-B270-6E9FD2E12E05}" type="presParOf" srcId="{35532A3E-2153-4B92-ACC4-2A24045CC20B}" destId="{674C5901-4F64-4545-9736-4A53BE9FE8A4}" srcOrd="0" destOrd="0" presId="urn:microsoft.com/office/officeart/2005/8/layout/bProcess3"/>
    <dgm:cxn modelId="{EA9043D0-E446-42E5-8BA6-582D663A2A75}" type="presParOf" srcId="{35532A3E-2153-4B92-ACC4-2A24045CC20B}" destId="{D4FB9AB7-2DCD-4DD4-B493-6F22EFB9DC6F}" srcOrd="1" destOrd="0" presId="urn:microsoft.com/office/officeart/2005/8/layout/bProcess3"/>
    <dgm:cxn modelId="{031BF242-1A5B-42B9-95E9-23A588B34A57}" type="presParOf" srcId="{D4FB9AB7-2DCD-4DD4-B493-6F22EFB9DC6F}" destId="{93009406-A2E7-4FF3-BD7E-EA0FFC691735}" srcOrd="0" destOrd="0" presId="urn:microsoft.com/office/officeart/2005/8/layout/bProcess3"/>
    <dgm:cxn modelId="{48C49E21-16A9-4783-AEEC-E37546B05C14}" type="presParOf" srcId="{35532A3E-2153-4B92-ACC4-2A24045CC20B}" destId="{63D45768-5986-43BC-AB57-9815C64B29E6}" srcOrd="2" destOrd="0" presId="urn:microsoft.com/office/officeart/2005/8/layout/bProcess3"/>
    <dgm:cxn modelId="{277E30D0-D52A-497B-A5A2-0B6807957337}" type="presParOf" srcId="{35532A3E-2153-4B92-ACC4-2A24045CC20B}" destId="{5D204713-73DA-44FA-98F1-FCAA295A1F8C}" srcOrd="3" destOrd="0" presId="urn:microsoft.com/office/officeart/2005/8/layout/bProcess3"/>
    <dgm:cxn modelId="{84F0F927-C2BD-45A8-8921-9210B8C4AB1D}" type="presParOf" srcId="{5D204713-73DA-44FA-98F1-FCAA295A1F8C}" destId="{84316321-ECA5-4620-842F-B79E16018565}" srcOrd="0" destOrd="0" presId="urn:microsoft.com/office/officeart/2005/8/layout/bProcess3"/>
    <dgm:cxn modelId="{B239C561-B466-430E-92C5-CF9D2391B607}" type="presParOf" srcId="{35532A3E-2153-4B92-ACC4-2A24045CC20B}" destId="{F793D517-3056-491A-989D-BBB319AB18E1}" srcOrd="4" destOrd="0" presId="urn:microsoft.com/office/officeart/2005/8/layout/bProcess3"/>
    <dgm:cxn modelId="{EB5E4C4C-3E93-4B86-AC50-BF6E90FD7F10}" type="presParOf" srcId="{35532A3E-2153-4B92-ACC4-2A24045CC20B}" destId="{040F00FB-7EFA-4B1C-818F-57CC735DE817}" srcOrd="5" destOrd="0" presId="urn:microsoft.com/office/officeart/2005/8/layout/bProcess3"/>
    <dgm:cxn modelId="{1435E43A-7C9A-4853-9DE6-C9D3F0A56BB9}" type="presParOf" srcId="{040F00FB-7EFA-4B1C-818F-57CC735DE817}" destId="{4869CE22-6087-4FE7-B147-D5B3336D3CE6}" srcOrd="0" destOrd="0" presId="urn:microsoft.com/office/officeart/2005/8/layout/bProcess3"/>
    <dgm:cxn modelId="{35F42C67-94E8-4D73-9748-96FDFE26E794}" type="presParOf" srcId="{35532A3E-2153-4B92-ACC4-2A24045CC20B}" destId="{CEA392B0-E35E-4532-9696-5E42C0E39AD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AB918-C2D4-44F4-9E93-1DC79C301D58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FC56279-418D-40BC-BB8A-CB5283F425A9}">
      <dgm:prSet phldrT="[Текст]"/>
      <dgm:spPr/>
      <dgm:t>
        <a:bodyPr/>
        <a:lstStyle/>
        <a:p>
          <a:r>
            <a:rPr lang="ru-RU" dirty="0" smtClean="0"/>
            <a:t>Р</a:t>
          </a:r>
          <a:r>
            <a:rPr lang="uk-UA" dirty="0" err="1" smtClean="0"/>
            <a:t>ізне</a:t>
          </a:r>
          <a:r>
            <a:rPr lang="uk-UA" dirty="0" smtClean="0"/>
            <a:t> уявлення про кольори в різних культурах </a:t>
          </a:r>
          <a:endParaRPr lang="ru-RU" dirty="0"/>
        </a:p>
      </dgm:t>
    </dgm:pt>
    <dgm:pt modelId="{386D9172-BE07-4665-BD21-3610C05D0DFD}" type="parTrans" cxnId="{257BE23B-1F27-4136-82D1-FEA94644FC1C}">
      <dgm:prSet/>
      <dgm:spPr/>
      <dgm:t>
        <a:bodyPr/>
        <a:lstStyle/>
        <a:p>
          <a:endParaRPr lang="ru-RU"/>
        </a:p>
      </dgm:t>
    </dgm:pt>
    <dgm:pt modelId="{3DE236D6-AAAA-4716-80BC-D52DE33D4974}" type="sibTrans" cxnId="{257BE23B-1F27-4136-82D1-FEA94644FC1C}">
      <dgm:prSet/>
      <dgm:spPr/>
      <dgm:t>
        <a:bodyPr/>
        <a:lstStyle/>
        <a:p>
          <a:endParaRPr lang="ru-RU"/>
        </a:p>
      </dgm:t>
    </dgm:pt>
    <dgm:pt modelId="{26D1B977-F5B3-40E2-A3E0-2F5456D0EDD0}">
      <dgm:prSet phldrT="[Текст]"/>
      <dgm:spPr/>
      <dgm:t>
        <a:bodyPr/>
        <a:lstStyle/>
        <a:p>
          <a:r>
            <a:rPr lang="uk-UA" dirty="0" smtClean="0"/>
            <a:t>Люди (наприклад, жести), тварини та рослини  </a:t>
          </a:r>
          <a:endParaRPr lang="ru-RU" dirty="0"/>
        </a:p>
      </dgm:t>
    </dgm:pt>
    <dgm:pt modelId="{3CB993A0-DB47-4C7E-BD6F-CFFB4BC11F5A}" type="parTrans" cxnId="{38062922-9A83-4DF1-BF68-23D0FF0A6EA3}">
      <dgm:prSet/>
      <dgm:spPr/>
      <dgm:t>
        <a:bodyPr/>
        <a:lstStyle/>
        <a:p>
          <a:endParaRPr lang="ru-RU"/>
        </a:p>
      </dgm:t>
    </dgm:pt>
    <dgm:pt modelId="{2D3986E7-0A84-4065-A2DD-EB75E30C65E9}" type="sibTrans" cxnId="{38062922-9A83-4DF1-BF68-23D0FF0A6EA3}">
      <dgm:prSet/>
      <dgm:spPr/>
      <dgm:t>
        <a:bodyPr/>
        <a:lstStyle/>
        <a:p>
          <a:endParaRPr lang="ru-RU"/>
        </a:p>
      </dgm:t>
    </dgm:pt>
    <dgm:pt modelId="{9E83E51B-D1E1-4577-808D-762E2C2C2B44}">
      <dgm:prSet phldrT="[Текст]"/>
      <dgm:spPr/>
      <dgm:t>
        <a:bodyPr/>
        <a:lstStyle/>
        <a:p>
          <a:r>
            <a:rPr lang="uk-UA" dirty="0" smtClean="0"/>
            <a:t>Політика, релігія</a:t>
          </a:r>
          <a:endParaRPr lang="ru-RU" dirty="0"/>
        </a:p>
      </dgm:t>
    </dgm:pt>
    <dgm:pt modelId="{D9FC4B6D-F0F3-4075-A85F-94E5F81AE9A5}" type="parTrans" cxnId="{6B2B919C-716D-44C5-931A-11FD01F8C3F8}">
      <dgm:prSet/>
      <dgm:spPr/>
      <dgm:t>
        <a:bodyPr/>
        <a:lstStyle/>
        <a:p>
          <a:endParaRPr lang="ru-RU"/>
        </a:p>
      </dgm:t>
    </dgm:pt>
    <dgm:pt modelId="{F1820C2C-6E1E-4433-A3DC-74C767705259}" type="sibTrans" cxnId="{6B2B919C-716D-44C5-931A-11FD01F8C3F8}">
      <dgm:prSet/>
      <dgm:spPr/>
      <dgm:t>
        <a:bodyPr/>
        <a:lstStyle/>
        <a:p>
          <a:endParaRPr lang="ru-RU"/>
        </a:p>
      </dgm:t>
    </dgm:pt>
    <dgm:pt modelId="{C5B2E3C4-0E41-42F9-8CC0-5CCC969E0D3E}">
      <dgm:prSet/>
      <dgm:spPr/>
      <dgm:t>
        <a:bodyPr/>
        <a:lstStyle/>
        <a:p>
          <a:r>
            <a:rPr lang="ru-RU" smtClean="0"/>
            <a:t>Одиниці вимірювання, дата й час. </a:t>
          </a:r>
          <a:endParaRPr lang="ru-RU"/>
        </a:p>
      </dgm:t>
    </dgm:pt>
    <dgm:pt modelId="{FAD0C870-A1A8-4FB2-9E4A-6221E05CB242}" type="parTrans" cxnId="{B6A0F87C-D91D-4AA6-9D5F-BC045C26A9FB}">
      <dgm:prSet/>
      <dgm:spPr/>
      <dgm:t>
        <a:bodyPr/>
        <a:lstStyle/>
        <a:p>
          <a:endParaRPr lang="ru-RU"/>
        </a:p>
      </dgm:t>
    </dgm:pt>
    <dgm:pt modelId="{A72768CF-1CCB-4555-A831-3CE3B77299D2}" type="sibTrans" cxnId="{B6A0F87C-D91D-4AA6-9D5F-BC045C26A9FB}">
      <dgm:prSet/>
      <dgm:spPr/>
      <dgm:t>
        <a:bodyPr/>
        <a:lstStyle/>
        <a:p>
          <a:endParaRPr lang="ru-RU"/>
        </a:p>
      </dgm:t>
    </dgm:pt>
    <dgm:pt modelId="{CA329559-CB0B-4117-8C2A-30AFF3C8AE7E}" type="pres">
      <dgm:prSet presAssocID="{4B0AB918-C2D4-44F4-9E93-1DC79C301D58}" presName="linear" presStyleCnt="0">
        <dgm:presLayoutVars>
          <dgm:dir/>
          <dgm:resizeHandles val="exact"/>
        </dgm:presLayoutVars>
      </dgm:prSet>
      <dgm:spPr/>
    </dgm:pt>
    <dgm:pt modelId="{6556C5E4-8A13-4C77-967E-8D27F0E4B4AE}" type="pres">
      <dgm:prSet presAssocID="{AFC56279-418D-40BC-BB8A-CB5283F425A9}" presName="comp" presStyleCnt="0"/>
      <dgm:spPr/>
    </dgm:pt>
    <dgm:pt modelId="{E2C49815-1BA2-4D2C-AB54-EE4854EB3227}" type="pres">
      <dgm:prSet presAssocID="{AFC56279-418D-40BC-BB8A-CB5283F425A9}" presName="box" presStyleLbl="node1" presStyleIdx="0" presStyleCnt="4" custLinFactNeighborX="-309" custLinFactNeighborY="-5196"/>
      <dgm:spPr/>
      <dgm:t>
        <a:bodyPr/>
        <a:lstStyle/>
        <a:p>
          <a:endParaRPr lang="ru-RU"/>
        </a:p>
      </dgm:t>
    </dgm:pt>
    <dgm:pt modelId="{A901C82A-388D-40BA-9217-49B2906B64D4}" type="pres">
      <dgm:prSet presAssocID="{AFC56279-418D-40BC-BB8A-CB5283F425A9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4496E55-8B47-4A69-90BB-D7BE035C3EAF}" type="pres">
      <dgm:prSet presAssocID="{AFC56279-418D-40BC-BB8A-CB5283F425A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8C3AF-1CFD-43E2-8F3D-C78CF1ED6C42}" type="pres">
      <dgm:prSet presAssocID="{3DE236D6-AAAA-4716-80BC-D52DE33D4974}" presName="spacer" presStyleCnt="0"/>
      <dgm:spPr/>
    </dgm:pt>
    <dgm:pt modelId="{7644AC36-CF09-4FC4-AF3A-1BB392824871}" type="pres">
      <dgm:prSet presAssocID="{26D1B977-F5B3-40E2-A3E0-2F5456D0EDD0}" presName="comp" presStyleCnt="0"/>
      <dgm:spPr/>
    </dgm:pt>
    <dgm:pt modelId="{BE2ABBCE-41C7-457B-8A24-51F71E72784E}" type="pres">
      <dgm:prSet presAssocID="{26D1B977-F5B3-40E2-A3E0-2F5456D0EDD0}" presName="box" presStyleLbl="node1" presStyleIdx="1" presStyleCnt="4"/>
      <dgm:spPr/>
      <dgm:t>
        <a:bodyPr/>
        <a:lstStyle/>
        <a:p>
          <a:endParaRPr lang="ru-RU"/>
        </a:p>
      </dgm:t>
    </dgm:pt>
    <dgm:pt modelId="{C75729E0-5A31-445F-BEB3-07C9CC5F8CA6}" type="pres">
      <dgm:prSet presAssocID="{26D1B977-F5B3-40E2-A3E0-2F5456D0EDD0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F6E2B2-B7A7-48A2-ACDC-84FB34A9A92D}" type="pres">
      <dgm:prSet presAssocID="{26D1B977-F5B3-40E2-A3E0-2F5456D0EDD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3E9EF-5BE2-4579-8452-9F3A6EF73F33}" type="pres">
      <dgm:prSet presAssocID="{2D3986E7-0A84-4065-A2DD-EB75E30C65E9}" presName="spacer" presStyleCnt="0"/>
      <dgm:spPr/>
    </dgm:pt>
    <dgm:pt modelId="{43BB2C08-8395-463A-8D86-C0656CACD164}" type="pres">
      <dgm:prSet presAssocID="{9E83E51B-D1E1-4577-808D-762E2C2C2B44}" presName="comp" presStyleCnt="0"/>
      <dgm:spPr/>
    </dgm:pt>
    <dgm:pt modelId="{E8FE5B5C-9E41-40CA-A902-90C2352D4968}" type="pres">
      <dgm:prSet presAssocID="{9E83E51B-D1E1-4577-808D-762E2C2C2B44}" presName="box" presStyleLbl="node1" presStyleIdx="2" presStyleCnt="4"/>
      <dgm:spPr/>
      <dgm:t>
        <a:bodyPr/>
        <a:lstStyle/>
        <a:p>
          <a:endParaRPr lang="ru-RU"/>
        </a:p>
      </dgm:t>
    </dgm:pt>
    <dgm:pt modelId="{77C67EEF-44E5-4D8B-A5AB-930318716BB0}" type="pres">
      <dgm:prSet presAssocID="{9E83E51B-D1E1-4577-808D-762E2C2C2B44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B212419-3C41-4203-843D-368875896809}" type="pres">
      <dgm:prSet presAssocID="{9E83E51B-D1E1-4577-808D-762E2C2C2B4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C8AC4-0BAD-435B-9AB6-76589B558DF8}" type="pres">
      <dgm:prSet presAssocID="{F1820C2C-6E1E-4433-A3DC-74C767705259}" presName="spacer" presStyleCnt="0"/>
      <dgm:spPr/>
    </dgm:pt>
    <dgm:pt modelId="{B70BEA89-6739-4A8C-87A5-6CD39F60D677}" type="pres">
      <dgm:prSet presAssocID="{C5B2E3C4-0E41-42F9-8CC0-5CCC969E0D3E}" presName="comp" presStyleCnt="0"/>
      <dgm:spPr/>
    </dgm:pt>
    <dgm:pt modelId="{1AA9F34B-B4ED-4213-962B-F2B680655AE1}" type="pres">
      <dgm:prSet presAssocID="{C5B2E3C4-0E41-42F9-8CC0-5CCC969E0D3E}" presName="box" presStyleLbl="node1" presStyleIdx="3" presStyleCnt="4"/>
      <dgm:spPr/>
    </dgm:pt>
    <dgm:pt modelId="{D9DAAE07-7009-45E5-A943-7BEA0066AA6B}" type="pres">
      <dgm:prSet presAssocID="{C5B2E3C4-0E41-42F9-8CC0-5CCC969E0D3E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A8DF6D2-5278-4089-B110-0465C634EA79}" type="pres">
      <dgm:prSet presAssocID="{C5B2E3C4-0E41-42F9-8CC0-5CCC969E0D3E}" presName="text" presStyleLbl="node1" presStyleIdx="3" presStyleCnt="4">
        <dgm:presLayoutVars>
          <dgm:bulletEnabled val="1"/>
        </dgm:presLayoutVars>
      </dgm:prSet>
      <dgm:spPr/>
    </dgm:pt>
  </dgm:ptLst>
  <dgm:cxnLst>
    <dgm:cxn modelId="{38062922-9A83-4DF1-BF68-23D0FF0A6EA3}" srcId="{4B0AB918-C2D4-44F4-9E93-1DC79C301D58}" destId="{26D1B977-F5B3-40E2-A3E0-2F5456D0EDD0}" srcOrd="1" destOrd="0" parTransId="{3CB993A0-DB47-4C7E-BD6F-CFFB4BC11F5A}" sibTransId="{2D3986E7-0A84-4065-A2DD-EB75E30C65E9}"/>
    <dgm:cxn modelId="{56433CD1-B71B-4135-913D-D709354EB089}" type="presOf" srcId="{4B0AB918-C2D4-44F4-9E93-1DC79C301D58}" destId="{CA329559-CB0B-4117-8C2A-30AFF3C8AE7E}" srcOrd="0" destOrd="0" presId="urn:microsoft.com/office/officeart/2005/8/layout/vList4"/>
    <dgm:cxn modelId="{B6A0F87C-D91D-4AA6-9D5F-BC045C26A9FB}" srcId="{4B0AB918-C2D4-44F4-9E93-1DC79C301D58}" destId="{C5B2E3C4-0E41-42F9-8CC0-5CCC969E0D3E}" srcOrd="3" destOrd="0" parTransId="{FAD0C870-A1A8-4FB2-9E4A-6221E05CB242}" sibTransId="{A72768CF-1CCB-4555-A831-3CE3B77299D2}"/>
    <dgm:cxn modelId="{257BE23B-1F27-4136-82D1-FEA94644FC1C}" srcId="{4B0AB918-C2D4-44F4-9E93-1DC79C301D58}" destId="{AFC56279-418D-40BC-BB8A-CB5283F425A9}" srcOrd="0" destOrd="0" parTransId="{386D9172-BE07-4665-BD21-3610C05D0DFD}" sibTransId="{3DE236D6-AAAA-4716-80BC-D52DE33D4974}"/>
    <dgm:cxn modelId="{FCCAC5F8-2AF3-493E-98F1-7087D4053F15}" type="presOf" srcId="{C5B2E3C4-0E41-42F9-8CC0-5CCC969E0D3E}" destId="{8A8DF6D2-5278-4089-B110-0465C634EA79}" srcOrd="1" destOrd="0" presId="urn:microsoft.com/office/officeart/2005/8/layout/vList4"/>
    <dgm:cxn modelId="{6CE74713-C2DC-45A7-A1C8-DEBB40A1A20E}" type="presOf" srcId="{26D1B977-F5B3-40E2-A3E0-2F5456D0EDD0}" destId="{BBF6E2B2-B7A7-48A2-ACDC-84FB34A9A92D}" srcOrd="1" destOrd="0" presId="urn:microsoft.com/office/officeart/2005/8/layout/vList4"/>
    <dgm:cxn modelId="{CF6480F7-6382-4269-8847-F92DFF6C718C}" type="presOf" srcId="{9E83E51B-D1E1-4577-808D-762E2C2C2B44}" destId="{E8FE5B5C-9E41-40CA-A902-90C2352D4968}" srcOrd="0" destOrd="0" presId="urn:microsoft.com/office/officeart/2005/8/layout/vList4"/>
    <dgm:cxn modelId="{0CA5B1FB-CA87-4E4E-92AA-7B4437215C84}" type="presOf" srcId="{26D1B977-F5B3-40E2-A3E0-2F5456D0EDD0}" destId="{BE2ABBCE-41C7-457B-8A24-51F71E72784E}" srcOrd="0" destOrd="0" presId="urn:microsoft.com/office/officeart/2005/8/layout/vList4"/>
    <dgm:cxn modelId="{D894B33F-67EF-4B35-A1B1-5A9D47CCCF82}" type="presOf" srcId="{9E83E51B-D1E1-4577-808D-762E2C2C2B44}" destId="{8B212419-3C41-4203-843D-368875896809}" srcOrd="1" destOrd="0" presId="urn:microsoft.com/office/officeart/2005/8/layout/vList4"/>
    <dgm:cxn modelId="{0FC6DAE4-4E8C-4CB4-856D-D43EEC357278}" type="presOf" srcId="{AFC56279-418D-40BC-BB8A-CB5283F425A9}" destId="{E2C49815-1BA2-4D2C-AB54-EE4854EB3227}" srcOrd="0" destOrd="0" presId="urn:microsoft.com/office/officeart/2005/8/layout/vList4"/>
    <dgm:cxn modelId="{143A13D8-E727-412D-998F-2B385AC39E38}" type="presOf" srcId="{C5B2E3C4-0E41-42F9-8CC0-5CCC969E0D3E}" destId="{1AA9F34B-B4ED-4213-962B-F2B680655AE1}" srcOrd="0" destOrd="0" presId="urn:microsoft.com/office/officeart/2005/8/layout/vList4"/>
    <dgm:cxn modelId="{B0438773-80CD-45FD-A146-9C7748E04A41}" type="presOf" srcId="{AFC56279-418D-40BC-BB8A-CB5283F425A9}" destId="{A4496E55-8B47-4A69-90BB-D7BE035C3EAF}" srcOrd="1" destOrd="0" presId="urn:microsoft.com/office/officeart/2005/8/layout/vList4"/>
    <dgm:cxn modelId="{6B2B919C-716D-44C5-931A-11FD01F8C3F8}" srcId="{4B0AB918-C2D4-44F4-9E93-1DC79C301D58}" destId="{9E83E51B-D1E1-4577-808D-762E2C2C2B44}" srcOrd="2" destOrd="0" parTransId="{D9FC4B6D-F0F3-4075-A85F-94E5F81AE9A5}" sibTransId="{F1820C2C-6E1E-4433-A3DC-74C767705259}"/>
    <dgm:cxn modelId="{12E7BDDD-C124-48ED-88B9-1B73093860B9}" type="presParOf" srcId="{CA329559-CB0B-4117-8C2A-30AFF3C8AE7E}" destId="{6556C5E4-8A13-4C77-967E-8D27F0E4B4AE}" srcOrd="0" destOrd="0" presId="urn:microsoft.com/office/officeart/2005/8/layout/vList4"/>
    <dgm:cxn modelId="{6A501EC8-2C8B-45B8-B6AC-5C53AE0C6DE4}" type="presParOf" srcId="{6556C5E4-8A13-4C77-967E-8D27F0E4B4AE}" destId="{E2C49815-1BA2-4D2C-AB54-EE4854EB3227}" srcOrd="0" destOrd="0" presId="urn:microsoft.com/office/officeart/2005/8/layout/vList4"/>
    <dgm:cxn modelId="{703456B4-0B6E-4E1A-BDC6-DCFABFE27070}" type="presParOf" srcId="{6556C5E4-8A13-4C77-967E-8D27F0E4B4AE}" destId="{A901C82A-388D-40BA-9217-49B2906B64D4}" srcOrd="1" destOrd="0" presId="urn:microsoft.com/office/officeart/2005/8/layout/vList4"/>
    <dgm:cxn modelId="{ED0E6D79-EB1B-41A6-8C88-123CCBBC0ED3}" type="presParOf" srcId="{6556C5E4-8A13-4C77-967E-8D27F0E4B4AE}" destId="{A4496E55-8B47-4A69-90BB-D7BE035C3EAF}" srcOrd="2" destOrd="0" presId="urn:microsoft.com/office/officeart/2005/8/layout/vList4"/>
    <dgm:cxn modelId="{E8458E1C-FC2F-4E92-9838-6464D740F6A8}" type="presParOf" srcId="{CA329559-CB0B-4117-8C2A-30AFF3C8AE7E}" destId="{0018C3AF-1CFD-43E2-8F3D-C78CF1ED6C42}" srcOrd="1" destOrd="0" presId="urn:microsoft.com/office/officeart/2005/8/layout/vList4"/>
    <dgm:cxn modelId="{3C0A05FE-DE39-4905-82E3-7FD12AC0F438}" type="presParOf" srcId="{CA329559-CB0B-4117-8C2A-30AFF3C8AE7E}" destId="{7644AC36-CF09-4FC4-AF3A-1BB392824871}" srcOrd="2" destOrd="0" presId="urn:microsoft.com/office/officeart/2005/8/layout/vList4"/>
    <dgm:cxn modelId="{C8365645-49BA-4303-9395-F25E2C97288F}" type="presParOf" srcId="{7644AC36-CF09-4FC4-AF3A-1BB392824871}" destId="{BE2ABBCE-41C7-457B-8A24-51F71E72784E}" srcOrd="0" destOrd="0" presId="urn:microsoft.com/office/officeart/2005/8/layout/vList4"/>
    <dgm:cxn modelId="{46BEABDD-EDC5-42AA-B519-DCDE684FEE14}" type="presParOf" srcId="{7644AC36-CF09-4FC4-AF3A-1BB392824871}" destId="{C75729E0-5A31-445F-BEB3-07C9CC5F8CA6}" srcOrd="1" destOrd="0" presId="urn:microsoft.com/office/officeart/2005/8/layout/vList4"/>
    <dgm:cxn modelId="{9429EB3F-C719-47E1-A7F2-93A6B5909EE3}" type="presParOf" srcId="{7644AC36-CF09-4FC4-AF3A-1BB392824871}" destId="{BBF6E2B2-B7A7-48A2-ACDC-84FB34A9A92D}" srcOrd="2" destOrd="0" presId="urn:microsoft.com/office/officeart/2005/8/layout/vList4"/>
    <dgm:cxn modelId="{8DD611A5-FFFC-491F-80FE-70E5E07EB08F}" type="presParOf" srcId="{CA329559-CB0B-4117-8C2A-30AFF3C8AE7E}" destId="{2233E9EF-5BE2-4579-8452-9F3A6EF73F33}" srcOrd="3" destOrd="0" presId="urn:microsoft.com/office/officeart/2005/8/layout/vList4"/>
    <dgm:cxn modelId="{4EDB122F-A56F-4CED-A884-C6D2B403E873}" type="presParOf" srcId="{CA329559-CB0B-4117-8C2A-30AFF3C8AE7E}" destId="{43BB2C08-8395-463A-8D86-C0656CACD164}" srcOrd="4" destOrd="0" presId="urn:microsoft.com/office/officeart/2005/8/layout/vList4"/>
    <dgm:cxn modelId="{79255AB8-34BA-4D12-AFB9-C71EDF9B48A5}" type="presParOf" srcId="{43BB2C08-8395-463A-8D86-C0656CACD164}" destId="{E8FE5B5C-9E41-40CA-A902-90C2352D4968}" srcOrd="0" destOrd="0" presId="urn:microsoft.com/office/officeart/2005/8/layout/vList4"/>
    <dgm:cxn modelId="{EE661D68-93ED-4EE7-8A60-85B185BF6DD8}" type="presParOf" srcId="{43BB2C08-8395-463A-8D86-C0656CACD164}" destId="{77C67EEF-44E5-4D8B-A5AB-930318716BB0}" srcOrd="1" destOrd="0" presId="urn:microsoft.com/office/officeart/2005/8/layout/vList4"/>
    <dgm:cxn modelId="{B7302356-13D4-4804-B651-0F3A974E31B8}" type="presParOf" srcId="{43BB2C08-8395-463A-8D86-C0656CACD164}" destId="{8B212419-3C41-4203-843D-368875896809}" srcOrd="2" destOrd="0" presId="urn:microsoft.com/office/officeart/2005/8/layout/vList4"/>
    <dgm:cxn modelId="{57926903-BC0B-44D1-ABA3-30161E0E23BD}" type="presParOf" srcId="{CA329559-CB0B-4117-8C2A-30AFF3C8AE7E}" destId="{6A3C8AC4-0BAD-435B-9AB6-76589B558DF8}" srcOrd="5" destOrd="0" presId="urn:microsoft.com/office/officeart/2005/8/layout/vList4"/>
    <dgm:cxn modelId="{D8ED7229-FE07-438F-994C-CA7ED7D3962F}" type="presParOf" srcId="{CA329559-CB0B-4117-8C2A-30AFF3C8AE7E}" destId="{B70BEA89-6739-4A8C-87A5-6CD39F60D677}" srcOrd="6" destOrd="0" presId="urn:microsoft.com/office/officeart/2005/8/layout/vList4"/>
    <dgm:cxn modelId="{8BCF5142-96A4-4ED5-A451-54DB2B0156BC}" type="presParOf" srcId="{B70BEA89-6739-4A8C-87A5-6CD39F60D677}" destId="{1AA9F34B-B4ED-4213-962B-F2B680655AE1}" srcOrd="0" destOrd="0" presId="urn:microsoft.com/office/officeart/2005/8/layout/vList4"/>
    <dgm:cxn modelId="{8CC2D769-3330-49D0-BE25-2AB15521EFEA}" type="presParOf" srcId="{B70BEA89-6739-4A8C-87A5-6CD39F60D677}" destId="{D9DAAE07-7009-45E5-A943-7BEA0066AA6B}" srcOrd="1" destOrd="0" presId="urn:microsoft.com/office/officeart/2005/8/layout/vList4"/>
    <dgm:cxn modelId="{FA8D8672-198D-464D-A138-0444FB672DC9}" type="presParOf" srcId="{B70BEA89-6739-4A8C-87A5-6CD39F60D677}" destId="{8A8DF6D2-5278-4089-B110-0465C634EA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2AD5DB-F7E7-4594-BA47-1776432808D5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99D3CBB-AD22-4564-815E-A596AF49A3AD}">
      <dgm:prSet phldrT="[Текст]"/>
      <dgm:spPr/>
      <dgm:t>
        <a:bodyPr/>
        <a:lstStyle/>
        <a:p>
          <a:r>
            <a:rPr lang="uk-UA" dirty="0" smtClean="0"/>
            <a:t>Довідкові матеріали</a:t>
          </a:r>
          <a:endParaRPr lang="ru-RU" dirty="0"/>
        </a:p>
      </dgm:t>
    </dgm:pt>
    <dgm:pt modelId="{45EDEA13-B0C8-4326-96AA-368B073A3764}" type="parTrans" cxnId="{6870EF23-6899-418E-82D7-428A9E7A4C6A}">
      <dgm:prSet/>
      <dgm:spPr/>
      <dgm:t>
        <a:bodyPr/>
        <a:lstStyle/>
        <a:p>
          <a:endParaRPr lang="ru-RU"/>
        </a:p>
      </dgm:t>
    </dgm:pt>
    <dgm:pt modelId="{CA27A70C-9C36-43EA-BF4D-F2D10E4C7231}" type="sibTrans" cxnId="{6870EF23-6899-418E-82D7-428A9E7A4C6A}">
      <dgm:prSet/>
      <dgm:spPr/>
      <dgm:t>
        <a:bodyPr/>
        <a:lstStyle/>
        <a:p>
          <a:endParaRPr lang="ru-RU"/>
        </a:p>
      </dgm:t>
    </dgm:pt>
    <dgm:pt modelId="{32F48176-5C3C-4BA9-BE58-62EF43E18253}">
      <dgm:prSet phldrT="[Текст]"/>
      <dgm:spPr/>
      <dgm:t>
        <a:bodyPr/>
        <a:lstStyle/>
        <a:p>
          <a:r>
            <a:rPr lang="uk-UA" dirty="0" smtClean="0"/>
            <a:t>Словник</a:t>
          </a:r>
          <a:endParaRPr lang="ru-RU" dirty="0"/>
        </a:p>
      </dgm:t>
    </dgm:pt>
    <dgm:pt modelId="{AECA3D41-D99C-4F02-A52E-612576A9B0A1}" type="parTrans" cxnId="{80A6EFCC-2046-4148-9EE9-AFCCBA46AF2B}">
      <dgm:prSet/>
      <dgm:spPr/>
      <dgm:t>
        <a:bodyPr/>
        <a:lstStyle/>
        <a:p>
          <a:endParaRPr lang="ru-RU"/>
        </a:p>
      </dgm:t>
    </dgm:pt>
    <dgm:pt modelId="{8D6E1FCF-A2CA-42AD-A7CA-AA1EF5AF8DA8}" type="sibTrans" cxnId="{80A6EFCC-2046-4148-9EE9-AFCCBA46AF2B}">
      <dgm:prSet/>
      <dgm:spPr/>
      <dgm:t>
        <a:bodyPr/>
        <a:lstStyle/>
        <a:p>
          <a:endParaRPr lang="ru-RU"/>
        </a:p>
      </dgm:t>
    </dgm:pt>
    <dgm:pt modelId="{4ED1BD58-E224-4834-B5E7-A727B19E50DB}">
      <dgm:prSet phldrT="[Текст]"/>
      <dgm:spPr/>
      <dgm:t>
        <a:bodyPr/>
        <a:lstStyle/>
        <a:p>
          <a:r>
            <a:rPr lang="uk-UA" dirty="0" smtClean="0"/>
            <a:t>Увага до змінних</a:t>
          </a:r>
          <a:endParaRPr lang="ru-RU" dirty="0"/>
        </a:p>
      </dgm:t>
    </dgm:pt>
    <dgm:pt modelId="{2E48CB48-0438-420E-8D8D-DBBF2F328A1F}" type="parTrans" cxnId="{91EC8EEF-E3C4-4FB4-B0B3-269B74A0329A}">
      <dgm:prSet/>
      <dgm:spPr/>
      <dgm:t>
        <a:bodyPr/>
        <a:lstStyle/>
        <a:p>
          <a:endParaRPr lang="ru-RU"/>
        </a:p>
      </dgm:t>
    </dgm:pt>
    <dgm:pt modelId="{51E839CF-FE4D-4932-B13C-32A795C5F6A3}" type="sibTrans" cxnId="{91EC8EEF-E3C4-4FB4-B0B3-269B74A0329A}">
      <dgm:prSet/>
      <dgm:spPr/>
      <dgm:t>
        <a:bodyPr/>
        <a:lstStyle/>
        <a:p>
          <a:endParaRPr lang="ru-RU"/>
        </a:p>
      </dgm:t>
    </dgm:pt>
    <dgm:pt modelId="{B2853483-21A2-4A69-8F02-CA69CF678693}">
      <dgm:prSet phldrT="[Текст]"/>
      <dgm:spPr/>
      <dgm:t>
        <a:bodyPr/>
        <a:lstStyle/>
        <a:p>
          <a:r>
            <a:rPr lang="uk-UA" dirty="0" smtClean="0"/>
            <a:t>Знати нюанси </a:t>
          </a:r>
          <a:r>
            <a:rPr lang="uk-UA" dirty="0" err="1" smtClean="0"/>
            <a:t>тех.описів</a:t>
          </a:r>
          <a:endParaRPr lang="ru-RU" dirty="0"/>
        </a:p>
      </dgm:t>
    </dgm:pt>
    <dgm:pt modelId="{57FD1E64-D2E7-4FEB-AB4E-D1813EC0C7F8}" type="parTrans" cxnId="{EF25A9DA-5156-4E78-A07B-7A897635D400}">
      <dgm:prSet/>
      <dgm:spPr/>
      <dgm:t>
        <a:bodyPr/>
        <a:lstStyle/>
        <a:p>
          <a:endParaRPr lang="ru-RU"/>
        </a:p>
      </dgm:t>
    </dgm:pt>
    <dgm:pt modelId="{C83EE91D-A896-4330-812F-10D746A59FFF}" type="sibTrans" cxnId="{EF25A9DA-5156-4E78-A07B-7A897635D400}">
      <dgm:prSet/>
      <dgm:spPr/>
      <dgm:t>
        <a:bodyPr/>
        <a:lstStyle/>
        <a:p>
          <a:endParaRPr lang="ru-RU"/>
        </a:p>
      </dgm:t>
    </dgm:pt>
    <dgm:pt modelId="{08965B6D-E972-42D8-9A09-5E821DA1E5A1}">
      <dgm:prSet phldrT="[Текст]"/>
      <dgm:spPr/>
      <dgm:t>
        <a:bodyPr/>
        <a:lstStyle/>
        <a:p>
          <a:r>
            <a:rPr lang="uk-UA" dirty="0" smtClean="0"/>
            <a:t>Знання мови</a:t>
          </a:r>
          <a:endParaRPr lang="ru-RU" dirty="0"/>
        </a:p>
      </dgm:t>
    </dgm:pt>
    <dgm:pt modelId="{44E79A7B-8610-426A-98FD-12635FDC1B68}" type="parTrans" cxnId="{90C7BDAC-026C-4CF0-A384-D7C1DFCF78A7}">
      <dgm:prSet/>
      <dgm:spPr/>
      <dgm:t>
        <a:bodyPr/>
        <a:lstStyle/>
        <a:p>
          <a:endParaRPr lang="ru-RU"/>
        </a:p>
      </dgm:t>
    </dgm:pt>
    <dgm:pt modelId="{3DC5628E-04E7-447D-B246-E0559FFB7CB0}" type="sibTrans" cxnId="{90C7BDAC-026C-4CF0-A384-D7C1DFCF78A7}">
      <dgm:prSet/>
      <dgm:spPr/>
      <dgm:t>
        <a:bodyPr/>
        <a:lstStyle/>
        <a:p>
          <a:endParaRPr lang="ru-RU"/>
        </a:p>
      </dgm:t>
    </dgm:pt>
    <dgm:pt modelId="{8FA5C8BD-E7C9-4D70-892C-2FF6A60168DA}" type="pres">
      <dgm:prSet presAssocID="{3B2AD5DB-F7E7-4594-BA47-1776432808D5}" presName="diagram" presStyleCnt="0">
        <dgm:presLayoutVars>
          <dgm:dir/>
          <dgm:resizeHandles val="exact"/>
        </dgm:presLayoutVars>
      </dgm:prSet>
      <dgm:spPr/>
    </dgm:pt>
    <dgm:pt modelId="{752F5649-0B44-4183-BF07-5B50851B5863}" type="pres">
      <dgm:prSet presAssocID="{499D3CBB-AD22-4564-815E-A596AF49A3AD}" presName="node" presStyleLbl="node1" presStyleIdx="0" presStyleCnt="5">
        <dgm:presLayoutVars>
          <dgm:bulletEnabled val="1"/>
        </dgm:presLayoutVars>
      </dgm:prSet>
      <dgm:spPr/>
    </dgm:pt>
    <dgm:pt modelId="{2153739B-D802-4CDB-BE8B-53085B10D58B}" type="pres">
      <dgm:prSet presAssocID="{CA27A70C-9C36-43EA-BF4D-F2D10E4C7231}" presName="sibTrans" presStyleCnt="0"/>
      <dgm:spPr/>
    </dgm:pt>
    <dgm:pt modelId="{17E4D7C1-4B13-445B-993B-61B9C4AF0263}" type="pres">
      <dgm:prSet presAssocID="{32F48176-5C3C-4BA9-BE58-62EF43E18253}" presName="node" presStyleLbl="node1" presStyleIdx="1" presStyleCnt="5">
        <dgm:presLayoutVars>
          <dgm:bulletEnabled val="1"/>
        </dgm:presLayoutVars>
      </dgm:prSet>
      <dgm:spPr/>
    </dgm:pt>
    <dgm:pt modelId="{1179C264-D887-47EB-8411-303BD264EBA5}" type="pres">
      <dgm:prSet presAssocID="{8D6E1FCF-A2CA-42AD-A7CA-AA1EF5AF8DA8}" presName="sibTrans" presStyleCnt="0"/>
      <dgm:spPr/>
    </dgm:pt>
    <dgm:pt modelId="{A0E567AB-75DC-4FAF-A56B-D4A678FF4F0A}" type="pres">
      <dgm:prSet presAssocID="{4ED1BD58-E224-4834-B5E7-A727B19E50DB}" presName="node" presStyleLbl="node1" presStyleIdx="2" presStyleCnt="5">
        <dgm:presLayoutVars>
          <dgm:bulletEnabled val="1"/>
        </dgm:presLayoutVars>
      </dgm:prSet>
      <dgm:spPr/>
    </dgm:pt>
    <dgm:pt modelId="{8485AFDC-CBF5-43BD-A856-6878E2B98DFD}" type="pres">
      <dgm:prSet presAssocID="{51E839CF-FE4D-4932-B13C-32A795C5F6A3}" presName="sibTrans" presStyleCnt="0"/>
      <dgm:spPr/>
    </dgm:pt>
    <dgm:pt modelId="{8A7ACC8D-33E4-4C38-B669-61B799996F0C}" type="pres">
      <dgm:prSet presAssocID="{B2853483-21A2-4A69-8F02-CA69CF67869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5B7CA-8CA9-4F45-A369-BCBDBF5BFBBB}" type="pres">
      <dgm:prSet presAssocID="{C83EE91D-A896-4330-812F-10D746A59FFF}" presName="sibTrans" presStyleCnt="0"/>
      <dgm:spPr/>
    </dgm:pt>
    <dgm:pt modelId="{FC2ACF27-FB5F-4075-A6B1-AF992B30AF4A}" type="pres">
      <dgm:prSet presAssocID="{08965B6D-E972-42D8-9A09-5E821DA1E5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5A9DA-5156-4E78-A07B-7A897635D400}" srcId="{3B2AD5DB-F7E7-4594-BA47-1776432808D5}" destId="{B2853483-21A2-4A69-8F02-CA69CF678693}" srcOrd="3" destOrd="0" parTransId="{57FD1E64-D2E7-4FEB-AB4E-D1813EC0C7F8}" sibTransId="{C83EE91D-A896-4330-812F-10D746A59FFF}"/>
    <dgm:cxn modelId="{90C7BDAC-026C-4CF0-A384-D7C1DFCF78A7}" srcId="{3B2AD5DB-F7E7-4594-BA47-1776432808D5}" destId="{08965B6D-E972-42D8-9A09-5E821DA1E5A1}" srcOrd="4" destOrd="0" parTransId="{44E79A7B-8610-426A-98FD-12635FDC1B68}" sibTransId="{3DC5628E-04E7-447D-B246-E0559FFB7CB0}"/>
    <dgm:cxn modelId="{80A6EFCC-2046-4148-9EE9-AFCCBA46AF2B}" srcId="{3B2AD5DB-F7E7-4594-BA47-1776432808D5}" destId="{32F48176-5C3C-4BA9-BE58-62EF43E18253}" srcOrd="1" destOrd="0" parTransId="{AECA3D41-D99C-4F02-A52E-612576A9B0A1}" sibTransId="{8D6E1FCF-A2CA-42AD-A7CA-AA1EF5AF8DA8}"/>
    <dgm:cxn modelId="{91EC8EEF-E3C4-4FB4-B0B3-269B74A0329A}" srcId="{3B2AD5DB-F7E7-4594-BA47-1776432808D5}" destId="{4ED1BD58-E224-4834-B5E7-A727B19E50DB}" srcOrd="2" destOrd="0" parTransId="{2E48CB48-0438-420E-8D8D-DBBF2F328A1F}" sibTransId="{51E839CF-FE4D-4932-B13C-32A795C5F6A3}"/>
    <dgm:cxn modelId="{6870EF23-6899-418E-82D7-428A9E7A4C6A}" srcId="{3B2AD5DB-F7E7-4594-BA47-1776432808D5}" destId="{499D3CBB-AD22-4564-815E-A596AF49A3AD}" srcOrd="0" destOrd="0" parTransId="{45EDEA13-B0C8-4326-96AA-368B073A3764}" sibTransId="{CA27A70C-9C36-43EA-BF4D-F2D10E4C7231}"/>
    <dgm:cxn modelId="{1C15A3CC-D14A-496E-9B3B-5BCD0FE4F5F9}" type="presOf" srcId="{32F48176-5C3C-4BA9-BE58-62EF43E18253}" destId="{17E4D7C1-4B13-445B-993B-61B9C4AF0263}" srcOrd="0" destOrd="0" presId="urn:microsoft.com/office/officeart/2005/8/layout/default"/>
    <dgm:cxn modelId="{61454283-3782-4118-B103-F3F62FAB754E}" type="presOf" srcId="{499D3CBB-AD22-4564-815E-A596AF49A3AD}" destId="{752F5649-0B44-4183-BF07-5B50851B5863}" srcOrd="0" destOrd="0" presId="urn:microsoft.com/office/officeart/2005/8/layout/default"/>
    <dgm:cxn modelId="{F0121B5C-1E77-4D69-9714-252246C6A9C8}" type="presOf" srcId="{4ED1BD58-E224-4834-B5E7-A727B19E50DB}" destId="{A0E567AB-75DC-4FAF-A56B-D4A678FF4F0A}" srcOrd="0" destOrd="0" presId="urn:microsoft.com/office/officeart/2005/8/layout/default"/>
    <dgm:cxn modelId="{23FE8171-64E9-4834-A529-FD331A370C1F}" type="presOf" srcId="{3B2AD5DB-F7E7-4594-BA47-1776432808D5}" destId="{8FA5C8BD-E7C9-4D70-892C-2FF6A60168DA}" srcOrd="0" destOrd="0" presId="urn:microsoft.com/office/officeart/2005/8/layout/default"/>
    <dgm:cxn modelId="{76A37148-81CB-4791-B455-B8B212A5ED33}" type="presOf" srcId="{08965B6D-E972-42D8-9A09-5E821DA1E5A1}" destId="{FC2ACF27-FB5F-4075-A6B1-AF992B30AF4A}" srcOrd="0" destOrd="0" presId="urn:microsoft.com/office/officeart/2005/8/layout/default"/>
    <dgm:cxn modelId="{04108130-5022-4AEC-AF1B-A17D380005A4}" type="presOf" srcId="{B2853483-21A2-4A69-8F02-CA69CF678693}" destId="{8A7ACC8D-33E4-4C38-B669-61B799996F0C}" srcOrd="0" destOrd="0" presId="urn:microsoft.com/office/officeart/2005/8/layout/default"/>
    <dgm:cxn modelId="{4A474D20-6BB6-4873-AA2A-56A58196FF7E}" type="presParOf" srcId="{8FA5C8BD-E7C9-4D70-892C-2FF6A60168DA}" destId="{752F5649-0B44-4183-BF07-5B50851B5863}" srcOrd="0" destOrd="0" presId="urn:microsoft.com/office/officeart/2005/8/layout/default"/>
    <dgm:cxn modelId="{6401C2FD-0E56-498C-8E6C-F90FB05AE788}" type="presParOf" srcId="{8FA5C8BD-E7C9-4D70-892C-2FF6A60168DA}" destId="{2153739B-D802-4CDB-BE8B-53085B10D58B}" srcOrd="1" destOrd="0" presId="urn:microsoft.com/office/officeart/2005/8/layout/default"/>
    <dgm:cxn modelId="{B2A6680D-1933-432B-BC1B-843D27A9E20A}" type="presParOf" srcId="{8FA5C8BD-E7C9-4D70-892C-2FF6A60168DA}" destId="{17E4D7C1-4B13-445B-993B-61B9C4AF0263}" srcOrd="2" destOrd="0" presId="urn:microsoft.com/office/officeart/2005/8/layout/default"/>
    <dgm:cxn modelId="{41CCC4A8-1895-42C8-B7FF-EC22F7433245}" type="presParOf" srcId="{8FA5C8BD-E7C9-4D70-892C-2FF6A60168DA}" destId="{1179C264-D887-47EB-8411-303BD264EBA5}" srcOrd="3" destOrd="0" presId="urn:microsoft.com/office/officeart/2005/8/layout/default"/>
    <dgm:cxn modelId="{B3A4A46E-1BCE-4F8D-B103-165D277B3862}" type="presParOf" srcId="{8FA5C8BD-E7C9-4D70-892C-2FF6A60168DA}" destId="{A0E567AB-75DC-4FAF-A56B-D4A678FF4F0A}" srcOrd="4" destOrd="0" presId="urn:microsoft.com/office/officeart/2005/8/layout/default"/>
    <dgm:cxn modelId="{D827B77A-368F-4E67-B857-37967BAE7F2C}" type="presParOf" srcId="{8FA5C8BD-E7C9-4D70-892C-2FF6A60168DA}" destId="{8485AFDC-CBF5-43BD-A856-6878E2B98DFD}" srcOrd="5" destOrd="0" presId="urn:microsoft.com/office/officeart/2005/8/layout/default"/>
    <dgm:cxn modelId="{5E2D13A1-43AE-4A69-A4B1-FEFFEC1ED7DF}" type="presParOf" srcId="{8FA5C8BD-E7C9-4D70-892C-2FF6A60168DA}" destId="{8A7ACC8D-33E4-4C38-B669-61B799996F0C}" srcOrd="6" destOrd="0" presId="urn:microsoft.com/office/officeart/2005/8/layout/default"/>
    <dgm:cxn modelId="{CBB7BC99-F312-4A03-A8CA-2F28BC1AB509}" type="presParOf" srcId="{8FA5C8BD-E7C9-4D70-892C-2FF6A60168DA}" destId="{D5D5B7CA-8CA9-4F45-A369-BCBDBF5BFBBB}" srcOrd="7" destOrd="0" presId="urn:microsoft.com/office/officeart/2005/8/layout/default"/>
    <dgm:cxn modelId="{092D38C3-2D64-4E8B-A096-DAC88B8D2DEA}" type="presParOf" srcId="{8FA5C8BD-E7C9-4D70-892C-2FF6A60168DA}" destId="{FC2ACF27-FB5F-4075-A6B1-AF992B30AF4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F0D580-267D-43D2-BD46-CCF787CCF4B4}" type="doc">
      <dgm:prSet loTypeId="urn:microsoft.com/office/officeart/2005/8/layout/p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6989DCF-77B4-4070-88CE-E279C489433E}">
      <dgm:prSet phldrT="[Текст]"/>
      <dgm:spPr/>
      <dgm:t>
        <a:bodyPr/>
        <a:lstStyle/>
        <a:p>
          <a:r>
            <a:rPr lang="uk-UA" dirty="0" err="1" smtClean="0"/>
            <a:t>Ономатопея</a:t>
          </a:r>
          <a:endParaRPr lang="ru-RU" dirty="0"/>
        </a:p>
      </dgm:t>
    </dgm:pt>
    <dgm:pt modelId="{7FB33E25-6009-4CDB-A254-155255919C49}" type="parTrans" cxnId="{06CDE14F-5670-41DE-89BF-1BD9098C87DD}">
      <dgm:prSet/>
      <dgm:spPr/>
      <dgm:t>
        <a:bodyPr/>
        <a:lstStyle/>
        <a:p>
          <a:endParaRPr lang="ru-RU"/>
        </a:p>
      </dgm:t>
    </dgm:pt>
    <dgm:pt modelId="{B7F2EBE4-6046-4257-9E56-715B63C5D8A7}" type="sibTrans" cxnId="{06CDE14F-5670-41DE-89BF-1BD9098C87DD}">
      <dgm:prSet/>
      <dgm:spPr/>
      <dgm:t>
        <a:bodyPr/>
        <a:lstStyle/>
        <a:p>
          <a:endParaRPr lang="ru-RU"/>
        </a:p>
      </dgm:t>
    </dgm:pt>
    <dgm:pt modelId="{676BF615-3F2B-4C4E-B20F-B57892848221}">
      <dgm:prSet phldrT="[Текст]"/>
      <dgm:spPr/>
      <dgm:t>
        <a:bodyPr/>
        <a:lstStyle/>
        <a:p>
          <a:r>
            <a:rPr lang="uk-UA" dirty="0" smtClean="0"/>
            <a:t>Реалії та імена</a:t>
          </a:r>
          <a:endParaRPr lang="ru-RU" dirty="0"/>
        </a:p>
      </dgm:t>
    </dgm:pt>
    <dgm:pt modelId="{B69888BB-06EA-4308-AC48-91F4D0394149}" type="parTrans" cxnId="{E480BFA0-F99B-4E89-B3A1-E94615A86BC7}">
      <dgm:prSet/>
      <dgm:spPr/>
      <dgm:t>
        <a:bodyPr/>
        <a:lstStyle/>
        <a:p>
          <a:endParaRPr lang="ru-RU"/>
        </a:p>
      </dgm:t>
    </dgm:pt>
    <dgm:pt modelId="{A41F6817-C862-42F3-82BB-989677CBA937}" type="sibTrans" cxnId="{E480BFA0-F99B-4E89-B3A1-E94615A86BC7}">
      <dgm:prSet/>
      <dgm:spPr/>
      <dgm:t>
        <a:bodyPr/>
        <a:lstStyle/>
        <a:p>
          <a:endParaRPr lang="ru-RU"/>
        </a:p>
      </dgm:t>
    </dgm:pt>
    <dgm:pt modelId="{352E3AC7-55F2-402A-B42E-9F488EDDDF97}">
      <dgm:prSet phldrT="[Текст]"/>
      <dgm:spPr/>
      <dgm:t>
        <a:bodyPr/>
        <a:lstStyle/>
        <a:p>
          <a:r>
            <a:rPr lang="uk-UA" dirty="0" smtClean="0"/>
            <a:t>Національна адаптація</a:t>
          </a:r>
          <a:endParaRPr lang="ru-RU" dirty="0"/>
        </a:p>
      </dgm:t>
    </dgm:pt>
    <dgm:pt modelId="{6287379A-1E36-4D52-9358-80AEFF7D2E64}" type="parTrans" cxnId="{571E3C2D-F5A3-4F96-A77C-BC351DB9AB06}">
      <dgm:prSet/>
      <dgm:spPr/>
      <dgm:t>
        <a:bodyPr/>
        <a:lstStyle/>
        <a:p>
          <a:endParaRPr lang="ru-RU"/>
        </a:p>
      </dgm:t>
    </dgm:pt>
    <dgm:pt modelId="{4DF7271F-B7F7-454B-9CDA-419BFFFE2E36}" type="sibTrans" cxnId="{571E3C2D-F5A3-4F96-A77C-BC351DB9AB06}">
      <dgm:prSet/>
      <dgm:spPr/>
      <dgm:t>
        <a:bodyPr/>
        <a:lstStyle/>
        <a:p>
          <a:endParaRPr lang="ru-RU"/>
        </a:p>
      </dgm:t>
    </dgm:pt>
    <dgm:pt modelId="{5D7096CC-680F-4D50-9D77-240CE78E1B76}">
      <dgm:prSet phldrT="[Текст]"/>
      <dgm:spPr/>
      <dgm:t>
        <a:bodyPr/>
        <a:lstStyle/>
        <a:p>
          <a:r>
            <a:rPr lang="uk-UA" dirty="0" smtClean="0"/>
            <a:t>Гумор</a:t>
          </a:r>
          <a:endParaRPr lang="ru-RU" dirty="0"/>
        </a:p>
      </dgm:t>
    </dgm:pt>
    <dgm:pt modelId="{155D01F1-1D86-4E66-8E27-576F45CC4B36}" type="parTrans" cxnId="{94385593-95EE-4A78-9C89-0ACC95F8A4BD}">
      <dgm:prSet/>
      <dgm:spPr/>
      <dgm:t>
        <a:bodyPr/>
        <a:lstStyle/>
        <a:p>
          <a:endParaRPr lang="ru-RU"/>
        </a:p>
      </dgm:t>
    </dgm:pt>
    <dgm:pt modelId="{CCE0AA55-3FEE-4C40-A332-2F117235AA5B}" type="sibTrans" cxnId="{94385593-95EE-4A78-9C89-0ACC95F8A4BD}">
      <dgm:prSet/>
      <dgm:spPr/>
      <dgm:t>
        <a:bodyPr/>
        <a:lstStyle/>
        <a:p>
          <a:endParaRPr lang="ru-RU"/>
        </a:p>
      </dgm:t>
    </dgm:pt>
    <dgm:pt modelId="{F77EE77E-F8D9-4283-9EC1-440E6AE40C0A}" type="pres">
      <dgm:prSet presAssocID="{0FF0D580-267D-43D2-BD46-CCF787CCF4B4}" presName="Name0" presStyleCnt="0">
        <dgm:presLayoutVars>
          <dgm:dir/>
          <dgm:resizeHandles val="exact"/>
        </dgm:presLayoutVars>
      </dgm:prSet>
      <dgm:spPr/>
    </dgm:pt>
    <dgm:pt modelId="{F40CAF55-2772-4DD7-B193-A75A0240D111}" type="pres">
      <dgm:prSet presAssocID="{C6989DCF-77B4-4070-88CE-E279C489433E}" presName="compNode" presStyleCnt="0"/>
      <dgm:spPr/>
    </dgm:pt>
    <dgm:pt modelId="{9DA28548-DA9B-4130-949E-A8F7EEC05670}" type="pres">
      <dgm:prSet presAssocID="{C6989DCF-77B4-4070-88CE-E279C489433E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1964106-8341-41E8-AB32-641C87F0F818}" type="pres">
      <dgm:prSet presAssocID="{C6989DCF-77B4-4070-88CE-E279C489433E}" presName="textRect" presStyleLbl="revTx" presStyleIdx="0" presStyleCnt="4">
        <dgm:presLayoutVars>
          <dgm:bulletEnabled val="1"/>
        </dgm:presLayoutVars>
      </dgm:prSet>
      <dgm:spPr/>
    </dgm:pt>
    <dgm:pt modelId="{9E2E4961-40C8-4870-9E82-10AB5EB60873}" type="pres">
      <dgm:prSet presAssocID="{B7F2EBE4-6046-4257-9E56-715B63C5D8A7}" presName="sibTrans" presStyleLbl="sibTrans2D1" presStyleIdx="0" presStyleCnt="0"/>
      <dgm:spPr/>
    </dgm:pt>
    <dgm:pt modelId="{838EC24F-D2DE-4D60-97AB-C96BB3518942}" type="pres">
      <dgm:prSet presAssocID="{676BF615-3F2B-4C4E-B20F-B57892848221}" presName="compNode" presStyleCnt="0"/>
      <dgm:spPr/>
    </dgm:pt>
    <dgm:pt modelId="{A206D28D-987D-4366-AC6D-E6B9FBFBD9AF}" type="pres">
      <dgm:prSet presAssocID="{676BF615-3F2B-4C4E-B20F-B57892848221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D4236E-2B91-4C63-884C-A21068302A98}" type="pres">
      <dgm:prSet presAssocID="{676BF615-3F2B-4C4E-B20F-B57892848221}" presName="textRect" presStyleLbl="revTx" presStyleIdx="1" presStyleCnt="4">
        <dgm:presLayoutVars>
          <dgm:bulletEnabled val="1"/>
        </dgm:presLayoutVars>
      </dgm:prSet>
      <dgm:spPr/>
    </dgm:pt>
    <dgm:pt modelId="{68515A71-6E96-440E-800B-4D0CAF2BBFE2}" type="pres">
      <dgm:prSet presAssocID="{A41F6817-C862-42F3-82BB-989677CBA937}" presName="sibTrans" presStyleLbl="sibTrans2D1" presStyleIdx="0" presStyleCnt="0"/>
      <dgm:spPr/>
    </dgm:pt>
    <dgm:pt modelId="{6BA3F444-5B0C-4E50-A028-CF41EDCF43D5}" type="pres">
      <dgm:prSet presAssocID="{352E3AC7-55F2-402A-B42E-9F488EDDDF97}" presName="compNode" presStyleCnt="0"/>
      <dgm:spPr/>
    </dgm:pt>
    <dgm:pt modelId="{B81B262F-02AF-49AE-B327-D3A511258CEB}" type="pres">
      <dgm:prSet presAssocID="{352E3AC7-55F2-402A-B42E-9F488EDDDF97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26E36F8-E566-4055-A85E-2D3A04CE4074}" type="pres">
      <dgm:prSet presAssocID="{352E3AC7-55F2-402A-B42E-9F488EDDDF97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FD026-90DB-4963-83E4-C956A8161E8A}" type="pres">
      <dgm:prSet presAssocID="{4DF7271F-B7F7-454B-9CDA-419BFFFE2E36}" presName="sibTrans" presStyleLbl="sibTrans2D1" presStyleIdx="0" presStyleCnt="0"/>
      <dgm:spPr/>
    </dgm:pt>
    <dgm:pt modelId="{DDBB6648-83DD-47AB-83C0-96EAD1ADCB24}" type="pres">
      <dgm:prSet presAssocID="{5D7096CC-680F-4D50-9D77-240CE78E1B76}" presName="compNode" presStyleCnt="0"/>
      <dgm:spPr/>
    </dgm:pt>
    <dgm:pt modelId="{CAB450BD-7A67-432F-93D5-BA5616F3E8DD}" type="pres">
      <dgm:prSet presAssocID="{5D7096CC-680F-4D50-9D77-240CE78E1B76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E375B73-C2ED-4CF5-86D1-C7A9A6ED7829}" type="pres">
      <dgm:prSet presAssocID="{5D7096CC-680F-4D50-9D77-240CE78E1B7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478ADC7-DC28-4CD6-8DF9-1F1C26F6A274}" type="presOf" srcId="{C6989DCF-77B4-4070-88CE-E279C489433E}" destId="{11964106-8341-41E8-AB32-641C87F0F818}" srcOrd="0" destOrd="0" presId="urn:microsoft.com/office/officeart/2005/8/layout/pList1"/>
    <dgm:cxn modelId="{5189F31D-AB51-4527-A204-5D955518C315}" type="presOf" srcId="{352E3AC7-55F2-402A-B42E-9F488EDDDF97}" destId="{E26E36F8-E566-4055-A85E-2D3A04CE4074}" srcOrd="0" destOrd="0" presId="urn:microsoft.com/office/officeart/2005/8/layout/pList1"/>
    <dgm:cxn modelId="{94385593-95EE-4A78-9C89-0ACC95F8A4BD}" srcId="{0FF0D580-267D-43D2-BD46-CCF787CCF4B4}" destId="{5D7096CC-680F-4D50-9D77-240CE78E1B76}" srcOrd="3" destOrd="0" parTransId="{155D01F1-1D86-4E66-8E27-576F45CC4B36}" sibTransId="{CCE0AA55-3FEE-4C40-A332-2F117235AA5B}"/>
    <dgm:cxn modelId="{5602590C-EB5D-43DD-9CFD-FC6EA7CD85A9}" type="presOf" srcId="{B7F2EBE4-6046-4257-9E56-715B63C5D8A7}" destId="{9E2E4961-40C8-4870-9E82-10AB5EB60873}" srcOrd="0" destOrd="0" presId="urn:microsoft.com/office/officeart/2005/8/layout/pList1"/>
    <dgm:cxn modelId="{1A5929CE-F834-41C9-8DCD-E66AEE65E73E}" type="presOf" srcId="{4DF7271F-B7F7-454B-9CDA-419BFFFE2E36}" destId="{EF1FD026-90DB-4963-83E4-C956A8161E8A}" srcOrd="0" destOrd="0" presId="urn:microsoft.com/office/officeart/2005/8/layout/pList1"/>
    <dgm:cxn modelId="{06CDE14F-5670-41DE-89BF-1BD9098C87DD}" srcId="{0FF0D580-267D-43D2-BD46-CCF787CCF4B4}" destId="{C6989DCF-77B4-4070-88CE-E279C489433E}" srcOrd="0" destOrd="0" parTransId="{7FB33E25-6009-4CDB-A254-155255919C49}" sibTransId="{B7F2EBE4-6046-4257-9E56-715B63C5D8A7}"/>
    <dgm:cxn modelId="{E480BFA0-F99B-4E89-B3A1-E94615A86BC7}" srcId="{0FF0D580-267D-43D2-BD46-CCF787CCF4B4}" destId="{676BF615-3F2B-4C4E-B20F-B57892848221}" srcOrd="1" destOrd="0" parTransId="{B69888BB-06EA-4308-AC48-91F4D0394149}" sibTransId="{A41F6817-C862-42F3-82BB-989677CBA937}"/>
    <dgm:cxn modelId="{7263AA8C-9525-4E64-9075-3A626E6A20A8}" type="presOf" srcId="{5D7096CC-680F-4D50-9D77-240CE78E1B76}" destId="{0E375B73-C2ED-4CF5-86D1-C7A9A6ED7829}" srcOrd="0" destOrd="0" presId="urn:microsoft.com/office/officeart/2005/8/layout/pList1"/>
    <dgm:cxn modelId="{ACAEDE6F-8EC1-41B9-B397-DEF72979C0F9}" type="presOf" srcId="{A41F6817-C862-42F3-82BB-989677CBA937}" destId="{68515A71-6E96-440E-800B-4D0CAF2BBFE2}" srcOrd="0" destOrd="0" presId="urn:microsoft.com/office/officeart/2005/8/layout/pList1"/>
    <dgm:cxn modelId="{6C6FFEB8-194B-4F64-AC77-028382A0D80D}" type="presOf" srcId="{676BF615-3F2B-4C4E-B20F-B57892848221}" destId="{C2D4236E-2B91-4C63-884C-A21068302A98}" srcOrd="0" destOrd="0" presId="urn:microsoft.com/office/officeart/2005/8/layout/pList1"/>
    <dgm:cxn modelId="{79DF586E-35BC-451B-873B-EE67E75E89E4}" type="presOf" srcId="{0FF0D580-267D-43D2-BD46-CCF787CCF4B4}" destId="{F77EE77E-F8D9-4283-9EC1-440E6AE40C0A}" srcOrd="0" destOrd="0" presId="urn:microsoft.com/office/officeart/2005/8/layout/pList1"/>
    <dgm:cxn modelId="{571E3C2D-F5A3-4F96-A77C-BC351DB9AB06}" srcId="{0FF0D580-267D-43D2-BD46-CCF787CCF4B4}" destId="{352E3AC7-55F2-402A-B42E-9F488EDDDF97}" srcOrd="2" destOrd="0" parTransId="{6287379A-1E36-4D52-9358-80AEFF7D2E64}" sibTransId="{4DF7271F-B7F7-454B-9CDA-419BFFFE2E36}"/>
    <dgm:cxn modelId="{474176CF-C02E-49D1-A797-18E8CAF7AB2C}" type="presParOf" srcId="{F77EE77E-F8D9-4283-9EC1-440E6AE40C0A}" destId="{F40CAF55-2772-4DD7-B193-A75A0240D111}" srcOrd="0" destOrd="0" presId="urn:microsoft.com/office/officeart/2005/8/layout/pList1"/>
    <dgm:cxn modelId="{340A44A0-8E4F-47F8-B039-3565F0404B5F}" type="presParOf" srcId="{F40CAF55-2772-4DD7-B193-A75A0240D111}" destId="{9DA28548-DA9B-4130-949E-A8F7EEC05670}" srcOrd="0" destOrd="0" presId="urn:microsoft.com/office/officeart/2005/8/layout/pList1"/>
    <dgm:cxn modelId="{6B1B314F-029F-4F90-8143-E27DDF3E7D41}" type="presParOf" srcId="{F40CAF55-2772-4DD7-B193-A75A0240D111}" destId="{11964106-8341-41E8-AB32-641C87F0F818}" srcOrd="1" destOrd="0" presId="urn:microsoft.com/office/officeart/2005/8/layout/pList1"/>
    <dgm:cxn modelId="{B20AAA30-9C7C-4473-993D-BF41EAC4E9EF}" type="presParOf" srcId="{F77EE77E-F8D9-4283-9EC1-440E6AE40C0A}" destId="{9E2E4961-40C8-4870-9E82-10AB5EB60873}" srcOrd="1" destOrd="0" presId="urn:microsoft.com/office/officeart/2005/8/layout/pList1"/>
    <dgm:cxn modelId="{F260457B-719D-4FF2-AA40-E28475DDC014}" type="presParOf" srcId="{F77EE77E-F8D9-4283-9EC1-440E6AE40C0A}" destId="{838EC24F-D2DE-4D60-97AB-C96BB3518942}" srcOrd="2" destOrd="0" presId="urn:microsoft.com/office/officeart/2005/8/layout/pList1"/>
    <dgm:cxn modelId="{648FAC78-FBD1-4721-A22F-CAAD10110818}" type="presParOf" srcId="{838EC24F-D2DE-4D60-97AB-C96BB3518942}" destId="{A206D28D-987D-4366-AC6D-E6B9FBFBD9AF}" srcOrd="0" destOrd="0" presId="urn:microsoft.com/office/officeart/2005/8/layout/pList1"/>
    <dgm:cxn modelId="{12425AD4-B073-4274-95E7-A8492C337C75}" type="presParOf" srcId="{838EC24F-D2DE-4D60-97AB-C96BB3518942}" destId="{C2D4236E-2B91-4C63-884C-A21068302A98}" srcOrd="1" destOrd="0" presId="urn:microsoft.com/office/officeart/2005/8/layout/pList1"/>
    <dgm:cxn modelId="{26C766CD-4F46-4AB9-BB91-532816105EAA}" type="presParOf" srcId="{F77EE77E-F8D9-4283-9EC1-440E6AE40C0A}" destId="{68515A71-6E96-440E-800B-4D0CAF2BBFE2}" srcOrd="3" destOrd="0" presId="urn:microsoft.com/office/officeart/2005/8/layout/pList1"/>
    <dgm:cxn modelId="{6520CD4B-F24B-4F9D-AEEC-6BB25117A06A}" type="presParOf" srcId="{F77EE77E-F8D9-4283-9EC1-440E6AE40C0A}" destId="{6BA3F444-5B0C-4E50-A028-CF41EDCF43D5}" srcOrd="4" destOrd="0" presId="urn:microsoft.com/office/officeart/2005/8/layout/pList1"/>
    <dgm:cxn modelId="{BD8F15E2-B425-44AE-86E3-316BB10CDBC8}" type="presParOf" srcId="{6BA3F444-5B0C-4E50-A028-CF41EDCF43D5}" destId="{B81B262F-02AF-49AE-B327-D3A511258CEB}" srcOrd="0" destOrd="0" presId="urn:microsoft.com/office/officeart/2005/8/layout/pList1"/>
    <dgm:cxn modelId="{A6C4BDCD-BB0D-43F6-B2FD-E79E629FFD55}" type="presParOf" srcId="{6BA3F444-5B0C-4E50-A028-CF41EDCF43D5}" destId="{E26E36F8-E566-4055-A85E-2D3A04CE4074}" srcOrd="1" destOrd="0" presId="urn:microsoft.com/office/officeart/2005/8/layout/pList1"/>
    <dgm:cxn modelId="{91A5E1A1-E04A-41E2-8119-813380F778DD}" type="presParOf" srcId="{F77EE77E-F8D9-4283-9EC1-440E6AE40C0A}" destId="{EF1FD026-90DB-4963-83E4-C956A8161E8A}" srcOrd="5" destOrd="0" presId="urn:microsoft.com/office/officeart/2005/8/layout/pList1"/>
    <dgm:cxn modelId="{BD033297-44D6-4F7E-B762-A605F56A8CC8}" type="presParOf" srcId="{F77EE77E-F8D9-4283-9EC1-440E6AE40C0A}" destId="{DDBB6648-83DD-47AB-83C0-96EAD1ADCB24}" srcOrd="6" destOrd="0" presId="urn:microsoft.com/office/officeart/2005/8/layout/pList1"/>
    <dgm:cxn modelId="{82382E7E-0932-4479-B088-D40E2CEAAA9A}" type="presParOf" srcId="{DDBB6648-83DD-47AB-83C0-96EAD1ADCB24}" destId="{CAB450BD-7A67-432F-93D5-BA5616F3E8DD}" srcOrd="0" destOrd="0" presId="urn:microsoft.com/office/officeart/2005/8/layout/pList1"/>
    <dgm:cxn modelId="{5AB70ABF-0935-49A6-AE95-75B713D0AB48}" type="presParOf" srcId="{DDBB6648-83DD-47AB-83C0-96EAD1ADCB24}" destId="{0E375B73-C2ED-4CF5-86D1-C7A9A6ED78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A2923-7B4C-4570-8DB9-6EAC07E43FCE}">
      <dsp:nvSpPr>
        <dsp:cNvPr id="0" name=""/>
        <dsp:cNvSpPr/>
      </dsp:nvSpPr>
      <dsp:spPr>
        <a:xfrm>
          <a:off x="349969" y="1776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яким чином пов'язані продукція для геймерів та художній переклад</a:t>
          </a:r>
        </a:p>
      </dsp:txBody>
      <dsp:txXfrm>
        <a:off x="349969" y="1776"/>
        <a:ext cx="2669805" cy="1601883"/>
      </dsp:txXfrm>
    </dsp:sp>
    <dsp:sp modelId="{0347610B-4305-4FCD-A0A6-25257826BF91}">
      <dsp:nvSpPr>
        <dsp:cNvPr id="0" name=""/>
        <dsp:cNvSpPr/>
      </dsp:nvSpPr>
      <dsp:spPr>
        <a:xfrm>
          <a:off x="3286755" y="1776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чому еттеркап пертворюється на павучидло, а Сілт страйдер — на чалапуна</a:t>
          </a:r>
          <a:endParaRPr lang="ru-RU" sz="2000" kern="1200" dirty="0"/>
        </a:p>
      </dsp:txBody>
      <dsp:txXfrm>
        <a:off x="3286755" y="1776"/>
        <a:ext cx="2669805" cy="1601883"/>
      </dsp:txXfrm>
    </dsp:sp>
    <dsp:sp modelId="{6AD712BD-3253-4ED4-8D46-62AE7DED39C4}">
      <dsp:nvSpPr>
        <dsp:cNvPr id="0" name=""/>
        <dsp:cNvSpPr/>
      </dsp:nvSpPr>
      <dsp:spPr>
        <a:xfrm>
          <a:off x="349969" y="1870640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чому Дедпул заспівав «Червону руту» Івасюка</a:t>
          </a:r>
          <a:endParaRPr lang="ru-RU" sz="2000" kern="1200" dirty="0"/>
        </a:p>
      </dsp:txBody>
      <dsp:txXfrm>
        <a:off x="349969" y="1870640"/>
        <a:ext cx="2669805" cy="1601883"/>
      </dsp:txXfrm>
    </dsp:sp>
    <dsp:sp modelId="{27B5DC95-962E-4456-B589-536710034A62}">
      <dsp:nvSpPr>
        <dsp:cNvPr id="0" name=""/>
        <dsp:cNvSpPr/>
      </dsp:nvSpPr>
      <dsp:spPr>
        <a:xfrm>
          <a:off x="3286755" y="1870640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як перекладати імена </a:t>
          </a:r>
          <a:r>
            <a:rPr lang="ru-RU" sz="2000" kern="1200" dirty="0" err="1"/>
            <a:t>персонажів</a:t>
          </a:r>
          <a:r>
            <a:rPr lang="ru-RU" sz="2000" kern="1200" dirty="0"/>
            <a:t> </a:t>
          </a:r>
          <a:r>
            <a:rPr lang="en-US" sz="2000" kern="1200" dirty="0" smtClean="0"/>
            <a:t>Marvel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3286755" y="1870640"/>
        <a:ext cx="2669805" cy="1601883"/>
      </dsp:txXfrm>
    </dsp:sp>
    <dsp:sp modelId="{555D7FD2-A77C-466E-A42E-FF60115A4DE1}">
      <dsp:nvSpPr>
        <dsp:cNvPr id="0" name=""/>
        <dsp:cNvSpPr/>
      </dsp:nvSpPr>
      <dsp:spPr>
        <a:xfrm>
          <a:off x="1818362" y="3739504"/>
          <a:ext cx="2669805" cy="1601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чому в німецьких відеоіграх кров зеленого кольору</a:t>
          </a:r>
          <a:endParaRPr lang="ru-RU" sz="2000" kern="1200" dirty="0"/>
        </a:p>
      </dsp:txBody>
      <dsp:txXfrm>
        <a:off x="1818362" y="3739504"/>
        <a:ext cx="2669805" cy="1601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B9AB7-2DCD-4DD4-B493-6F22EFB9DC6F}">
      <dsp:nvSpPr>
        <dsp:cNvPr id="0" name=""/>
        <dsp:cNvSpPr/>
      </dsp:nvSpPr>
      <dsp:spPr>
        <a:xfrm>
          <a:off x="2731964" y="852298"/>
          <a:ext cx="5978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871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5188" y="894876"/>
        <a:ext cx="31423" cy="6284"/>
      </dsp:txXfrm>
    </dsp:sp>
    <dsp:sp modelId="{674C5901-4F64-4545-9736-4A53BE9FE8A4}">
      <dsp:nvSpPr>
        <dsp:cNvPr id="0" name=""/>
        <dsp:cNvSpPr/>
      </dsp:nvSpPr>
      <dsp:spPr>
        <a:xfrm>
          <a:off x="1279" y="78273"/>
          <a:ext cx="2732484" cy="1639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Імпорт гри мовою оригіналу </a:t>
          </a:r>
          <a:endParaRPr lang="ru-RU" sz="2100" kern="1200" dirty="0"/>
        </a:p>
      </dsp:txBody>
      <dsp:txXfrm>
        <a:off x="1279" y="78273"/>
        <a:ext cx="2732484" cy="1639490"/>
      </dsp:txXfrm>
    </dsp:sp>
    <dsp:sp modelId="{5D204713-73DA-44FA-98F1-FCAA295A1F8C}">
      <dsp:nvSpPr>
        <dsp:cNvPr id="0" name=""/>
        <dsp:cNvSpPr/>
      </dsp:nvSpPr>
      <dsp:spPr>
        <a:xfrm>
          <a:off x="1367522" y="1715964"/>
          <a:ext cx="3360955" cy="597871"/>
        </a:xfrm>
        <a:custGeom>
          <a:avLst/>
          <a:gdLst/>
          <a:ahLst/>
          <a:cxnLst/>
          <a:rect l="0" t="0" r="0" b="0"/>
          <a:pathLst>
            <a:path>
              <a:moveTo>
                <a:pt x="3360955" y="0"/>
              </a:moveTo>
              <a:lnTo>
                <a:pt x="3360955" y="316035"/>
              </a:lnTo>
              <a:lnTo>
                <a:pt x="0" y="316035"/>
              </a:lnTo>
              <a:lnTo>
                <a:pt x="0" y="597871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2519" y="2011757"/>
        <a:ext cx="170960" cy="6284"/>
      </dsp:txXfrm>
    </dsp:sp>
    <dsp:sp modelId="{63D45768-5986-43BC-AB57-9815C64B29E6}">
      <dsp:nvSpPr>
        <dsp:cNvPr id="0" name=""/>
        <dsp:cNvSpPr/>
      </dsp:nvSpPr>
      <dsp:spPr>
        <a:xfrm>
          <a:off x="3362235" y="78273"/>
          <a:ext cx="2732484" cy="1639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Локалізація коробки, документації, керівництва, але не самої гри </a:t>
          </a:r>
          <a:endParaRPr lang="ru-RU" sz="2100" kern="1200" dirty="0"/>
        </a:p>
      </dsp:txBody>
      <dsp:txXfrm>
        <a:off x="3362235" y="78273"/>
        <a:ext cx="2732484" cy="1639490"/>
      </dsp:txXfrm>
    </dsp:sp>
    <dsp:sp modelId="{040F00FB-7EFA-4B1C-818F-57CC735DE817}">
      <dsp:nvSpPr>
        <dsp:cNvPr id="0" name=""/>
        <dsp:cNvSpPr/>
      </dsp:nvSpPr>
      <dsp:spPr>
        <a:xfrm>
          <a:off x="2731964" y="3120261"/>
          <a:ext cx="5978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871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5188" y="3162838"/>
        <a:ext cx="31423" cy="6284"/>
      </dsp:txXfrm>
    </dsp:sp>
    <dsp:sp modelId="{F793D517-3056-491A-989D-BBB319AB18E1}">
      <dsp:nvSpPr>
        <dsp:cNvPr id="0" name=""/>
        <dsp:cNvSpPr/>
      </dsp:nvSpPr>
      <dsp:spPr>
        <a:xfrm>
          <a:off x="1279" y="2346235"/>
          <a:ext cx="2732484" cy="1639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Часткова локалізація (перекладено лише текст, а файли </a:t>
          </a:r>
          <a:r>
            <a:rPr lang="uk-UA" sz="2100" kern="1200" dirty="0" err="1" smtClean="0"/>
            <a:t>озвучки</a:t>
          </a:r>
          <a:r>
            <a:rPr lang="uk-UA" sz="2100" kern="1200" dirty="0" smtClean="0"/>
            <a:t> – ні) </a:t>
          </a:r>
          <a:endParaRPr lang="ru-RU" sz="2100" kern="1200" dirty="0"/>
        </a:p>
      </dsp:txBody>
      <dsp:txXfrm>
        <a:off x="1279" y="2346235"/>
        <a:ext cx="2732484" cy="1639490"/>
      </dsp:txXfrm>
    </dsp:sp>
    <dsp:sp modelId="{CEA392B0-E35E-4532-9696-5E42C0E39AD3}">
      <dsp:nvSpPr>
        <dsp:cNvPr id="0" name=""/>
        <dsp:cNvSpPr/>
      </dsp:nvSpPr>
      <dsp:spPr>
        <a:xfrm>
          <a:off x="3362235" y="2346235"/>
          <a:ext cx="2732484" cy="1639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Повна локалізація, перекладено всі складові гри </a:t>
          </a:r>
          <a:endParaRPr lang="ru-RU" sz="2100" kern="1200" dirty="0"/>
        </a:p>
      </dsp:txBody>
      <dsp:txXfrm>
        <a:off x="3362235" y="2346235"/>
        <a:ext cx="2732484" cy="1639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49815-1BA2-4D2C-AB54-EE4854EB3227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</a:t>
          </a:r>
          <a:r>
            <a:rPr lang="uk-UA" sz="2600" kern="1200" dirty="0" err="1" smtClean="0"/>
            <a:t>ізне</a:t>
          </a:r>
          <a:r>
            <a:rPr lang="uk-UA" sz="2600" kern="1200" dirty="0" smtClean="0"/>
            <a:t> уявлення про кольори в різних культурах </a:t>
          </a:r>
          <a:endParaRPr lang="ru-RU" sz="2600" kern="1200" dirty="0"/>
        </a:p>
      </dsp:txBody>
      <dsp:txXfrm>
        <a:off x="1313656" y="0"/>
        <a:ext cx="4782343" cy="944562"/>
      </dsp:txXfrm>
    </dsp:sp>
    <dsp:sp modelId="{A901C82A-388D-40BA-9217-49B2906B64D4}">
      <dsp:nvSpPr>
        <dsp:cNvPr id="0" name=""/>
        <dsp:cNvSpPr/>
      </dsp:nvSpPr>
      <dsp:spPr>
        <a:xfrm>
          <a:off x="94456" y="94456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ABBCE-41C7-457B-8A24-51F71E72784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Люди (наприклад, жести), тварини та рослини  </a:t>
          </a:r>
          <a:endParaRPr lang="ru-RU" sz="2600" kern="1200" dirty="0"/>
        </a:p>
      </dsp:txBody>
      <dsp:txXfrm>
        <a:off x="1313656" y="1039018"/>
        <a:ext cx="4782343" cy="944562"/>
      </dsp:txXfrm>
    </dsp:sp>
    <dsp:sp modelId="{C75729E0-5A31-445F-BEB3-07C9CC5F8CA6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E5B5C-9E41-40CA-A902-90C2352D4968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Політика, релігія</a:t>
          </a:r>
          <a:endParaRPr lang="ru-RU" sz="2600" kern="1200" dirty="0"/>
        </a:p>
      </dsp:txBody>
      <dsp:txXfrm>
        <a:off x="1313656" y="2078037"/>
        <a:ext cx="4782343" cy="944562"/>
      </dsp:txXfrm>
    </dsp:sp>
    <dsp:sp modelId="{77C67EEF-44E5-4D8B-A5AB-930318716BB0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9F34B-B4ED-4213-962B-F2B680655AE1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Одиниці вимірювання, дата й час. </a:t>
          </a:r>
          <a:endParaRPr lang="ru-RU" sz="2600" kern="1200"/>
        </a:p>
      </dsp:txBody>
      <dsp:txXfrm>
        <a:off x="1313656" y="3117056"/>
        <a:ext cx="4782343" cy="944562"/>
      </dsp:txXfrm>
    </dsp:sp>
    <dsp:sp modelId="{D9DAAE07-7009-45E5-A943-7BEA0066AA6B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F5649-0B44-4183-BF07-5B50851B5863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Довідкові матеріали</a:t>
          </a:r>
          <a:endParaRPr lang="ru-RU" sz="2400" kern="1200" dirty="0"/>
        </a:p>
      </dsp:txBody>
      <dsp:txXfrm>
        <a:off x="916483" y="1984"/>
        <a:ext cx="2030015" cy="1218009"/>
      </dsp:txXfrm>
    </dsp:sp>
    <dsp:sp modelId="{17E4D7C1-4B13-445B-993B-61B9C4AF0263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Словник</a:t>
          </a:r>
          <a:endParaRPr lang="ru-RU" sz="2400" kern="1200" dirty="0"/>
        </a:p>
      </dsp:txBody>
      <dsp:txXfrm>
        <a:off x="3149500" y="1984"/>
        <a:ext cx="2030015" cy="1218009"/>
      </dsp:txXfrm>
    </dsp:sp>
    <dsp:sp modelId="{A0E567AB-75DC-4FAF-A56B-D4A678FF4F0A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Увага до змінних</a:t>
          </a:r>
          <a:endParaRPr lang="ru-RU" sz="2400" kern="1200" dirty="0"/>
        </a:p>
      </dsp:txBody>
      <dsp:txXfrm>
        <a:off x="916483" y="1422995"/>
        <a:ext cx="2030015" cy="1218009"/>
      </dsp:txXfrm>
    </dsp:sp>
    <dsp:sp modelId="{8A7ACC8D-33E4-4C38-B669-61B799996F0C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Знати нюанси </a:t>
          </a:r>
          <a:r>
            <a:rPr lang="uk-UA" sz="2400" kern="1200" dirty="0" err="1" smtClean="0"/>
            <a:t>тех.описів</a:t>
          </a:r>
          <a:endParaRPr lang="ru-RU" sz="2400" kern="1200" dirty="0"/>
        </a:p>
      </dsp:txBody>
      <dsp:txXfrm>
        <a:off x="3149500" y="1422995"/>
        <a:ext cx="2030015" cy="1218009"/>
      </dsp:txXfrm>
    </dsp:sp>
    <dsp:sp modelId="{FC2ACF27-FB5F-4075-A6B1-AF992B30AF4A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Знання мови</a:t>
          </a:r>
          <a:endParaRPr lang="ru-RU" sz="2400" kern="1200" dirty="0"/>
        </a:p>
      </dsp:txBody>
      <dsp:txXfrm>
        <a:off x="2032992" y="2844006"/>
        <a:ext cx="2030015" cy="121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28548-DA9B-4130-949E-A8F7EEC05670}">
      <dsp:nvSpPr>
        <dsp:cNvPr id="0" name=""/>
        <dsp:cNvSpPr/>
      </dsp:nvSpPr>
      <dsp:spPr>
        <a:xfrm>
          <a:off x="260033" y="2479"/>
          <a:ext cx="1536227" cy="105846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64106-8341-41E8-AB32-641C87F0F818}">
      <dsp:nvSpPr>
        <dsp:cNvPr id="0" name=""/>
        <dsp:cNvSpPr/>
      </dsp:nvSpPr>
      <dsp:spPr>
        <a:xfrm>
          <a:off x="260033" y="1060940"/>
          <a:ext cx="1536227" cy="56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Ономатопея</a:t>
          </a:r>
          <a:endParaRPr lang="ru-RU" sz="1600" kern="1200" dirty="0"/>
        </a:p>
      </dsp:txBody>
      <dsp:txXfrm>
        <a:off x="260033" y="1060940"/>
        <a:ext cx="1536227" cy="569940"/>
      </dsp:txXfrm>
    </dsp:sp>
    <dsp:sp modelId="{A206D28D-987D-4366-AC6D-E6B9FBFBD9AF}">
      <dsp:nvSpPr>
        <dsp:cNvPr id="0" name=""/>
        <dsp:cNvSpPr/>
      </dsp:nvSpPr>
      <dsp:spPr>
        <a:xfrm>
          <a:off x="1949948" y="2479"/>
          <a:ext cx="1536227" cy="105846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4236E-2B91-4C63-884C-A21068302A98}">
      <dsp:nvSpPr>
        <dsp:cNvPr id="0" name=""/>
        <dsp:cNvSpPr/>
      </dsp:nvSpPr>
      <dsp:spPr>
        <a:xfrm>
          <a:off x="1949948" y="1060940"/>
          <a:ext cx="1536227" cy="56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Реалії та імена</a:t>
          </a:r>
          <a:endParaRPr lang="ru-RU" sz="1600" kern="1200" dirty="0"/>
        </a:p>
      </dsp:txBody>
      <dsp:txXfrm>
        <a:off x="1949948" y="1060940"/>
        <a:ext cx="1536227" cy="569940"/>
      </dsp:txXfrm>
    </dsp:sp>
    <dsp:sp modelId="{B81B262F-02AF-49AE-B327-D3A511258CEB}">
      <dsp:nvSpPr>
        <dsp:cNvPr id="0" name=""/>
        <dsp:cNvSpPr/>
      </dsp:nvSpPr>
      <dsp:spPr>
        <a:xfrm>
          <a:off x="3639863" y="2479"/>
          <a:ext cx="1536227" cy="1058460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E36F8-E566-4055-A85E-2D3A04CE4074}">
      <dsp:nvSpPr>
        <dsp:cNvPr id="0" name=""/>
        <dsp:cNvSpPr/>
      </dsp:nvSpPr>
      <dsp:spPr>
        <a:xfrm>
          <a:off x="3639863" y="1060940"/>
          <a:ext cx="1536227" cy="56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Національна адаптація</a:t>
          </a:r>
          <a:endParaRPr lang="ru-RU" sz="1600" kern="1200" dirty="0"/>
        </a:p>
      </dsp:txBody>
      <dsp:txXfrm>
        <a:off x="3639863" y="1060940"/>
        <a:ext cx="1536227" cy="569940"/>
      </dsp:txXfrm>
    </dsp:sp>
    <dsp:sp modelId="{CAB450BD-7A67-432F-93D5-BA5616F3E8DD}">
      <dsp:nvSpPr>
        <dsp:cNvPr id="0" name=""/>
        <dsp:cNvSpPr/>
      </dsp:nvSpPr>
      <dsp:spPr>
        <a:xfrm>
          <a:off x="1949948" y="1784503"/>
          <a:ext cx="1536227" cy="1058460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75B73-C2ED-4CF5-86D1-C7A9A6ED7829}">
      <dsp:nvSpPr>
        <dsp:cNvPr id="0" name=""/>
        <dsp:cNvSpPr/>
      </dsp:nvSpPr>
      <dsp:spPr>
        <a:xfrm>
          <a:off x="1949948" y="2842964"/>
          <a:ext cx="1536227" cy="569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Гумор</a:t>
          </a:r>
          <a:endParaRPr lang="ru-RU" sz="1600" kern="1200" dirty="0"/>
        </a:p>
      </dsp:txBody>
      <dsp:txXfrm>
        <a:off x="1949948" y="2842964"/>
        <a:ext cx="1536227" cy="569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7/9/2025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939" y="0"/>
            <a:ext cx="8502976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4144" y="348792"/>
            <a:ext cx="838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Переклад </a:t>
            </a:r>
            <a:r>
              <a:rPr lang="ru-RU" sz="3600" b="1" i="1" dirty="0" err="1"/>
              <a:t>пісень</a:t>
            </a:r>
            <a:r>
              <a:rPr lang="ru-RU" sz="3600" b="1" i="1" dirty="0"/>
              <a:t>, </a:t>
            </a:r>
            <a:r>
              <a:rPr lang="ru-RU" sz="3600" b="1" i="1" dirty="0" err="1"/>
              <a:t>коміксів</a:t>
            </a:r>
            <a:r>
              <a:rPr lang="ru-RU" sz="3600" b="1" i="1" dirty="0"/>
              <a:t> та </a:t>
            </a:r>
            <a:r>
              <a:rPr lang="ru-RU" sz="3600" b="1" i="1" dirty="0" err="1"/>
              <a:t>відеоігор</a:t>
            </a:r>
            <a:endParaRPr lang="ru-RU" sz="36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670" y="2551837"/>
            <a:ext cx="85972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1.	</a:t>
            </a:r>
            <a:r>
              <a:rPr lang="ru-RU" sz="3200" dirty="0" err="1"/>
              <a:t>Відеоігри</a:t>
            </a:r>
            <a:r>
              <a:rPr lang="ru-RU" sz="3200" dirty="0"/>
              <a:t>: </a:t>
            </a:r>
            <a:r>
              <a:rPr lang="ru-RU" sz="3200" dirty="0" err="1"/>
              <a:t>процеси</a:t>
            </a:r>
            <a:r>
              <a:rPr lang="ru-RU" sz="3200" dirty="0"/>
              <a:t> </a:t>
            </a:r>
            <a:r>
              <a:rPr lang="ru-RU" sz="3200" dirty="0" err="1"/>
              <a:t>локалізації</a:t>
            </a:r>
            <a:r>
              <a:rPr lang="ru-RU" sz="3200" dirty="0"/>
              <a:t> та перекладу.</a:t>
            </a:r>
          </a:p>
          <a:p>
            <a:pPr algn="ctr"/>
            <a:r>
              <a:rPr lang="ru-RU" sz="3200" dirty="0"/>
              <a:t>2.	</a:t>
            </a:r>
            <a:r>
              <a:rPr lang="ru-RU" sz="3200" dirty="0" err="1"/>
              <a:t>Складності</a:t>
            </a:r>
            <a:r>
              <a:rPr lang="ru-RU" sz="3200" dirty="0"/>
              <a:t> перекладу </a:t>
            </a:r>
            <a:r>
              <a:rPr lang="ru-RU" sz="3200" dirty="0" err="1"/>
              <a:t>відеоігор</a:t>
            </a:r>
            <a:r>
              <a:rPr lang="ru-RU" sz="3200" dirty="0"/>
              <a:t> та шляхи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подолання</a:t>
            </a:r>
            <a:endParaRPr lang="ru-RU" sz="3200" dirty="0"/>
          </a:p>
          <a:p>
            <a:pPr algn="ctr"/>
            <a:r>
              <a:rPr lang="ru-RU" sz="3200" dirty="0"/>
              <a:t>3.	</a:t>
            </a:r>
            <a:r>
              <a:rPr lang="ru-RU" sz="3200" dirty="0" err="1"/>
              <a:t>Специфіка</a:t>
            </a:r>
            <a:r>
              <a:rPr lang="ru-RU" sz="3200" dirty="0"/>
              <a:t> перекладу </a:t>
            </a:r>
            <a:r>
              <a:rPr lang="ru-RU" sz="3200" dirty="0" err="1"/>
              <a:t>коміксів</a:t>
            </a:r>
            <a:r>
              <a:rPr lang="ru-RU" sz="3200" dirty="0"/>
              <a:t> та  </a:t>
            </a:r>
            <a:r>
              <a:rPr lang="ru-RU" sz="3200" dirty="0" err="1"/>
              <a:t>пісень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829" y="612845"/>
            <a:ext cx="87197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sz="2400" dirty="0" smtClean="0"/>
              <a:t>* </a:t>
            </a:r>
            <a:r>
              <a:rPr lang="de-DE" sz="2400" dirty="0" smtClean="0"/>
              <a:t>Cooper Creek</a:t>
            </a:r>
            <a:r>
              <a:rPr lang="uk-UA" sz="2400" dirty="0" smtClean="0"/>
              <a:t> </a:t>
            </a:r>
            <a:r>
              <a:rPr lang="ru-RU" sz="2400" dirty="0" smtClean="0"/>
              <a:t>— Купер-крик, </a:t>
            </a:r>
            <a:r>
              <a:rPr lang="de-DE" sz="2400" dirty="0" smtClean="0"/>
              <a:t>Jack</a:t>
            </a:r>
            <a:r>
              <a:rPr lang="uk-UA" sz="2400" dirty="0" smtClean="0"/>
              <a:t> </a:t>
            </a:r>
            <a:r>
              <a:rPr lang="ru-RU" sz="2400" dirty="0" smtClean="0"/>
              <a:t>— Джек, </a:t>
            </a:r>
            <a:r>
              <a:rPr lang="de-DE" sz="2400" dirty="0" err="1"/>
              <a:t>Firebeed</a:t>
            </a:r>
            <a:r>
              <a:rPr lang="de-DE" sz="2400" dirty="0"/>
              <a:t> </a:t>
            </a:r>
            <a:r>
              <a:rPr lang="de-DE" sz="2400" dirty="0" err="1"/>
              <a:t>Elvenhair</a:t>
            </a:r>
            <a:r>
              <a:rPr lang="de-DE" sz="2400" dirty="0"/>
              <a:t> — </a:t>
            </a:r>
            <a:r>
              <a:rPr lang="ru-RU" sz="2400" dirty="0" err="1"/>
              <a:t>Фаєрбід</a:t>
            </a:r>
            <a:r>
              <a:rPr lang="ru-RU" sz="2400" dirty="0"/>
              <a:t> </a:t>
            </a:r>
            <a:r>
              <a:rPr lang="ru-RU" sz="2400" dirty="0" err="1" smtClean="0"/>
              <a:t>Елвенгейр</a:t>
            </a:r>
            <a:r>
              <a:rPr lang="ru-RU" sz="2400" dirty="0" smtClean="0"/>
              <a:t>,  </a:t>
            </a:r>
            <a:r>
              <a:rPr lang="de-DE" sz="2400" dirty="0" err="1" smtClean="0"/>
              <a:t>Tharen</a:t>
            </a:r>
            <a:r>
              <a:rPr lang="de-DE" sz="2400" dirty="0" smtClean="0"/>
              <a:t> </a:t>
            </a:r>
            <a:r>
              <a:rPr lang="de-DE" sz="2400" dirty="0" err="1"/>
              <a:t>Ramoran</a:t>
            </a:r>
            <a:r>
              <a:rPr lang="de-DE" sz="2400" dirty="0"/>
              <a:t> — </a:t>
            </a:r>
            <a:r>
              <a:rPr lang="ru-RU" sz="2400" dirty="0" err="1"/>
              <a:t>Тарен</a:t>
            </a:r>
            <a:r>
              <a:rPr lang="ru-RU" sz="2400" dirty="0"/>
              <a:t> </a:t>
            </a:r>
            <a:r>
              <a:rPr lang="ru-RU" sz="2400" dirty="0" err="1"/>
              <a:t>Раморан</a:t>
            </a:r>
            <a:r>
              <a:rPr lang="ru-RU" sz="2400" dirty="0"/>
              <a:t>. </a:t>
            </a:r>
            <a:r>
              <a:rPr lang="ru-RU" sz="2400" dirty="0" smtClean="0"/>
              <a:t> Але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й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: </a:t>
            </a:r>
            <a:r>
              <a:rPr lang="de-DE" sz="2400" dirty="0" err="1" smtClean="0"/>
              <a:t>Glint</a:t>
            </a:r>
            <a:r>
              <a:rPr lang="de-DE" sz="2400" dirty="0" smtClean="0"/>
              <a:t> </a:t>
            </a:r>
            <a:r>
              <a:rPr lang="de-DE" sz="2400" dirty="0" err="1"/>
              <a:t>Gardensonson</a:t>
            </a:r>
            <a:r>
              <a:rPr lang="de-DE" sz="2400" dirty="0"/>
              <a:t> — </a:t>
            </a:r>
            <a:r>
              <a:rPr lang="ru-RU" sz="2400" dirty="0" err="1"/>
              <a:t>Ясь</a:t>
            </a:r>
            <a:r>
              <a:rPr lang="ru-RU" sz="2400" dirty="0"/>
              <a:t> </a:t>
            </a:r>
            <a:r>
              <a:rPr lang="ru-RU" sz="2400" dirty="0" err="1"/>
              <a:t>Садівничукенко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uk-UA" sz="2400" i="1" dirty="0" smtClean="0"/>
              <a:t>*</a:t>
            </a:r>
            <a:r>
              <a:rPr lang="de-DE" sz="2400" i="1" dirty="0" err="1" smtClean="0"/>
              <a:t>Wyn</a:t>
            </a:r>
            <a:r>
              <a:rPr lang="de-DE" sz="2400" i="1" dirty="0" smtClean="0"/>
              <a:t> </a:t>
            </a:r>
            <a:r>
              <a:rPr lang="uk-UA" sz="2400" i="1" dirty="0" smtClean="0"/>
              <a:t>? </a:t>
            </a:r>
          </a:p>
          <a:p>
            <a:pPr algn="ctr"/>
            <a:r>
              <a:rPr lang="de-DE" sz="2400" i="1" dirty="0" smtClean="0"/>
              <a:t>Valera</a:t>
            </a:r>
            <a:r>
              <a:rPr lang="uk-UA" sz="2400" i="1" dirty="0" smtClean="0"/>
              <a:t>? </a:t>
            </a:r>
          </a:p>
          <a:p>
            <a:pPr algn="ctr"/>
            <a:r>
              <a:rPr lang="de-DE" sz="2400" i="1" dirty="0" err="1" smtClean="0"/>
              <a:t>Siskin</a:t>
            </a:r>
            <a:r>
              <a:rPr lang="de-DE" sz="2400" i="1" dirty="0"/>
              <a:t>, Durak, Dura </a:t>
            </a:r>
            <a:r>
              <a:rPr lang="uk-UA" sz="2400" i="1" dirty="0" smtClean="0"/>
              <a:t>? </a:t>
            </a:r>
          </a:p>
          <a:p>
            <a:pPr algn="ctr"/>
            <a:endParaRPr lang="uk-UA" sz="2400" i="1" dirty="0" smtClean="0"/>
          </a:p>
          <a:p>
            <a:pPr algn="ctr"/>
            <a:r>
              <a:rPr lang="uk-UA" sz="2400" i="1" dirty="0"/>
              <a:t>*</a:t>
            </a:r>
            <a:r>
              <a:rPr lang="en-US" sz="2400" i="1" dirty="0" smtClean="0"/>
              <a:t>«</a:t>
            </a:r>
            <a:r>
              <a:rPr lang="en-US" sz="2400" i="1" dirty="0"/>
              <a:t>Ginger? Do I look like a greengrocer </a:t>
            </a:r>
            <a:r>
              <a:rPr lang="en-US" sz="2400" i="1" dirty="0" smtClean="0"/>
              <a:t>to </a:t>
            </a:r>
            <a:r>
              <a:rPr lang="en-US" sz="2400" i="1" dirty="0"/>
              <a:t>you</a:t>
            </a:r>
            <a:r>
              <a:rPr lang="en-US" sz="2400" i="1" dirty="0" smtClean="0"/>
              <a:t>?»</a:t>
            </a:r>
            <a:endParaRPr lang="uk-UA" sz="2400" i="1" dirty="0" smtClean="0"/>
          </a:p>
          <a:p>
            <a:pPr algn="ctr"/>
            <a:r>
              <a:rPr lang="ru-RU" sz="2400" i="1" dirty="0"/>
              <a:t>«</a:t>
            </a:r>
            <a:r>
              <a:rPr lang="ru-RU" sz="2400" i="1" dirty="0" err="1"/>
              <a:t>Рудика</a:t>
            </a:r>
            <a:r>
              <a:rPr lang="ru-RU" sz="2400" i="1" dirty="0"/>
              <a:t>? </a:t>
            </a:r>
            <a:r>
              <a:rPr lang="ru-RU" sz="2400" i="1" dirty="0" err="1"/>
              <a:t>Твій</a:t>
            </a:r>
            <a:r>
              <a:rPr lang="ru-RU" sz="2400" i="1" dirty="0"/>
              <a:t> пес </a:t>
            </a:r>
            <a:r>
              <a:rPr lang="ru-RU" sz="2400" i="1" dirty="0" err="1"/>
              <a:t>загубився</a:t>
            </a:r>
            <a:r>
              <a:rPr lang="ru-RU" sz="2400" i="1" dirty="0"/>
              <a:t>?»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741503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89144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Що потрібно для якісного перекладу гри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5164606"/>
              </p:ext>
            </p:extLst>
          </p:nvPr>
        </p:nvGraphicFramePr>
        <p:xfrm>
          <a:off x="1637122" y="20003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73833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29" y="14401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При </a:t>
            </a:r>
            <a:r>
              <a:rPr lang="ru-RU" sz="2400" dirty="0" err="1"/>
              <a:t>роботі</a:t>
            </a:r>
            <a:r>
              <a:rPr lang="ru-RU" sz="2400" dirty="0"/>
              <a:t> з </a:t>
            </a:r>
            <a:r>
              <a:rPr lang="ru-RU" sz="2400" dirty="0" err="1"/>
              <a:t>коміксом</a:t>
            </a:r>
            <a:r>
              <a:rPr lang="ru-RU" sz="2400" dirty="0"/>
              <a:t> </a:t>
            </a:r>
            <a:r>
              <a:rPr lang="ru-RU" sz="2400" dirty="0" err="1"/>
              <a:t>варто</a:t>
            </a:r>
            <a:r>
              <a:rPr lang="ru-RU" sz="2400" dirty="0"/>
              <a:t> </a:t>
            </a:r>
            <a:r>
              <a:rPr lang="ru-RU" sz="2400" dirty="0" err="1"/>
              <a:t>пам'ятати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ілюстрації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, і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них </a:t>
            </a:r>
            <a:r>
              <a:rPr lang="ru-RU" sz="2400" dirty="0" err="1"/>
              <a:t>перекладач</a:t>
            </a:r>
            <a:r>
              <a:rPr lang="ru-RU" sz="2400" dirty="0"/>
              <a:t> повинен «</a:t>
            </a:r>
            <a:r>
              <a:rPr lang="ru-RU" sz="2400" dirty="0" err="1"/>
              <a:t>підганяти</a:t>
            </a:r>
            <a:r>
              <a:rPr lang="ru-RU" sz="2400" dirty="0"/>
              <a:t>» </a:t>
            </a:r>
            <a:r>
              <a:rPr lang="ru-RU" sz="2400" dirty="0" err="1"/>
              <a:t>свій</a:t>
            </a:r>
            <a:r>
              <a:rPr lang="ru-RU" sz="2400" dirty="0"/>
              <a:t> текст</a:t>
            </a:r>
            <a:r>
              <a:rPr lang="ru-RU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8127189"/>
              </p:ext>
            </p:extLst>
          </p:nvPr>
        </p:nvGraphicFramePr>
        <p:xfrm>
          <a:off x="3487918" y="3337089"/>
          <a:ext cx="5436124" cy="341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9493" y="48519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KRROOOMM</a:t>
            </a:r>
            <a:r>
              <a:rPr lang="ru-RU" dirty="0" smtClean="0"/>
              <a:t> </a:t>
            </a:r>
            <a:r>
              <a:rPr lang="ru-RU" dirty="0"/>
              <a:t>- КРРРУУММ!; </a:t>
            </a:r>
            <a:endParaRPr lang="ru-RU" dirty="0" smtClean="0"/>
          </a:p>
          <a:p>
            <a:r>
              <a:rPr lang="de-DE" dirty="0" smtClean="0"/>
              <a:t>BWROOOOOOM</a:t>
            </a:r>
            <a:r>
              <a:rPr lang="de-DE" dirty="0"/>
              <a:t>! </a:t>
            </a:r>
            <a:r>
              <a:rPr lang="ru-RU" dirty="0" smtClean="0"/>
              <a:t>- </a:t>
            </a:r>
            <a:r>
              <a:rPr lang="ru-RU" dirty="0"/>
              <a:t>БВРУУУУУМ!; </a:t>
            </a:r>
            <a:endParaRPr lang="ru-RU" dirty="0" smtClean="0"/>
          </a:p>
          <a:p>
            <a:r>
              <a:rPr lang="de-DE" dirty="0" smtClean="0"/>
              <a:t>SSSSSSSSS</a:t>
            </a:r>
            <a:r>
              <a:rPr lang="de-DE" dirty="0"/>
              <a:t>! </a:t>
            </a:r>
            <a:r>
              <a:rPr lang="ru-RU" dirty="0" smtClean="0"/>
              <a:t> </a:t>
            </a:r>
            <a:r>
              <a:rPr lang="ru-RU" dirty="0"/>
              <a:t>- ССССССССС!; </a:t>
            </a:r>
            <a:endParaRPr lang="ru-RU" dirty="0" smtClean="0"/>
          </a:p>
          <a:p>
            <a:r>
              <a:rPr lang="de-DE" dirty="0" smtClean="0"/>
              <a:t>ZZAAK</a:t>
            </a:r>
            <a:r>
              <a:rPr lang="de-DE" dirty="0"/>
              <a:t>! </a:t>
            </a:r>
            <a:r>
              <a:rPr lang="ru-RU" dirty="0" smtClean="0"/>
              <a:t> </a:t>
            </a:r>
            <a:r>
              <a:rPr lang="ru-RU" dirty="0"/>
              <a:t>- ЗЗЗАК!</a:t>
            </a:r>
          </a:p>
        </p:txBody>
      </p:sp>
    </p:spTree>
    <p:extLst>
      <p:ext uri="{BB962C8B-B14F-4D97-AF65-F5344CB8AC3E}">
        <p14:creationId xmlns:p14="http://schemas.microsoft.com/office/powerpoint/2010/main" val="16980607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75" y="-2434143"/>
            <a:ext cx="890833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algn="ctr"/>
            <a:r>
              <a:rPr lang="de-DE" sz="2800" dirty="0" smtClean="0"/>
              <a:t>Man-Spider </a:t>
            </a:r>
            <a:r>
              <a:rPr lang="de-DE" sz="2800" dirty="0"/>
              <a:t>– </a:t>
            </a:r>
            <a:r>
              <a:rPr lang="ru-RU" sz="2800" dirty="0" err="1"/>
              <a:t>Павук</a:t>
            </a:r>
            <a:r>
              <a:rPr lang="ru-RU" sz="2800" dirty="0"/>
              <a:t>-Людина, </a:t>
            </a:r>
            <a:r>
              <a:rPr lang="de-DE" sz="2800" dirty="0"/>
              <a:t>Angel   </a:t>
            </a:r>
            <a:r>
              <a:rPr lang="de-DE" sz="2800" dirty="0" err="1"/>
              <a:t>Dust</a:t>
            </a:r>
            <a:r>
              <a:rPr lang="de-DE" sz="2800" dirty="0"/>
              <a:t> – </a:t>
            </a:r>
            <a:r>
              <a:rPr lang="ru-RU" sz="2800" dirty="0" err="1"/>
              <a:t>Ангельський</a:t>
            </a:r>
            <a:r>
              <a:rPr lang="ru-RU" sz="2800" dirty="0"/>
              <a:t>  пил,   </a:t>
            </a:r>
            <a:r>
              <a:rPr lang="de-DE" sz="2800" dirty="0"/>
              <a:t>Baron   </a:t>
            </a:r>
            <a:r>
              <a:rPr lang="de-DE" sz="2800" dirty="0" smtClean="0"/>
              <a:t>Blood</a:t>
            </a:r>
            <a:r>
              <a:rPr lang="ru-RU" sz="2800" dirty="0" smtClean="0"/>
              <a:t> </a:t>
            </a:r>
            <a:r>
              <a:rPr lang="ru-RU" sz="2800" dirty="0"/>
              <a:t>– Барон  Кров,   </a:t>
            </a:r>
            <a:r>
              <a:rPr lang="de-DE" sz="2800" dirty="0" err="1"/>
              <a:t>Beautiful</a:t>
            </a:r>
            <a:r>
              <a:rPr lang="de-DE" sz="2800" dirty="0"/>
              <a:t> </a:t>
            </a:r>
            <a:r>
              <a:rPr lang="de-DE" sz="2800" dirty="0" err="1"/>
              <a:t>Dreamer</a:t>
            </a:r>
            <a:r>
              <a:rPr lang="de-DE" sz="2800" dirty="0"/>
              <a:t> – </a:t>
            </a:r>
            <a:r>
              <a:rPr lang="ru-RU" sz="2800" dirty="0" err="1"/>
              <a:t>Гарний</a:t>
            </a:r>
            <a:r>
              <a:rPr lang="ru-RU" sz="2800" dirty="0"/>
              <a:t> </a:t>
            </a:r>
            <a:r>
              <a:rPr lang="ru-RU" sz="2800" dirty="0" err="1"/>
              <a:t>мрійник</a:t>
            </a:r>
            <a:r>
              <a:rPr lang="ru-RU" sz="2800" dirty="0"/>
              <a:t>,  </a:t>
            </a:r>
            <a:r>
              <a:rPr lang="de-DE" sz="2800" dirty="0"/>
              <a:t>Big Bertha – </a:t>
            </a:r>
            <a:r>
              <a:rPr lang="ru-RU" sz="2800" dirty="0"/>
              <a:t>Велика Берта,  </a:t>
            </a:r>
            <a:r>
              <a:rPr lang="de-DE" sz="2800" dirty="0"/>
              <a:t>Black </a:t>
            </a:r>
            <a:r>
              <a:rPr lang="de-DE" sz="2800" dirty="0" err="1"/>
              <a:t>Cat</a:t>
            </a:r>
            <a:r>
              <a:rPr lang="de-DE" sz="2800" dirty="0"/>
              <a:t> – </a:t>
            </a:r>
            <a:r>
              <a:rPr lang="ru-RU" sz="2800" dirty="0" err="1"/>
              <a:t>Чорна</a:t>
            </a:r>
            <a:r>
              <a:rPr lang="ru-RU" sz="2800" dirty="0"/>
              <a:t> </a:t>
            </a:r>
            <a:r>
              <a:rPr lang="ru-RU" sz="2800" dirty="0" err="1"/>
              <a:t>кішка</a:t>
            </a:r>
            <a:r>
              <a:rPr lang="ru-RU" sz="2800" dirty="0"/>
              <a:t>, </a:t>
            </a:r>
            <a:r>
              <a:rPr lang="de-DE" sz="2800" dirty="0" err="1" smtClean="0"/>
              <a:t>Blackheart</a:t>
            </a:r>
            <a:r>
              <a:rPr lang="de-DE" sz="2800" dirty="0" smtClean="0"/>
              <a:t>   </a:t>
            </a:r>
            <a:r>
              <a:rPr lang="de-DE" sz="2800" dirty="0"/>
              <a:t>– </a:t>
            </a:r>
            <a:r>
              <a:rPr lang="ru-RU" sz="2800" dirty="0" err="1"/>
              <a:t>Чорносерце</a:t>
            </a:r>
            <a:r>
              <a:rPr lang="ru-RU" sz="2800" dirty="0"/>
              <a:t>,   </a:t>
            </a:r>
            <a:r>
              <a:rPr lang="de-DE" sz="2800" dirty="0" err="1"/>
              <a:t>Blacklight</a:t>
            </a:r>
            <a:r>
              <a:rPr lang="de-DE" sz="2800" dirty="0"/>
              <a:t> – </a:t>
            </a:r>
            <a:r>
              <a:rPr lang="ru-RU" sz="2800" dirty="0" err="1"/>
              <a:t>Чорносвітло</a:t>
            </a:r>
            <a:r>
              <a:rPr lang="ru-RU" sz="2800" dirty="0"/>
              <a:t>,   </a:t>
            </a:r>
            <a:r>
              <a:rPr lang="de-DE" sz="2800" dirty="0" err="1"/>
              <a:t>Everyman</a:t>
            </a:r>
            <a:r>
              <a:rPr lang="de-DE" sz="2800" dirty="0"/>
              <a:t> – </a:t>
            </a:r>
            <a:r>
              <a:rPr lang="ru-RU" sz="2800" dirty="0" err="1" smtClean="0"/>
              <a:t>Кожнолюд</a:t>
            </a:r>
            <a:r>
              <a:rPr lang="ru-RU" sz="2800" dirty="0" smtClean="0"/>
              <a:t>, </a:t>
            </a:r>
            <a:r>
              <a:rPr lang="de-DE" sz="2800" dirty="0" err="1" smtClean="0"/>
              <a:t>Venom</a:t>
            </a:r>
            <a:r>
              <a:rPr lang="de-DE" sz="2800" dirty="0" smtClean="0"/>
              <a:t>   </a:t>
            </a:r>
            <a:r>
              <a:rPr lang="de-DE" sz="2800" dirty="0"/>
              <a:t>– </a:t>
            </a:r>
            <a:r>
              <a:rPr lang="ru-RU" sz="2800" dirty="0"/>
              <a:t>Веном, </a:t>
            </a:r>
            <a:r>
              <a:rPr lang="de-DE" sz="2800" dirty="0" err="1"/>
              <a:t>Deadpool</a:t>
            </a:r>
            <a:r>
              <a:rPr lang="de-DE" sz="2800" dirty="0"/>
              <a:t> – </a:t>
            </a:r>
            <a:r>
              <a:rPr lang="ru-RU" sz="2800" dirty="0" err="1"/>
              <a:t>Дедпул</a:t>
            </a:r>
            <a:r>
              <a:rPr lang="ru-RU" sz="2800" dirty="0"/>
              <a:t>, </a:t>
            </a:r>
            <a:r>
              <a:rPr lang="de-DE" sz="2800" dirty="0" err="1"/>
              <a:t>Iceman</a:t>
            </a:r>
            <a:r>
              <a:rPr lang="de-DE" sz="2800" dirty="0"/>
              <a:t> – </a:t>
            </a:r>
            <a:r>
              <a:rPr lang="ru-RU" sz="2800" dirty="0" err="1" smtClean="0"/>
              <a:t>Айсмен</a:t>
            </a:r>
            <a:r>
              <a:rPr lang="ru-RU" sz="2800" dirty="0" smtClean="0"/>
              <a:t>, </a:t>
            </a:r>
            <a:r>
              <a:rPr lang="de-DE" sz="2800" dirty="0" err="1" smtClean="0"/>
              <a:t>Iceman</a:t>
            </a:r>
            <a:r>
              <a:rPr lang="de-DE" sz="2800" dirty="0" smtClean="0"/>
              <a:t>  </a:t>
            </a:r>
            <a:r>
              <a:rPr lang="de-DE" sz="2800" dirty="0"/>
              <a:t>–  </a:t>
            </a:r>
            <a:r>
              <a:rPr lang="ru-RU" sz="2800" dirty="0" smtClean="0"/>
              <a:t>Людина-</a:t>
            </a:r>
            <a:r>
              <a:rPr lang="ru-RU" sz="2800" dirty="0" err="1" smtClean="0"/>
              <a:t>лід</a:t>
            </a:r>
            <a:r>
              <a:rPr lang="ru-RU" sz="2800" dirty="0" smtClean="0"/>
              <a:t>, </a:t>
            </a:r>
            <a:r>
              <a:rPr lang="de-DE" sz="2800" dirty="0" err="1" smtClean="0"/>
              <a:t>Strucker</a:t>
            </a:r>
            <a:r>
              <a:rPr lang="uk-UA" sz="2800" dirty="0" smtClean="0"/>
              <a:t> – </a:t>
            </a:r>
            <a:r>
              <a:rPr lang="uk-UA" sz="2800" dirty="0" err="1" smtClean="0"/>
              <a:t>Штукер</a:t>
            </a:r>
            <a:r>
              <a:rPr lang="uk-UA" sz="2800" dirty="0" smtClean="0"/>
              <a:t>, </a:t>
            </a:r>
            <a:r>
              <a:rPr lang="de-DE" sz="2800" dirty="0" smtClean="0"/>
              <a:t>Man-Thing</a:t>
            </a:r>
            <a:r>
              <a:rPr lang="uk-UA" sz="2800" dirty="0" smtClean="0"/>
              <a:t> – Лісовик, </a:t>
            </a:r>
            <a:r>
              <a:rPr lang="de-DE" sz="2800" dirty="0" err="1" smtClean="0"/>
              <a:t>Deadpool</a:t>
            </a:r>
            <a:r>
              <a:rPr lang="de-DE" sz="2800" dirty="0" smtClean="0"/>
              <a:t>   </a:t>
            </a:r>
            <a:r>
              <a:rPr lang="de-DE" sz="2800" dirty="0"/>
              <a:t>— </a:t>
            </a:r>
            <a:r>
              <a:rPr lang="uk-UA" sz="2800" dirty="0" smtClean="0"/>
              <a:t>?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44" y="4983272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3578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44" y="335846"/>
            <a:ext cx="82013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000" dirty="0" err="1" smtClean="0"/>
              <a:t>Способи</a:t>
            </a:r>
            <a:r>
              <a:rPr lang="ru-RU" sz="2000" dirty="0" smtClean="0"/>
              <a:t> перекладу </a:t>
            </a:r>
            <a:r>
              <a:rPr lang="ru-RU" sz="2000" dirty="0" err="1" smtClean="0"/>
              <a:t>пісні</a:t>
            </a:r>
            <a:r>
              <a:rPr lang="ru-RU" sz="2000" dirty="0" smtClean="0"/>
              <a:t> : </a:t>
            </a:r>
            <a:r>
              <a:rPr lang="ru-RU" sz="2000" dirty="0"/>
              <a:t>1) </a:t>
            </a:r>
            <a:r>
              <a:rPr lang="ru-RU" sz="2000" dirty="0" err="1"/>
              <a:t>залишити</a:t>
            </a:r>
            <a:r>
              <a:rPr lang="ru-RU" sz="2000" dirty="0"/>
              <a:t> </a:t>
            </a:r>
            <a:r>
              <a:rPr lang="ru-RU" sz="2000" dirty="0" err="1"/>
              <a:t>музичний</a:t>
            </a:r>
            <a:r>
              <a:rPr lang="ru-RU" sz="2000" dirty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 в </a:t>
            </a:r>
            <a:r>
              <a:rPr lang="ru-RU" sz="2000" dirty="0" err="1"/>
              <a:t>оригіналі</a:t>
            </a:r>
            <a:r>
              <a:rPr lang="ru-RU" sz="2000" dirty="0"/>
              <a:t> без перекладу; 2) </a:t>
            </a:r>
            <a:r>
              <a:rPr lang="ru-RU" sz="2000" dirty="0" err="1"/>
              <a:t>використати</a:t>
            </a:r>
            <a:r>
              <a:rPr lang="ru-RU" sz="2000" dirty="0"/>
              <a:t> </a:t>
            </a:r>
            <a:r>
              <a:rPr lang="ru-RU" sz="2000" dirty="0" err="1"/>
              <a:t>закадровий</a:t>
            </a:r>
            <a:r>
              <a:rPr lang="ru-RU" sz="2000" dirty="0"/>
              <a:t> переклад (в основному, </a:t>
            </a:r>
            <a:r>
              <a:rPr lang="ru-RU" sz="2000" dirty="0" err="1"/>
              <a:t>скорочений</a:t>
            </a:r>
            <a:r>
              <a:rPr lang="ru-RU" sz="2000" dirty="0"/>
              <a:t>); 3) </a:t>
            </a:r>
            <a:r>
              <a:rPr lang="ru-RU" sz="2000" dirty="0" err="1"/>
              <a:t>переспівати</a:t>
            </a:r>
            <a:r>
              <a:rPr lang="ru-RU" sz="2000" dirty="0"/>
              <a:t> </a:t>
            </a:r>
            <a:r>
              <a:rPr lang="ru-RU" sz="2000" dirty="0" err="1"/>
              <a:t>пісню</a:t>
            </a:r>
            <a:r>
              <a:rPr lang="ru-RU" sz="2000" dirty="0"/>
              <a:t> (</a:t>
            </a:r>
            <a:r>
              <a:rPr lang="ru-RU" sz="2000" dirty="0" err="1"/>
              <a:t>продублювати</a:t>
            </a:r>
            <a:r>
              <a:rPr lang="ru-RU" sz="2000" dirty="0"/>
              <a:t>) </a:t>
            </a:r>
            <a:r>
              <a:rPr lang="ru-RU" sz="2000" dirty="0" err="1"/>
              <a:t>мовою</a:t>
            </a:r>
            <a:r>
              <a:rPr lang="ru-RU" sz="2000" dirty="0"/>
              <a:t> перекладу; 4) </a:t>
            </a:r>
            <a:r>
              <a:rPr lang="ru-RU" sz="2000" dirty="0" err="1"/>
              <a:t>замінити</a:t>
            </a:r>
            <a:r>
              <a:rPr lang="ru-RU" sz="2000" dirty="0"/>
              <a:t> в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дублювання</a:t>
            </a:r>
            <a:r>
              <a:rPr lang="ru-RU" sz="2000" dirty="0"/>
              <a:t> </a:t>
            </a:r>
            <a:r>
              <a:rPr lang="ru-RU" sz="2000" dirty="0" err="1"/>
              <a:t>маловідому</a:t>
            </a:r>
            <a:r>
              <a:rPr lang="ru-RU" sz="2000" dirty="0"/>
              <a:t> </a:t>
            </a:r>
            <a:r>
              <a:rPr lang="ru-RU" sz="2000" dirty="0" err="1"/>
              <a:t>пісню</a:t>
            </a:r>
            <a:r>
              <a:rPr lang="ru-RU" sz="2000" dirty="0"/>
              <a:t> на </a:t>
            </a:r>
            <a:r>
              <a:rPr lang="ru-RU" sz="2000" dirty="0" err="1"/>
              <a:t>іншу</a:t>
            </a:r>
            <a:r>
              <a:rPr lang="ru-RU" sz="2000" dirty="0"/>
              <a:t>, </a:t>
            </a:r>
            <a:r>
              <a:rPr lang="ru-RU" sz="2000" dirty="0" err="1"/>
              <a:t>зрозумілу</a:t>
            </a:r>
            <a:r>
              <a:rPr lang="ru-RU" sz="2000" dirty="0"/>
              <a:t> для </a:t>
            </a:r>
            <a:r>
              <a:rPr lang="ru-RU" sz="2000" dirty="0" err="1"/>
              <a:t>пересічного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глядача</a:t>
            </a:r>
            <a:r>
              <a:rPr lang="ru-RU" sz="2000" dirty="0"/>
              <a:t>, яка </a:t>
            </a:r>
            <a:r>
              <a:rPr lang="ru-RU" sz="2000" dirty="0" err="1"/>
              <a:t>відповідає</a:t>
            </a:r>
            <a:r>
              <a:rPr lang="ru-RU" sz="2000" dirty="0"/>
              <a:t> контексту (</a:t>
            </a:r>
            <a:r>
              <a:rPr lang="ru-RU" sz="2000" dirty="0" err="1"/>
              <a:t>адаптований</a:t>
            </a:r>
            <a:r>
              <a:rPr lang="ru-RU" sz="2000" dirty="0"/>
              <a:t> переклад); 5) подати переклад </a:t>
            </a:r>
            <a:r>
              <a:rPr lang="ru-RU" sz="2000" dirty="0" err="1"/>
              <a:t>пісні</a:t>
            </a:r>
            <a:r>
              <a:rPr lang="ru-RU" sz="2000" dirty="0"/>
              <a:t> в субтитрах.</a:t>
            </a:r>
          </a:p>
          <a:p>
            <a:pPr algn="ctr"/>
            <a:endParaRPr lang="ru-RU" sz="2000" smtClean="0"/>
          </a:p>
          <a:p>
            <a:pPr algn="ctr"/>
            <a:r>
              <a:rPr lang="ru-RU" sz="2000" smtClean="0"/>
              <a:t>В </a:t>
            </a:r>
            <a:r>
              <a:rPr lang="ru-RU" sz="2000" dirty="0" err="1"/>
              <a:t>цілому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відзначити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пісенного</a:t>
            </a:r>
            <a:r>
              <a:rPr lang="ru-RU" sz="2000" dirty="0"/>
              <a:t> перекладу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умовно</a:t>
            </a:r>
            <a:r>
              <a:rPr lang="ru-RU" sz="2000" dirty="0"/>
              <a:t> </a:t>
            </a:r>
            <a:r>
              <a:rPr lang="ru-RU" sz="2000" dirty="0" err="1"/>
              <a:t>розділити</a:t>
            </a:r>
            <a:r>
              <a:rPr lang="ru-RU" sz="2000" dirty="0"/>
              <a:t> на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. Перша </a:t>
            </a:r>
            <a:r>
              <a:rPr lang="ru-RU" sz="2000" dirty="0" err="1"/>
              <a:t>пов’язана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з </a:t>
            </a:r>
            <a:r>
              <a:rPr lang="ru-RU" sz="2000" dirty="0" err="1"/>
              <a:t>особливостями</a:t>
            </a:r>
            <a:r>
              <a:rPr lang="ru-RU" sz="2000" dirty="0"/>
              <a:t> </a:t>
            </a:r>
            <a:r>
              <a:rPr lang="ru-RU" sz="2000" dirty="0" err="1"/>
              <a:t>авторського</a:t>
            </a:r>
            <a:r>
              <a:rPr lang="ru-RU" sz="2000" dirty="0"/>
              <a:t> й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поетичного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. Друга ж — з </a:t>
            </a:r>
            <a:r>
              <a:rPr lang="ru-RU" sz="2000" dirty="0" err="1"/>
              <a:t>особливостями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вірша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зумовлені</a:t>
            </a:r>
            <a:r>
              <a:rPr lang="ru-RU" sz="2000" dirty="0"/>
              <a:t> як структурою </a:t>
            </a:r>
            <a:r>
              <a:rPr lang="ru-RU" sz="2000" dirty="0" err="1"/>
              <a:t>мови</a:t>
            </a:r>
            <a:r>
              <a:rPr lang="ru-RU" sz="2000" dirty="0"/>
              <a:t>, так і </a:t>
            </a:r>
            <a:r>
              <a:rPr lang="ru-RU" sz="2000" dirty="0" err="1"/>
              <a:t>традиціями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склалися</a:t>
            </a:r>
            <a:r>
              <a:rPr lang="ru-RU" sz="2000" dirty="0"/>
              <a:t> у кожного народу </a:t>
            </a:r>
            <a:r>
              <a:rPr lang="ru-RU" sz="2000" dirty="0" err="1"/>
              <a:t>окремо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0757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1826815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060" y="1166843"/>
            <a:ext cx="82861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i="1" dirty="0" err="1" smtClean="0"/>
              <a:t>Локалізація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відеоігор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переклад тексту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озвучення</a:t>
            </a:r>
            <a:r>
              <a:rPr lang="ru-RU" sz="2400" dirty="0"/>
              <a:t> </a:t>
            </a:r>
            <a:r>
              <a:rPr lang="ru-RU" sz="2400" dirty="0" err="1"/>
              <a:t>відеоігор</a:t>
            </a:r>
            <a:r>
              <a:rPr lang="ru-RU" sz="2400" dirty="0"/>
              <a:t> </a:t>
            </a:r>
            <a:r>
              <a:rPr lang="ru-RU" sz="2400" dirty="0" err="1"/>
              <a:t>мовами</a:t>
            </a:r>
            <a:r>
              <a:rPr lang="ru-RU" sz="2400" dirty="0"/>
              <a:t>, </a:t>
            </a:r>
            <a:r>
              <a:rPr lang="ru-RU" sz="2400" dirty="0" err="1"/>
              <a:t>відмінними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оригінальної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адаптація</a:t>
            </a:r>
            <a:r>
              <a:rPr lang="ru-RU" sz="2400" dirty="0"/>
              <a:t> до </a:t>
            </a:r>
            <a:r>
              <a:rPr lang="ru-RU" sz="2400" dirty="0" err="1"/>
              <a:t>інших</a:t>
            </a:r>
            <a:r>
              <a:rPr lang="ru-RU" sz="2400" dirty="0"/>
              <a:t> культур. </a:t>
            </a:r>
            <a:r>
              <a:rPr lang="ru-RU" sz="2400" dirty="0" err="1"/>
              <a:t>Локалізація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виконуватися</a:t>
            </a:r>
            <a:r>
              <a:rPr lang="ru-RU" sz="2400" dirty="0"/>
              <a:t> з </a:t>
            </a:r>
            <a:r>
              <a:rPr lang="ru-RU" sz="2400" dirty="0" err="1"/>
              <a:t>комерційною</a:t>
            </a:r>
            <a:r>
              <a:rPr lang="ru-RU" sz="2400" dirty="0"/>
              <a:t> метою для продажу </a:t>
            </a:r>
            <a:r>
              <a:rPr lang="ru-RU" sz="2400" dirty="0" err="1"/>
              <a:t>відеоігор</a:t>
            </a:r>
            <a:r>
              <a:rPr lang="ru-RU" sz="2400" dirty="0"/>
              <a:t> в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регіонах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некомерційно</a:t>
            </a:r>
            <a:r>
              <a:rPr lang="ru-RU" sz="2400" dirty="0"/>
              <a:t>, </a:t>
            </a:r>
            <a:r>
              <a:rPr lang="ru-RU" sz="2400" dirty="0" err="1"/>
              <a:t>задля</a:t>
            </a:r>
            <a:r>
              <a:rPr lang="ru-RU" sz="2400" dirty="0"/>
              <a:t>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 </a:t>
            </a:r>
            <a:r>
              <a:rPr lang="ru-RU" sz="2400" dirty="0" err="1"/>
              <a:t>гру</a:t>
            </a:r>
            <a:r>
              <a:rPr lang="ru-RU" sz="2400" dirty="0"/>
              <a:t> </a:t>
            </a:r>
            <a:r>
              <a:rPr lang="ru-RU" sz="2400" dirty="0" err="1"/>
              <a:t>краще</a:t>
            </a:r>
            <a:r>
              <a:rPr lang="ru-RU" sz="2400" dirty="0"/>
              <a:t> </a:t>
            </a:r>
            <a:r>
              <a:rPr lang="ru-RU" sz="2400" dirty="0" err="1"/>
              <a:t>зрозумілою</a:t>
            </a:r>
            <a:r>
              <a:rPr lang="ru-RU" sz="2400" dirty="0"/>
              <a:t> </a:t>
            </a:r>
            <a:r>
              <a:rPr lang="ru-RU" sz="2400" dirty="0" err="1"/>
              <a:t>гравцям</a:t>
            </a:r>
            <a:r>
              <a:rPr lang="ru-RU" sz="2400" dirty="0"/>
              <a:t>, </a:t>
            </a:r>
            <a:r>
              <a:rPr lang="ru-RU" sz="2400" dirty="0" err="1"/>
              <a:t>котрі</a:t>
            </a:r>
            <a:r>
              <a:rPr lang="ru-RU" sz="2400" dirty="0"/>
              <a:t>, як </a:t>
            </a:r>
            <a:r>
              <a:rPr lang="ru-RU" sz="2400" dirty="0" err="1"/>
              <a:t>передбачається</a:t>
            </a:r>
            <a:r>
              <a:rPr lang="ru-RU" sz="2400" dirty="0"/>
              <a:t>,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володіють</a:t>
            </a:r>
            <a:r>
              <a:rPr lang="ru-RU" sz="2400" dirty="0"/>
              <a:t> </a:t>
            </a:r>
            <a:r>
              <a:rPr lang="ru-RU" sz="2400" dirty="0" err="1"/>
              <a:t>грою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оригіналу</a:t>
            </a:r>
            <a:r>
              <a:rPr lang="ru-RU" sz="2400" dirty="0"/>
              <a:t>. </a:t>
            </a:r>
            <a:r>
              <a:rPr lang="ru-RU" sz="2400" dirty="0" err="1"/>
              <a:t>Локалізація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внесення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 до </a:t>
            </a:r>
            <a:r>
              <a:rPr lang="ru-RU" sz="2400" dirty="0" err="1"/>
              <a:t>файлів</a:t>
            </a:r>
            <a:r>
              <a:rPr lang="ru-RU" sz="2400" dirty="0"/>
              <a:t> </a:t>
            </a:r>
            <a:r>
              <a:rPr lang="ru-RU" sz="2400" dirty="0" err="1"/>
              <a:t>гри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перезапис</a:t>
            </a:r>
            <a:r>
              <a:rPr lang="ru-RU" sz="2400" dirty="0"/>
              <a:t>,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мовними</a:t>
            </a:r>
            <a:r>
              <a:rPr lang="ru-RU" sz="2400" dirty="0"/>
              <a:t> та </a:t>
            </a:r>
            <a:r>
              <a:rPr lang="ru-RU" sz="2400" dirty="0" err="1"/>
              <a:t>культурними</a:t>
            </a:r>
            <a:r>
              <a:rPr lang="ru-RU" sz="2400" dirty="0"/>
              <a:t> </a:t>
            </a:r>
            <a:r>
              <a:rPr lang="ru-RU" sz="2400" dirty="0" err="1"/>
              <a:t>особливостями</a:t>
            </a:r>
            <a:r>
              <a:rPr lang="ru-RU" sz="2400" dirty="0"/>
              <a:t> </a:t>
            </a:r>
            <a:r>
              <a:rPr lang="ru-RU" sz="2400" dirty="0" err="1"/>
              <a:t>цільової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. </a:t>
            </a:r>
            <a:r>
              <a:rPr lang="ru-RU" sz="2400" dirty="0" err="1"/>
              <a:t>Локалізація</a:t>
            </a:r>
            <a:r>
              <a:rPr lang="ru-RU" sz="2400" dirty="0"/>
              <a:t> не </a:t>
            </a:r>
            <a:r>
              <a:rPr lang="ru-RU" sz="2400" dirty="0" err="1"/>
              <a:t>змінює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концепції</a:t>
            </a:r>
            <a:r>
              <a:rPr lang="ru-RU" sz="2400" dirty="0"/>
              <a:t> </a:t>
            </a:r>
            <a:r>
              <a:rPr lang="ru-RU" sz="2400" dirty="0" err="1"/>
              <a:t>гри</a:t>
            </a:r>
            <a:r>
              <a:rPr lang="ru-RU" sz="2400" dirty="0"/>
              <a:t>. </a:t>
            </a:r>
            <a:r>
              <a:rPr lang="ru-RU" sz="2400" dirty="0" err="1"/>
              <a:t>Локалізацією</a:t>
            </a:r>
            <a:r>
              <a:rPr lang="ru-RU" sz="2400" dirty="0"/>
              <a:t> </a:t>
            </a:r>
            <a:r>
              <a:rPr lang="ru-RU" sz="2400" dirty="0" err="1"/>
              <a:t>займаються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доволі</a:t>
            </a:r>
            <a:r>
              <a:rPr lang="ru-RU" sz="2400" dirty="0"/>
              <a:t> </a:t>
            </a:r>
            <a:r>
              <a:rPr lang="ru-RU" sz="2400" dirty="0" err="1"/>
              <a:t>великі</a:t>
            </a:r>
            <a:r>
              <a:rPr lang="ru-RU" sz="2400" dirty="0"/>
              <a:t> за штатом </a:t>
            </a:r>
            <a:r>
              <a:rPr lang="ru-RU" sz="2400" dirty="0" err="1"/>
              <a:t>компанії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знаються</a:t>
            </a:r>
            <a:r>
              <a:rPr lang="ru-RU" sz="2400" dirty="0"/>
              <a:t> на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справі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1662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Рівні локалізації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9526458"/>
              </p:ext>
            </p:extLst>
          </p:nvPr>
        </p:nvGraphicFramePr>
        <p:xfrm>
          <a:off x="1505146" y="17363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85980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Початок історії локалізацій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9" y="166144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3711" y="2139885"/>
            <a:ext cx="2038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Pac</a:t>
            </a:r>
            <a:r>
              <a:rPr lang="de-DE" sz="2400" dirty="0"/>
              <a:t>-Man </a:t>
            </a:r>
            <a:r>
              <a:rPr lang="uk-UA" sz="2400" dirty="0" smtClean="0"/>
              <a:t>-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2072" y="2139885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    </a:t>
            </a:r>
            <a:r>
              <a:rPr lang="de-DE" sz="2400" dirty="0" smtClean="0"/>
              <a:t>Puck-Man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39304" y="2139885"/>
            <a:ext cx="2197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           -   </a:t>
            </a:r>
            <a:r>
              <a:rPr lang="de-DE" sz="2400" dirty="0" err="1"/>
              <a:t>P</a:t>
            </a:r>
            <a:r>
              <a:rPr lang="de-DE" sz="2400" dirty="0" err="1" smtClean="0"/>
              <a:t>ac</a:t>
            </a:r>
            <a:r>
              <a:rPr lang="de-DE" sz="2400" dirty="0" smtClean="0"/>
              <a:t>-Man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03834" y="3308807"/>
            <a:ext cx="5627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400" dirty="0" smtClean="0"/>
              <a:t>2010 </a:t>
            </a:r>
            <a:r>
              <a:rPr lang="ru-RU" sz="2400" dirty="0"/>
              <a:t>року </a:t>
            </a:r>
            <a:r>
              <a:rPr lang="ru-RU" sz="2400" dirty="0" err="1"/>
              <a:t>було</a:t>
            </a:r>
            <a:r>
              <a:rPr lang="ru-RU" sz="2400" dirty="0"/>
              <a:t> засновано команду «</a:t>
            </a:r>
            <a:r>
              <a:rPr lang="de-DE" sz="2400" dirty="0" err="1"/>
              <a:t>UaLT</a:t>
            </a:r>
            <a:r>
              <a:rPr lang="de-DE" sz="2400" dirty="0"/>
              <a:t>» (</a:t>
            </a:r>
            <a:r>
              <a:rPr lang="de-DE" sz="2400" dirty="0" err="1"/>
              <a:t>Ukrainian</a:t>
            </a:r>
            <a:r>
              <a:rPr lang="de-DE" sz="2400" dirty="0"/>
              <a:t> </a:t>
            </a:r>
            <a:r>
              <a:rPr lang="de-DE" sz="2400" dirty="0" err="1"/>
              <a:t>Localization</a:t>
            </a:r>
            <a:r>
              <a:rPr lang="de-DE" sz="2400" dirty="0"/>
              <a:t> Team), </a:t>
            </a:r>
            <a:r>
              <a:rPr lang="ru-RU" sz="2400" dirty="0"/>
              <a:t>яка </a:t>
            </a:r>
            <a:r>
              <a:rPr lang="ru-RU" sz="2400" dirty="0" err="1"/>
              <a:t>об’єднала</a:t>
            </a:r>
            <a:r>
              <a:rPr lang="ru-RU" sz="2400" dirty="0"/>
              <a:t> </a:t>
            </a:r>
            <a:r>
              <a:rPr lang="ru-RU" sz="2400" dirty="0" err="1"/>
              <a:t>користувачів</a:t>
            </a:r>
            <a:r>
              <a:rPr lang="ru-RU" sz="2400" dirty="0"/>
              <a:t> </a:t>
            </a:r>
            <a:r>
              <a:rPr lang="ru-RU" sz="2400" dirty="0" err="1"/>
              <a:t>платформи</a:t>
            </a:r>
            <a:r>
              <a:rPr lang="ru-RU" sz="2400" dirty="0"/>
              <a:t> «Гуртом». 2012 року </a:t>
            </a:r>
            <a:r>
              <a:rPr lang="ru-RU" sz="2400" dirty="0" err="1"/>
              <a:t>було</a:t>
            </a:r>
            <a:r>
              <a:rPr lang="ru-RU" sz="2400" dirty="0"/>
              <a:t> засновано </a:t>
            </a:r>
            <a:r>
              <a:rPr lang="ru-RU" sz="2400" dirty="0" err="1"/>
              <a:t>спілку</a:t>
            </a:r>
            <a:r>
              <a:rPr lang="ru-RU" sz="2400" dirty="0"/>
              <a:t> </a:t>
            </a:r>
            <a:r>
              <a:rPr lang="ru-RU" sz="2400" dirty="0" err="1"/>
              <a:t>локалізаторів</a:t>
            </a:r>
            <a:r>
              <a:rPr lang="ru-RU" sz="2400" dirty="0"/>
              <a:t> «</a:t>
            </a:r>
            <a:r>
              <a:rPr lang="ru-RU" sz="2400" dirty="0" err="1"/>
              <a:t>Шлякбитраф</a:t>
            </a:r>
            <a:r>
              <a:rPr lang="ru-RU" sz="2400" dirty="0"/>
              <a:t>», яка зараз добре </a:t>
            </a:r>
            <a:r>
              <a:rPr lang="ru-RU" sz="2400" dirty="0" err="1"/>
              <a:t>відома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</a:t>
            </a:r>
            <a:r>
              <a:rPr lang="ru-RU" sz="2400" dirty="0" err="1"/>
              <a:t>локалізаціями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4893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060" y="1668544"/>
            <a:ext cx="75980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/>
              <a:t>Відсутність контексту – одна з найбільші проблем для локалізатора ігор</a:t>
            </a:r>
          </a:p>
          <a:p>
            <a:pPr algn="ctr"/>
            <a:r>
              <a:rPr lang="de-DE" sz="3200" b="1" i="1" dirty="0" smtClean="0"/>
              <a:t>Belt </a:t>
            </a:r>
            <a:r>
              <a:rPr lang="uk-UA" sz="3200" b="1" i="1" dirty="0" smtClean="0"/>
              <a:t>– </a:t>
            </a:r>
            <a:r>
              <a:rPr lang="uk-UA" sz="3200" i="1" dirty="0"/>
              <a:t>це назва предмета в інвентарі </a:t>
            </a:r>
            <a:r>
              <a:rPr lang="uk-UA" sz="3200" i="1" dirty="0" smtClean="0"/>
              <a:t>чи </a:t>
            </a:r>
            <a:r>
              <a:rPr lang="uk-UA" sz="3200" i="1" dirty="0"/>
              <a:t>ім’я </a:t>
            </a:r>
            <a:r>
              <a:rPr lang="uk-UA" sz="3200" i="1" dirty="0" smtClean="0"/>
              <a:t>персонажа ? </a:t>
            </a:r>
          </a:p>
          <a:p>
            <a:pPr algn="ctr"/>
            <a:r>
              <a:rPr lang="de-DE" sz="3200" b="1" i="1" dirty="0" smtClean="0"/>
              <a:t>Pale</a:t>
            </a:r>
            <a:r>
              <a:rPr lang="uk-UA" sz="3200" b="1" i="1" dirty="0" smtClean="0"/>
              <a:t> — </a:t>
            </a:r>
            <a:r>
              <a:rPr lang="uk-UA" sz="3200" i="1" dirty="0"/>
              <a:t>це блідий чи огорожа? </a:t>
            </a:r>
            <a:endParaRPr lang="ru-RU" sz="3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2" y="493234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5810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44" y="1809946"/>
            <a:ext cx="7899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i="1" dirty="0"/>
              <a:t>«&lt;</a:t>
            </a:r>
            <a:r>
              <a:rPr lang="de-DE" sz="2800" b="1" i="1" dirty="0"/>
              <a:t>NAME&gt; </a:t>
            </a:r>
            <a:r>
              <a:rPr lang="de-DE" sz="2800" b="1" i="1" dirty="0" err="1"/>
              <a:t>has</a:t>
            </a:r>
            <a:r>
              <a:rPr lang="de-DE" sz="2800" b="1" i="1" dirty="0"/>
              <a:t> </a:t>
            </a:r>
            <a:r>
              <a:rPr lang="de-DE" sz="2800" b="1" i="1" dirty="0" err="1" smtClean="0"/>
              <a:t>attacked</a:t>
            </a:r>
            <a:r>
              <a:rPr lang="ru-RU" sz="2800" b="1" i="1" dirty="0" smtClean="0"/>
              <a:t> </a:t>
            </a:r>
            <a:r>
              <a:rPr lang="de-DE" sz="2800" b="1" i="1" dirty="0" err="1"/>
              <a:t>you</a:t>
            </a:r>
            <a:r>
              <a:rPr lang="de-DE" sz="2800" b="1" i="1" dirty="0"/>
              <a:t>» </a:t>
            </a:r>
            <a:r>
              <a:rPr lang="uk-UA" sz="2800" b="1" i="1" dirty="0" smtClean="0"/>
              <a:t> - </a:t>
            </a:r>
            <a:r>
              <a:rPr lang="ru-RU" sz="2800" b="1" i="1" dirty="0" smtClean="0"/>
              <a:t> </a:t>
            </a:r>
            <a:r>
              <a:rPr lang="ru-RU" sz="2800" b="1" i="1" dirty="0"/>
              <a:t>«&lt;</a:t>
            </a:r>
            <a:r>
              <a:rPr lang="de-DE" sz="2800" b="1" i="1" dirty="0"/>
              <a:t>NAME&gt; </a:t>
            </a:r>
            <a:r>
              <a:rPr lang="ru-RU" sz="2800" b="1" i="1" dirty="0" err="1"/>
              <a:t>атакував</a:t>
            </a:r>
            <a:r>
              <a:rPr lang="ru-RU" sz="2800" b="1" i="1" dirty="0"/>
              <a:t> </a:t>
            </a:r>
            <a:r>
              <a:rPr lang="ru-RU" sz="2800" b="1" i="1" dirty="0" smtClean="0"/>
              <a:t>(</a:t>
            </a:r>
            <a:r>
              <a:rPr lang="ru-RU" sz="2800" b="1" i="1" dirty="0" err="1" smtClean="0"/>
              <a:t>чи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атакувала</a:t>
            </a:r>
            <a:r>
              <a:rPr lang="ru-RU" sz="2800" b="1" i="1" dirty="0"/>
              <a:t>) вас».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99" y="4828523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0132" y="2551837"/>
            <a:ext cx="6037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algn="ctr"/>
            <a:r>
              <a:rPr lang="uk-UA" dirty="0" smtClean="0"/>
              <a:t>«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at? </a:t>
            </a:r>
            <a:r>
              <a:rPr lang="de-DE" dirty="0" err="1"/>
              <a:t>I've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anyone</a:t>
            </a:r>
            <a:r>
              <a:rPr lang="de-DE" dirty="0"/>
              <a:t> </a:t>
            </a:r>
            <a:r>
              <a:rPr lang="de-DE" dirty="0" err="1"/>
              <a:t>standing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 smtClean="0"/>
              <a:t>before</a:t>
            </a:r>
            <a:r>
              <a:rPr lang="uk-UA" dirty="0" smtClean="0"/>
              <a:t>»</a:t>
            </a:r>
            <a:r>
              <a:rPr lang="de-DE" dirty="0" smtClean="0"/>
              <a:t>. </a:t>
            </a:r>
            <a:r>
              <a:rPr lang="uk-UA" dirty="0" smtClean="0"/>
              <a:t>«</a:t>
            </a:r>
            <a:r>
              <a:rPr lang="ru-RU" dirty="0" smtClean="0"/>
              <a:t>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дивишся</a:t>
            </a:r>
            <a:r>
              <a:rPr lang="ru-RU" dirty="0"/>
              <a:t>?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бачив</a:t>
            </a:r>
            <a:r>
              <a:rPr lang="ru-RU" dirty="0"/>
              <a:t> (</a:t>
            </a:r>
            <a:r>
              <a:rPr lang="ru-RU" dirty="0" err="1"/>
              <a:t>бачила</a:t>
            </a:r>
            <a:r>
              <a:rPr lang="ru-RU" dirty="0"/>
              <a:t>) як </a:t>
            </a:r>
            <a:r>
              <a:rPr lang="ru-RU" dirty="0" err="1"/>
              <a:t>хтось</a:t>
            </a:r>
            <a:r>
              <a:rPr lang="ru-RU" dirty="0"/>
              <a:t> тут </a:t>
            </a:r>
            <a:r>
              <a:rPr lang="ru-RU" dirty="0" err="1" smtClean="0"/>
              <a:t>стоїть</a:t>
            </a:r>
            <a:r>
              <a:rPr lang="ru-RU" dirty="0" smtClean="0"/>
              <a:t>?» «На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дивишся</a:t>
            </a:r>
            <a:r>
              <a:rPr lang="ru-RU" dirty="0"/>
              <a:t>?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бачиш</a:t>
            </a:r>
            <a:r>
              <a:rPr lang="ru-RU" dirty="0"/>
              <a:t>, як </a:t>
            </a:r>
            <a:r>
              <a:rPr lang="ru-RU" dirty="0" err="1"/>
              <a:t>хтось</a:t>
            </a:r>
            <a:r>
              <a:rPr lang="ru-RU" dirty="0"/>
              <a:t> тут </a:t>
            </a:r>
            <a:r>
              <a:rPr lang="ru-RU" dirty="0" err="1"/>
              <a:t>стоїть</a:t>
            </a:r>
            <a:r>
              <a:rPr lang="ru-RU" dirty="0" smtClean="0"/>
              <a:t>?»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«</a:t>
            </a:r>
            <a:r>
              <a:rPr lang="de-DE" dirty="0" smtClean="0"/>
              <a:t>I </a:t>
            </a:r>
            <a:r>
              <a:rPr lang="de-DE" dirty="0" err="1"/>
              <a:t>dreamed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 smtClean="0"/>
              <a:t>you</a:t>
            </a:r>
            <a:r>
              <a:rPr lang="uk-UA" dirty="0" smtClean="0"/>
              <a:t>»</a:t>
            </a:r>
            <a:r>
              <a:rPr lang="de-DE" dirty="0" smtClean="0"/>
              <a:t>. </a:t>
            </a:r>
            <a:r>
              <a:rPr lang="uk-UA" dirty="0" smtClean="0"/>
              <a:t>«</a:t>
            </a:r>
            <a:r>
              <a:rPr lang="ru-RU" dirty="0" smtClean="0"/>
              <a:t>Я </a:t>
            </a:r>
            <a:r>
              <a:rPr lang="ru-RU" dirty="0" err="1"/>
              <a:t>мріяла</a:t>
            </a:r>
            <a:r>
              <a:rPr lang="ru-RU" dirty="0"/>
              <a:t> (</a:t>
            </a:r>
            <a:r>
              <a:rPr lang="ru-RU" dirty="0" err="1"/>
              <a:t>мріяв</a:t>
            </a:r>
            <a:r>
              <a:rPr lang="ru-RU" dirty="0"/>
              <a:t>) про </a:t>
            </a:r>
            <a:r>
              <a:rPr lang="ru-RU" dirty="0" smtClean="0"/>
              <a:t>тебе». «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/>
              <a:t>мріялось</a:t>
            </a:r>
            <a:r>
              <a:rPr lang="ru-RU" dirty="0"/>
              <a:t> про </a:t>
            </a:r>
            <a:r>
              <a:rPr lang="ru-RU" dirty="0" smtClean="0"/>
              <a:t>тебе».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2764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7" y="1631885"/>
            <a:ext cx="1905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4478" y="1414021"/>
            <a:ext cx="48877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Еттеркап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перетворюється</a:t>
            </a:r>
            <a:r>
              <a:rPr lang="ru-RU" sz="3200" b="1" i="1" dirty="0" smtClean="0"/>
              <a:t> </a:t>
            </a:r>
            <a:r>
              <a:rPr lang="ru-RU" sz="3200" b="1" i="1" dirty="0"/>
              <a:t>на </a:t>
            </a:r>
            <a:r>
              <a:rPr lang="ru-RU" sz="3200" b="1" i="1" dirty="0" err="1"/>
              <a:t>павучидло</a:t>
            </a:r>
            <a:r>
              <a:rPr lang="ru-RU" sz="3200" b="1" i="1" dirty="0"/>
              <a:t>, </a:t>
            </a:r>
            <a:endParaRPr lang="ru-RU" sz="3200" b="1" i="1" dirty="0" smtClean="0"/>
          </a:p>
          <a:p>
            <a:pPr algn="ctr"/>
            <a:r>
              <a:rPr lang="ru-RU" sz="3200" b="1" i="1" dirty="0" err="1" smtClean="0"/>
              <a:t>Сілт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страйдер</a:t>
            </a:r>
            <a:r>
              <a:rPr lang="ru-RU" sz="3200" b="1" i="1" dirty="0" smtClean="0"/>
              <a:t> – </a:t>
            </a:r>
            <a:r>
              <a:rPr lang="ru-RU" sz="3200" b="1" i="1" dirty="0"/>
              <a:t>на </a:t>
            </a:r>
            <a:r>
              <a:rPr lang="ru-RU" sz="3200" b="1" i="1" dirty="0" err="1" smtClean="0"/>
              <a:t>чалапуна</a:t>
            </a:r>
            <a:r>
              <a:rPr lang="ru-RU" sz="3200" b="1" i="1" dirty="0" smtClean="0"/>
              <a:t>,</a:t>
            </a:r>
          </a:p>
          <a:p>
            <a:pPr algn="ctr"/>
            <a:r>
              <a:rPr lang="ru-RU" sz="3200" b="1" i="1" dirty="0" err="1" smtClean="0"/>
              <a:t>Вервульф</a:t>
            </a:r>
            <a:r>
              <a:rPr lang="ru-RU" sz="3200" b="1" i="1" dirty="0" smtClean="0"/>
              <a:t> </a:t>
            </a:r>
            <a:r>
              <a:rPr lang="ru-RU" sz="3200" b="1" i="1" dirty="0"/>
              <a:t>– </a:t>
            </a:r>
            <a:r>
              <a:rPr lang="ru-RU" sz="3200" b="1" i="1" dirty="0" smtClean="0"/>
              <a:t>на </a:t>
            </a:r>
            <a:r>
              <a:rPr lang="ru-RU" sz="3200" b="1" i="1" dirty="0" err="1" smtClean="0"/>
              <a:t>вовкулаку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тощо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64" y="3430588"/>
            <a:ext cx="152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6" y="4451187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00" y="4626319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97929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58679398"/>
              </p:ext>
            </p:extLst>
          </p:nvPr>
        </p:nvGraphicFramePr>
        <p:xfrm>
          <a:off x="1090367" y="20097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300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1430</TotalTime>
  <Words>722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 </vt:lpstr>
      <vt:lpstr>Презентация PowerPoint</vt:lpstr>
      <vt:lpstr>Презентация PowerPoint</vt:lpstr>
      <vt:lpstr>Рівні локалізації</vt:lpstr>
      <vt:lpstr>Початок історії локалізацій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потрібно для якісного перекладу гри 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170</cp:revision>
  <dcterms:created xsi:type="dcterms:W3CDTF">2016-11-18T14:12:19Z</dcterms:created>
  <dcterms:modified xsi:type="dcterms:W3CDTF">2025-07-09T11:13:18Z</dcterms:modified>
</cp:coreProperties>
</file>