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8E2D3D-7852-4FD4-9CE8-16D2FA389E89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738B8E-F41F-400F-A3A5-448330A9B31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Местоимение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55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Отрицательные местоимения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Выражают </a:t>
            </a:r>
            <a:r>
              <a:rPr lang="ru-RU" dirty="0"/>
              <a:t>отсутствие </a:t>
            </a:r>
            <a:r>
              <a:rPr lang="ru-RU" dirty="0" smtClean="0"/>
              <a:t>предмета или </a:t>
            </a:r>
            <a:r>
              <a:rPr lang="ru-RU" dirty="0"/>
              <a:t>признака. Все они производные, образованы при помощи </a:t>
            </a:r>
            <a:r>
              <a:rPr lang="ru-RU" dirty="0" smtClean="0"/>
              <a:t>приставок </a:t>
            </a:r>
            <a:r>
              <a:rPr lang="ru-RU" dirty="0" err="1"/>
              <a:t>не-</a:t>
            </a:r>
            <a:r>
              <a:rPr lang="ru-RU" dirty="0"/>
              <a:t> и ни-\ кто — </a:t>
            </a:r>
            <a:r>
              <a:rPr lang="ru-RU" i="1" dirty="0"/>
              <a:t>никто</a:t>
            </a:r>
            <a:r>
              <a:rPr lang="ru-RU" dirty="0"/>
              <a:t>, который — </a:t>
            </a:r>
            <a:r>
              <a:rPr lang="ru-RU" i="1" dirty="0"/>
              <a:t>никоторый</a:t>
            </a:r>
            <a:r>
              <a:rPr lang="ru-RU" dirty="0"/>
              <a:t> и т. п. </a:t>
            </a:r>
            <a:endParaRPr lang="ru-RU" dirty="0" smtClean="0"/>
          </a:p>
          <a:p>
            <a:pPr algn="just"/>
            <a:r>
              <a:rPr lang="ru-RU" dirty="0" smtClean="0"/>
              <a:t>Местоимения </a:t>
            </a:r>
            <a:r>
              <a:rPr lang="ru-RU" i="1" dirty="0"/>
              <a:t>некого, нечего </a:t>
            </a:r>
            <a:r>
              <a:rPr lang="ru-RU" dirty="0"/>
              <a:t>соотносятся с формой родительного падежа </a:t>
            </a:r>
            <a:r>
              <a:rPr lang="ru-RU" dirty="0" smtClean="0"/>
              <a:t>местоимений </a:t>
            </a:r>
            <a:r>
              <a:rPr lang="ru-RU" dirty="0"/>
              <a:t>кто, что.</a:t>
            </a:r>
          </a:p>
          <a:p>
            <a:pPr algn="just"/>
            <a:r>
              <a:rPr lang="ru-RU" dirty="0"/>
              <a:t>Все отрицательные местоимения склоняются по образцу своих </a:t>
            </a:r>
            <a:r>
              <a:rPr lang="ru-RU" dirty="0" smtClean="0"/>
              <a:t>производящих</a:t>
            </a:r>
            <a:r>
              <a:rPr lang="ru-RU" dirty="0"/>
              <a:t>. Некого, нечего не имеют формы им. падежа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33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Неопределенные местоимения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Указывают </a:t>
            </a:r>
            <a:r>
              <a:rPr lang="ru-RU" dirty="0"/>
              <a:t>на </a:t>
            </a:r>
            <a:r>
              <a:rPr lang="ru-RU" dirty="0" smtClean="0"/>
              <a:t>неопределенные, неизвестные </a:t>
            </a:r>
            <a:r>
              <a:rPr lang="ru-RU" dirty="0"/>
              <a:t>предметы, признаки, неточное количество предметов, </a:t>
            </a:r>
            <a:r>
              <a:rPr lang="ru-RU" dirty="0" smtClean="0"/>
              <a:t>неполноту </a:t>
            </a:r>
            <a:r>
              <a:rPr lang="ru-RU" dirty="0"/>
              <a:t>чего-либо: Ему казалось, что он уже понял сущность </a:t>
            </a:r>
            <a:r>
              <a:rPr lang="ru-RU" dirty="0" smtClean="0"/>
              <a:t>искусства </a:t>
            </a:r>
            <a:r>
              <a:rPr lang="ru-RU" dirty="0"/>
              <a:t>лучше, чем </a:t>
            </a:r>
            <a:r>
              <a:rPr lang="ru-RU" i="1" dirty="0"/>
              <a:t>кто-либо</a:t>
            </a:r>
            <a:r>
              <a:rPr lang="ru-RU" dirty="0"/>
              <a:t> другой (Федин). </a:t>
            </a:r>
            <a:endParaRPr lang="ru-RU" dirty="0" smtClean="0"/>
          </a:p>
          <a:p>
            <a:pPr algn="just"/>
            <a:r>
              <a:rPr lang="ru-RU" dirty="0" smtClean="0"/>
              <a:t>Все </a:t>
            </a:r>
            <a:r>
              <a:rPr lang="ru-RU" dirty="0"/>
              <a:t>неопределенные местоимения являются производными. </a:t>
            </a:r>
            <a:r>
              <a:rPr lang="ru-RU" dirty="0" smtClean="0"/>
              <a:t>Они образованы </a:t>
            </a:r>
            <a:r>
              <a:rPr lang="ru-RU" dirty="0"/>
              <a:t>от вопросительных местоимений с помощью </a:t>
            </a:r>
            <a:r>
              <a:rPr lang="ru-RU" dirty="0" smtClean="0"/>
              <a:t>приставок /кое- </a:t>
            </a:r>
            <a:r>
              <a:rPr lang="ru-RU" dirty="0"/>
              <a:t>(</a:t>
            </a:r>
            <a:r>
              <a:rPr lang="ru-RU" i="1" dirty="0"/>
              <a:t>некто, кое-что </a:t>
            </a:r>
            <a:r>
              <a:rPr lang="ru-RU" dirty="0"/>
              <a:t>и др.) и аффиксов -то, -либо, -нибудь (</a:t>
            </a:r>
            <a:r>
              <a:rPr lang="ru-RU" i="1" dirty="0" smtClean="0"/>
              <a:t>кто-то, кто-либо</a:t>
            </a:r>
            <a:r>
              <a:rPr lang="ru-RU" i="1" dirty="0"/>
              <a:t>, кто-нибудь</a:t>
            </a:r>
            <a:r>
              <a:rPr lang="ru-RU" dirty="0"/>
              <a:t> и т. п.).</a:t>
            </a:r>
          </a:p>
          <a:p>
            <a:pPr algn="just"/>
            <a:r>
              <a:rPr lang="ru-RU" dirty="0" smtClean="0"/>
              <a:t>Местоимение </a:t>
            </a:r>
            <a:r>
              <a:rPr lang="ru-RU" i="1" dirty="0"/>
              <a:t>некто</a:t>
            </a:r>
            <a:r>
              <a:rPr lang="ru-RU" dirty="0"/>
              <a:t> употребляется лишь в форме именительного </a:t>
            </a:r>
            <a:r>
              <a:rPr lang="ru-RU" dirty="0" smtClean="0"/>
              <a:t>падежа</a:t>
            </a:r>
            <a:r>
              <a:rPr lang="ru-RU" dirty="0"/>
              <a:t>, а </a:t>
            </a:r>
            <a:r>
              <a:rPr lang="ru-RU" i="1" dirty="0"/>
              <a:t>нечто</a:t>
            </a:r>
            <a:r>
              <a:rPr lang="ru-RU" dirty="0"/>
              <a:t> имеет только форму им. и вин. падежей: Ему </a:t>
            </a:r>
            <a:r>
              <a:rPr lang="ru-RU" dirty="0" smtClean="0"/>
              <a:t>мерещится, что </a:t>
            </a:r>
            <a:r>
              <a:rPr lang="ru-RU" dirty="0"/>
              <a:t>его манит некто (А. Островский). Я чрезмерно </a:t>
            </a:r>
            <a:r>
              <a:rPr lang="ru-RU" dirty="0" smtClean="0"/>
              <a:t>нафантазировал, хотя </a:t>
            </a:r>
            <a:r>
              <a:rPr lang="ru-RU" dirty="0"/>
              <a:t>под этими фантазиями лежит нечто (им. </a:t>
            </a:r>
            <a:r>
              <a:rPr lang="ru-RU" dirty="0" err="1"/>
              <a:t>пад</a:t>
            </a:r>
            <a:r>
              <a:rPr lang="ru-RU" dirty="0"/>
              <a:t>.), </a:t>
            </a:r>
            <a:r>
              <a:rPr lang="ru-RU" dirty="0" smtClean="0"/>
              <a:t>Местоимения </a:t>
            </a:r>
            <a:r>
              <a:rPr lang="ru-RU" dirty="0"/>
              <a:t>с приставкой кое- допускают вставку предлога </a:t>
            </a:r>
            <a:r>
              <a:rPr lang="ru-RU" dirty="0" smtClean="0"/>
              <a:t>после приставки</a:t>
            </a:r>
            <a:r>
              <a:rPr lang="ru-RU" dirty="0"/>
              <a:t>. Ср.: кое-кто и кое у кого, кое от кого.</a:t>
            </a:r>
          </a:p>
        </p:txBody>
      </p:sp>
    </p:spTree>
    <p:extLst>
      <p:ext uri="{BB962C8B-B14F-4D97-AF65-F5344CB8AC3E}">
        <p14:creationId xmlns:p14="http://schemas.microsoft.com/office/powerpoint/2010/main" val="127903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Местоимение как часть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М е с т о и м е н и я </a:t>
            </a:r>
            <a:r>
              <a:rPr lang="ru-RU" dirty="0"/>
              <a:t>— </a:t>
            </a:r>
            <a:r>
              <a:rPr lang="ru-RU" dirty="0" smtClean="0"/>
              <a:t>это склоняемые </a:t>
            </a:r>
            <a:r>
              <a:rPr lang="ru-RU" dirty="0"/>
              <a:t>именные слова, которые не называют предметов, их </a:t>
            </a:r>
            <a:r>
              <a:rPr lang="ru-RU" dirty="0" smtClean="0"/>
              <a:t>признаков </a:t>
            </a:r>
            <a:r>
              <a:rPr lang="ru-RU" dirty="0"/>
              <a:t>и количества, а только у к а з ы в а ю т на </a:t>
            </a:r>
            <a:r>
              <a:rPr lang="ru-RU" dirty="0" smtClean="0"/>
              <a:t>них.</a:t>
            </a:r>
          </a:p>
          <a:p>
            <a:pPr algn="just"/>
            <a:r>
              <a:rPr lang="ru-RU" dirty="0"/>
              <a:t>Значение местоимения контекстуально, ситуативно </a:t>
            </a:r>
            <a:r>
              <a:rPr lang="ru-RU" dirty="0" smtClean="0"/>
              <a:t>обусловлено. Так</a:t>
            </a:r>
            <a:r>
              <a:rPr lang="ru-RU" dirty="0"/>
              <a:t>, местоимение он может соотноситься с любыми </a:t>
            </a:r>
            <a:r>
              <a:rPr lang="ru-RU" dirty="0" smtClean="0"/>
              <a:t>существительными мужского </a:t>
            </a:r>
            <a:r>
              <a:rPr lang="ru-RU" dirty="0"/>
              <a:t>рода (Ваня, Петров, город, горох, страх, глагол и т. п</a:t>
            </a:r>
            <a:r>
              <a:rPr lang="ru-RU" dirty="0" smtClean="0"/>
              <a:t>.),</a:t>
            </a:r>
            <a:r>
              <a:rPr lang="ru-RU" dirty="0"/>
              <a:t> </a:t>
            </a:r>
            <a:r>
              <a:rPr lang="ru-RU" dirty="0" smtClean="0"/>
              <a:t>такой </a:t>
            </a:r>
            <a:r>
              <a:rPr lang="ru-RU" dirty="0"/>
              <a:t>— с любым признаком предмета, столько — с любым </a:t>
            </a:r>
            <a:r>
              <a:rPr lang="ru-RU" dirty="0" smtClean="0"/>
              <a:t>конкретным </a:t>
            </a:r>
            <a:r>
              <a:rPr lang="ru-RU" dirty="0"/>
              <a:t>количеством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Местоимения часто замещают существительные, прилагательные </a:t>
            </a:r>
            <a:r>
              <a:rPr lang="ru-RU" dirty="0" smtClean="0"/>
              <a:t>и числительные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8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Лексико-грамматические разряды местоимений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Школьная классификация местоимений выделяет следующие разряды: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) Личные: </a:t>
            </a:r>
            <a:r>
              <a:rPr lang="ru-RU" i="1" dirty="0"/>
              <a:t>я, ты, мы, вы</a:t>
            </a:r>
            <a:r>
              <a:rPr lang="ru-RU" dirty="0"/>
              <a:t>, лично-указательное местоимение </a:t>
            </a:r>
            <a:r>
              <a:rPr lang="ru-RU" i="1" dirty="0"/>
              <a:t>он (</a:t>
            </a:r>
            <a:r>
              <a:rPr lang="ru-RU" i="1" dirty="0" smtClean="0"/>
              <a:t>она, оно</a:t>
            </a:r>
            <a:r>
              <a:rPr lang="ru-RU" i="1" dirty="0"/>
              <a:t>, они).</a:t>
            </a:r>
          </a:p>
          <a:p>
            <a:pPr algn="just"/>
            <a:r>
              <a:rPr lang="ru-RU" dirty="0"/>
              <a:t>2) Возвратное: </a:t>
            </a:r>
            <a:r>
              <a:rPr lang="ru-RU" i="1" dirty="0"/>
              <a:t>себя.</a:t>
            </a:r>
          </a:p>
          <a:p>
            <a:pPr algn="just"/>
            <a:r>
              <a:rPr lang="ru-RU" dirty="0" smtClean="0"/>
              <a:t>3</a:t>
            </a:r>
            <a:r>
              <a:rPr lang="ru-RU" dirty="0"/>
              <a:t>) Указательные: </a:t>
            </a:r>
            <a:r>
              <a:rPr lang="ru-RU" i="1" dirty="0"/>
              <a:t>этот, тот, такой, таков, таковой, </a:t>
            </a:r>
            <a:r>
              <a:rPr lang="ru-RU" i="1" dirty="0" smtClean="0"/>
              <a:t>этакий; столько</a:t>
            </a:r>
            <a:r>
              <a:rPr lang="ru-RU" i="1" dirty="0"/>
              <a:t>; оба (обе); </a:t>
            </a:r>
          </a:p>
          <a:p>
            <a:pPr algn="just"/>
            <a:r>
              <a:rPr lang="ru-RU" dirty="0"/>
              <a:t>4) Притяжательные: </a:t>
            </a:r>
            <a:r>
              <a:rPr lang="ru-RU" i="1" dirty="0" smtClean="0"/>
              <a:t>твой</a:t>
            </a:r>
            <a:r>
              <a:rPr lang="ru-RU" i="1" dirty="0"/>
              <a:t>, ваш, свой.</a:t>
            </a:r>
          </a:p>
          <a:p>
            <a:pPr algn="just"/>
            <a:r>
              <a:rPr lang="ru-RU" dirty="0"/>
              <a:t>5) Определительные: </a:t>
            </a:r>
            <a:r>
              <a:rPr lang="ru-RU" i="1" dirty="0" smtClean="0"/>
              <a:t>самый</a:t>
            </a:r>
            <a:r>
              <a:rPr lang="ru-RU" i="1" dirty="0"/>
              <a:t>, весь </a:t>
            </a:r>
            <a:r>
              <a:rPr lang="ru-RU" i="1" dirty="0" smtClean="0"/>
              <a:t>(всё</a:t>
            </a:r>
            <a:r>
              <a:rPr lang="ru-RU" i="1" dirty="0"/>
              <a:t>), </a:t>
            </a:r>
            <a:r>
              <a:rPr lang="ru-RU" i="1" dirty="0" smtClean="0"/>
              <a:t>каждый</a:t>
            </a:r>
            <a:endParaRPr lang="ru-RU" i="1" dirty="0"/>
          </a:p>
          <a:p>
            <a:pPr algn="just"/>
            <a:r>
              <a:rPr lang="ru-RU" dirty="0" smtClean="0"/>
              <a:t> 6</a:t>
            </a:r>
            <a:r>
              <a:rPr lang="ru-RU" dirty="0"/>
              <a:t>) Вопросительные: </a:t>
            </a:r>
            <a:r>
              <a:rPr lang="ru-RU" i="1" dirty="0"/>
              <a:t>кто, что, какой, каков, который, чей, сколько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7) Относительные — это все вопросительные местоимения, </a:t>
            </a:r>
            <a:r>
              <a:rPr lang="ru-RU" dirty="0" smtClean="0"/>
              <a:t>употребляемые </a:t>
            </a:r>
            <a:r>
              <a:rPr lang="ru-RU" dirty="0"/>
              <a:t>для связи частей сложноподчиненных предложений. </a:t>
            </a:r>
            <a:r>
              <a:rPr lang="ru-RU" dirty="0" smtClean="0"/>
              <a:t>Слово </a:t>
            </a:r>
            <a:r>
              <a:rPr lang="ru-RU" i="1" dirty="0" smtClean="0"/>
              <a:t>каковой</a:t>
            </a:r>
            <a:r>
              <a:rPr lang="ru-RU" dirty="0" smtClean="0"/>
              <a:t> </a:t>
            </a:r>
            <a:r>
              <a:rPr lang="ru-RU" dirty="0"/>
              <a:t>употребляется только как относительное местоимение.</a:t>
            </a:r>
          </a:p>
          <a:p>
            <a:pPr algn="just"/>
            <a:r>
              <a:rPr lang="ru-RU" dirty="0"/>
              <a:t>8) Отрицательные: </a:t>
            </a:r>
            <a:r>
              <a:rPr lang="ru-RU" i="1" dirty="0"/>
              <a:t>никто, ничто, ничей, никакой, никоторый, </a:t>
            </a:r>
            <a:r>
              <a:rPr lang="ru-RU" i="1" dirty="0" smtClean="0"/>
              <a:t>некого</a:t>
            </a:r>
            <a:r>
              <a:rPr lang="ru-RU" i="1" dirty="0"/>
              <a:t>, нечего, нисколько.</a:t>
            </a:r>
          </a:p>
          <a:p>
            <a:pPr algn="just"/>
            <a:r>
              <a:rPr lang="ru-RU" dirty="0"/>
              <a:t>9) Неопределенные: </a:t>
            </a:r>
            <a:r>
              <a:rPr lang="ru-RU" i="1" dirty="0"/>
              <a:t>некто, нечто, некоторый, некий; </a:t>
            </a:r>
            <a:r>
              <a:rPr lang="ru-RU" i="1" dirty="0" smtClean="0"/>
              <a:t>кто-то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51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Личные местоимения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Личные местоимения указывают </a:t>
            </a:r>
            <a:r>
              <a:rPr lang="ru-RU" dirty="0" smtClean="0"/>
              <a:t>на лицо</a:t>
            </a:r>
            <a:r>
              <a:rPr lang="ru-RU" dirty="0"/>
              <a:t>, выражают отношение лиц к говорящему: </a:t>
            </a:r>
            <a:r>
              <a:rPr lang="ru-RU" i="1" dirty="0"/>
              <a:t>я</a:t>
            </a:r>
            <a:r>
              <a:rPr lang="ru-RU" dirty="0"/>
              <a:t> указывает на </a:t>
            </a:r>
            <a:r>
              <a:rPr lang="ru-RU" dirty="0" smtClean="0"/>
              <a:t>говорящего — </a:t>
            </a:r>
            <a:r>
              <a:rPr lang="ru-RU" dirty="0"/>
              <a:t>на собеседника; лично-указательное местоимение </a:t>
            </a:r>
            <a:r>
              <a:rPr lang="ru-RU" i="1" dirty="0" smtClean="0"/>
              <a:t>он </a:t>
            </a:r>
            <a:r>
              <a:rPr lang="ru-RU" i="1" dirty="0"/>
              <a:t>(</a:t>
            </a:r>
            <a:r>
              <a:rPr lang="ru-RU" i="1" dirty="0" smtClean="0"/>
              <a:t>она, они)</a:t>
            </a:r>
            <a:r>
              <a:rPr lang="ru-RU" dirty="0" smtClean="0"/>
              <a:t> </a:t>
            </a:r>
            <a:r>
              <a:rPr lang="ru-RU" dirty="0"/>
              <a:t>указывает на лицо, не участвующее в речи, которое </a:t>
            </a:r>
            <a:r>
              <a:rPr lang="ru-RU" dirty="0" smtClean="0"/>
              <a:t>упоминает говорящий.</a:t>
            </a:r>
          </a:p>
          <a:p>
            <a:pPr algn="just"/>
            <a:r>
              <a:rPr lang="ru-RU" dirty="0"/>
              <a:t>В грамматическом отношении личные местоимения стоят </a:t>
            </a:r>
            <a:r>
              <a:rPr lang="ru-RU" dirty="0" smtClean="0"/>
              <a:t>ближе всего </a:t>
            </a:r>
            <a:r>
              <a:rPr lang="ru-RU" dirty="0"/>
              <a:t>к существительным. Однако очень специфично отражается в </a:t>
            </a:r>
            <a:r>
              <a:rPr lang="ru-RU" dirty="0" smtClean="0"/>
              <a:t>местоимениях </a:t>
            </a:r>
            <a:r>
              <a:rPr lang="ru-RU" dirty="0"/>
              <a:t>грамматический род. Личные местоимения </a:t>
            </a:r>
            <a:r>
              <a:rPr lang="ru-RU" i="1" dirty="0"/>
              <a:t>я, ты </a:t>
            </a:r>
            <a:r>
              <a:rPr lang="ru-RU" dirty="0"/>
              <a:t>не </a:t>
            </a:r>
            <a:r>
              <a:rPr lang="ru-RU" dirty="0" smtClean="0"/>
              <a:t>имеют форм </a:t>
            </a:r>
            <a:r>
              <a:rPr lang="ru-RU" dirty="0"/>
              <a:t>рода, в то же время они могут иметь значение любого рода. </a:t>
            </a:r>
            <a:r>
              <a:rPr lang="ru-RU" dirty="0" smtClean="0"/>
              <a:t>Их род </a:t>
            </a:r>
            <a:r>
              <a:rPr lang="ru-RU" dirty="0"/>
              <a:t>всегда определяется полом лица. Ср.: я пришел и я пришла; </a:t>
            </a:r>
            <a:r>
              <a:rPr lang="ru-RU" dirty="0" smtClean="0"/>
              <a:t>какой ты </a:t>
            </a:r>
            <a:r>
              <a:rPr lang="ru-RU" dirty="0"/>
              <a:t>смешной (мальчик) и какая ты смешная (девочка).</a:t>
            </a:r>
          </a:p>
          <a:p>
            <a:pPr algn="just"/>
            <a:r>
              <a:rPr lang="ru-RU" dirty="0"/>
              <a:t>Местоимения </a:t>
            </a:r>
            <a:r>
              <a:rPr lang="ru-RU" i="1" dirty="0"/>
              <a:t>я, ты, мы, вы </a:t>
            </a:r>
            <a:r>
              <a:rPr lang="ru-RU" dirty="0"/>
              <a:t>являются показателями лица, когда </a:t>
            </a:r>
            <a:r>
              <a:rPr lang="ru-RU" dirty="0" smtClean="0"/>
              <a:t>сочетаются </a:t>
            </a:r>
            <a:r>
              <a:rPr lang="ru-RU" dirty="0"/>
              <a:t>с формой прошедшего времени глаголов (я пришел, </a:t>
            </a:r>
            <a:r>
              <a:rPr lang="ru-RU" dirty="0" smtClean="0"/>
              <a:t>пришла; ты/ </a:t>
            </a:r>
            <a:r>
              <a:rPr lang="ru-RU" dirty="0"/>
              <a:t>пришел, пришла; </a:t>
            </a:r>
            <a:r>
              <a:rPr lang="ru-RU" dirty="0" smtClean="0"/>
              <a:t>мы/ вы пришли).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1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Возвратное </a:t>
            </a:r>
            <a:r>
              <a:rPr lang="ru-RU" dirty="0" smtClean="0"/>
              <a:t>местоимение.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Местоимение </a:t>
            </a:r>
            <a:r>
              <a:rPr lang="ru-RU" i="1" dirty="0"/>
              <a:t>себя</a:t>
            </a:r>
            <a:r>
              <a:rPr lang="ru-RU" dirty="0"/>
              <a:t> указывает </a:t>
            </a:r>
            <a:r>
              <a:rPr lang="ru-RU" dirty="0" smtClean="0"/>
              <a:t>на тождество </a:t>
            </a:r>
            <a:r>
              <a:rPr lang="ru-RU" dirty="0"/>
              <a:t>объекта с субъектом. Оно не имеет форм рода и числа. Не </a:t>
            </a:r>
            <a:r>
              <a:rPr lang="ru-RU" dirty="0" smtClean="0"/>
              <a:t>обладая </a:t>
            </a:r>
            <a:r>
              <a:rPr lang="ru-RU" dirty="0"/>
              <a:t>формой именительного падежа, в предложении оно всегда </a:t>
            </a:r>
            <a:r>
              <a:rPr lang="ru-RU" dirty="0" smtClean="0"/>
              <a:t>является </a:t>
            </a:r>
            <a:r>
              <a:rPr lang="ru-RU" dirty="0"/>
              <a:t>дополнением, т. е. выражает объект, который одновременно </a:t>
            </a:r>
            <a:r>
              <a:rPr lang="ru-RU" dirty="0" smtClean="0"/>
              <a:t>выступает </a:t>
            </a:r>
            <a:r>
              <a:rPr lang="ru-RU" dirty="0"/>
              <a:t>и как субъект действия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82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Указательные местоимения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Местоимения этот, тот </a:t>
            </a:r>
            <a:r>
              <a:rPr lang="ru-RU" dirty="0" smtClean="0"/>
              <a:t>имеют</a:t>
            </a:r>
            <a:r>
              <a:rPr lang="en-US" dirty="0" smtClean="0"/>
              <a:t> </a:t>
            </a:r>
            <a:r>
              <a:rPr lang="ru-RU" dirty="0" smtClean="0"/>
              <a:t>значение </a:t>
            </a:r>
            <a:r>
              <a:rPr lang="ru-RU" dirty="0"/>
              <a:t>у к а з а н и я на предмет или признак, выделяя их </a:t>
            </a:r>
            <a:r>
              <a:rPr lang="ru-RU" dirty="0" smtClean="0"/>
              <a:t>среди</a:t>
            </a:r>
            <a:r>
              <a:rPr lang="en-US" dirty="0" smtClean="0"/>
              <a:t> </a:t>
            </a:r>
            <a:r>
              <a:rPr lang="ru-RU" dirty="0" smtClean="0"/>
              <a:t>других </a:t>
            </a:r>
            <a:r>
              <a:rPr lang="ru-RU" dirty="0"/>
              <a:t>таких же предметов, признаков. </a:t>
            </a:r>
            <a:r>
              <a:rPr lang="ru-RU" i="1" dirty="0"/>
              <a:t>Этот</a:t>
            </a:r>
            <a:r>
              <a:rPr lang="ru-RU" dirty="0"/>
              <a:t> указывает на </a:t>
            </a:r>
            <a:r>
              <a:rPr lang="ru-RU" dirty="0" smtClean="0"/>
              <a:t>предмет,</a:t>
            </a:r>
            <a:r>
              <a:rPr lang="en-US" dirty="0" smtClean="0"/>
              <a:t> </a:t>
            </a:r>
            <a:r>
              <a:rPr lang="ru-RU" dirty="0" smtClean="0"/>
              <a:t>находящийся </a:t>
            </a:r>
            <a:r>
              <a:rPr lang="ru-RU" dirty="0"/>
              <a:t>вблизи кого- или чего-либо, а </a:t>
            </a:r>
            <a:r>
              <a:rPr lang="ru-RU" i="1" dirty="0"/>
              <a:t>тот</a:t>
            </a:r>
            <a:r>
              <a:rPr lang="ru-RU" dirty="0"/>
              <a:t> — на предмет, </a:t>
            </a:r>
            <a:r>
              <a:rPr lang="ru-RU" dirty="0" smtClean="0"/>
              <a:t>более</a:t>
            </a:r>
            <a:r>
              <a:rPr lang="en-US" dirty="0" smtClean="0"/>
              <a:t> </a:t>
            </a:r>
            <a:r>
              <a:rPr lang="ru-RU" dirty="0" smtClean="0"/>
              <a:t>отдаленный</a:t>
            </a:r>
            <a:r>
              <a:rPr lang="ru-RU" dirty="0"/>
              <a:t>, чем другой подобный (обычно парный) предмет</a:t>
            </a:r>
            <a:r>
              <a:rPr lang="ru-RU" dirty="0" smtClean="0"/>
              <a:t>:.</a:t>
            </a:r>
            <a:r>
              <a:rPr lang="en-US" dirty="0" smtClean="0"/>
              <a:t> </a:t>
            </a:r>
            <a:r>
              <a:rPr lang="ru-RU" dirty="0" smtClean="0"/>
              <a:t>Дайте мне вот эту шапку</a:t>
            </a:r>
            <a:r>
              <a:rPr lang="ru-RU" dirty="0"/>
              <a:t> </a:t>
            </a:r>
            <a:r>
              <a:rPr lang="ru-RU" dirty="0" smtClean="0"/>
              <a:t> и Дайте мне вон ту шапку (обычно сопровождается указательным жестом).</a:t>
            </a:r>
          </a:p>
          <a:p>
            <a:pPr algn="just"/>
            <a:r>
              <a:rPr lang="ru-RU" dirty="0" smtClean="0"/>
              <a:t>Местоимение </a:t>
            </a:r>
            <a:r>
              <a:rPr lang="ru-RU" i="1" dirty="0" smtClean="0"/>
              <a:t>такой</a:t>
            </a:r>
            <a:r>
              <a:rPr lang="ru-RU" dirty="0" smtClean="0"/>
              <a:t> обозначает «именно этот, подобный тому, о чем </a:t>
            </a:r>
            <a:r>
              <a:rPr lang="ru-RU" dirty="0"/>
              <a:t>уже сообщалось или будет сказано, станет известно», т. е. </a:t>
            </a:r>
            <a:r>
              <a:rPr lang="ru-RU" dirty="0" smtClean="0"/>
              <a:t>указывает </a:t>
            </a:r>
            <a:r>
              <a:rPr lang="ru-RU" dirty="0"/>
              <a:t>на тождество признаков двух предметов: Какие мысли были </a:t>
            </a:r>
            <a:r>
              <a:rPr lang="ru-RU" dirty="0" smtClean="0"/>
              <a:t>у мужа</a:t>
            </a:r>
            <a:r>
              <a:rPr lang="ru-RU" dirty="0"/>
              <a:t>, такие и у нее (Чехов). При прилагательных и </a:t>
            </a:r>
            <a:r>
              <a:rPr lang="ru-RU" dirty="0" smtClean="0"/>
              <a:t>существительных </a:t>
            </a:r>
            <a:r>
              <a:rPr lang="ru-RU" dirty="0"/>
              <a:t>обозначает высокую степень признака или оценки: Он никак </a:t>
            </a:r>
            <a:r>
              <a:rPr lang="ru-RU" dirty="0" smtClean="0"/>
              <a:t>не ожидал</a:t>
            </a:r>
            <a:r>
              <a:rPr lang="ru-RU" dirty="0"/>
              <a:t>, что такая важная и красивая барыня, такая </a:t>
            </a:r>
            <a:r>
              <a:rPr lang="ru-RU" dirty="0" smtClean="0"/>
              <a:t>аристократка </a:t>
            </a:r>
            <a:r>
              <a:rPr lang="ru-RU" dirty="0"/>
              <a:t>в состоянии заинтересоваться им (Тургенев).</a:t>
            </a:r>
          </a:p>
          <a:p>
            <a:pPr algn="just"/>
            <a:r>
              <a:rPr lang="ru-RU" dirty="0"/>
              <a:t>Местоимение </a:t>
            </a:r>
            <a:r>
              <a:rPr lang="ru-RU" i="1" dirty="0"/>
              <a:t>таковой</a:t>
            </a:r>
            <a:r>
              <a:rPr lang="ru-RU" dirty="0"/>
              <a:t> является книжным. Слова </a:t>
            </a:r>
            <a:r>
              <a:rPr lang="ru-RU" i="1" dirty="0"/>
              <a:t>сей, оный</a:t>
            </a:r>
            <a:r>
              <a:rPr lang="ru-RU" dirty="0"/>
              <a:t> </a:t>
            </a:r>
            <a:r>
              <a:rPr lang="ru-RU" dirty="0" smtClean="0"/>
              <a:t>относятся </a:t>
            </a:r>
            <a:r>
              <a:rPr lang="ru-RU" dirty="0"/>
              <a:t>к устаревшей лексике, </a:t>
            </a:r>
            <a:r>
              <a:rPr lang="ru-RU" i="1" dirty="0"/>
              <a:t>этакий</a:t>
            </a:r>
            <a:r>
              <a:rPr lang="ru-RU" dirty="0"/>
              <a:t> — к разговорной.</a:t>
            </a:r>
          </a:p>
          <a:p>
            <a:pPr algn="just"/>
            <a:r>
              <a:rPr lang="ru-RU" dirty="0"/>
              <a:t>Местоимение </a:t>
            </a:r>
            <a:r>
              <a:rPr lang="ru-RU" i="1" dirty="0"/>
              <a:t>столько </a:t>
            </a:r>
            <a:r>
              <a:rPr lang="ru-RU" dirty="0"/>
              <a:t>обозначает количество, названное (</a:t>
            </a:r>
            <a:r>
              <a:rPr lang="ru-RU" dirty="0" smtClean="0"/>
              <a:t>упомянутое</a:t>
            </a:r>
            <a:r>
              <a:rPr lang="ru-RU" dirty="0"/>
              <a:t>) ранее: купил килограмм яблок для себя и столько же для тебя.</a:t>
            </a:r>
          </a:p>
          <a:p>
            <a:pPr algn="just"/>
            <a:r>
              <a:rPr lang="ru-RU" dirty="0" smtClean="0"/>
              <a:t>Местоимение </a:t>
            </a:r>
            <a:r>
              <a:rPr lang="ru-RU" i="1" dirty="0"/>
              <a:t>оба (обе) </a:t>
            </a:r>
            <a:r>
              <a:rPr lang="ru-RU" dirty="0"/>
              <a:t>обозначает «и тот, и этот», «и то, и другое</a:t>
            </a:r>
            <a:r>
              <a:rPr lang="ru-RU" dirty="0" smtClean="0"/>
              <a:t>»: Василий </a:t>
            </a:r>
            <a:r>
              <a:rPr lang="ru-RU" dirty="0" err="1"/>
              <a:t>Карпович</a:t>
            </a:r>
            <a:r>
              <a:rPr lang="ru-RU" dirty="0"/>
              <a:t> поднял обеими руками ведро и стал </a:t>
            </a:r>
            <a:r>
              <a:rPr lang="ru-RU" dirty="0" smtClean="0"/>
              <a:t>пить (С</a:t>
            </a:r>
            <a:r>
              <a:rPr lang="ru-RU" dirty="0"/>
              <a:t>. Антонов).</a:t>
            </a:r>
          </a:p>
        </p:txBody>
      </p:sp>
    </p:spTree>
    <p:extLst>
      <p:ext uri="{BB962C8B-B14F-4D97-AF65-F5344CB8AC3E}">
        <p14:creationId xmlns:p14="http://schemas.microsoft.com/office/powerpoint/2010/main" val="43673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Притяжательные местоимения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Делятся </a:t>
            </a:r>
            <a:r>
              <a:rPr lang="ru-RU" dirty="0"/>
              <a:t>на две группы:</a:t>
            </a:r>
          </a:p>
          <a:p>
            <a:pPr algn="just"/>
            <a:r>
              <a:rPr lang="ru-RU" dirty="0"/>
              <a:t>1) личные притяжательные местоимения (</a:t>
            </a:r>
            <a:r>
              <a:rPr lang="ru-RU" i="1" dirty="0"/>
              <a:t>мой, наш; твой, ваш</a:t>
            </a:r>
            <a:r>
              <a:rPr lang="ru-RU" i="1" dirty="0" smtClean="0"/>
              <a:t>)</a:t>
            </a:r>
            <a:r>
              <a:rPr lang="ru-RU" dirty="0" smtClean="0"/>
              <a:t>, </a:t>
            </a:r>
            <a:r>
              <a:rPr lang="ru-RU" dirty="0"/>
              <a:t>2) </a:t>
            </a:r>
            <a:r>
              <a:rPr lang="ru-RU" dirty="0" smtClean="0"/>
              <a:t>возвратное </a:t>
            </a:r>
            <a:r>
              <a:rPr lang="ru-RU" dirty="0"/>
              <a:t>притяжательное местоимение </a:t>
            </a:r>
            <a:r>
              <a:rPr lang="ru-RU" i="1" dirty="0"/>
              <a:t>свой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Личные притяжательные местоимения </a:t>
            </a:r>
            <a:r>
              <a:rPr lang="ru-RU" dirty="0"/>
              <a:t>обозначают принадлежность предмета 1-му лицу (</a:t>
            </a:r>
            <a:r>
              <a:rPr lang="ru-RU" dirty="0" smtClean="0"/>
              <a:t>мой, наш</a:t>
            </a:r>
            <a:r>
              <a:rPr lang="ru-RU" dirty="0"/>
              <a:t>) и 2-му </a:t>
            </a:r>
            <a:r>
              <a:rPr lang="ru-RU" dirty="0" smtClean="0"/>
              <a:t>лицу (твой</a:t>
            </a:r>
            <a:r>
              <a:rPr lang="ru-RU" dirty="0"/>
              <a:t>, ваш). Принадлежность 3-му лицу </a:t>
            </a:r>
            <a:r>
              <a:rPr lang="ru-RU" dirty="0" smtClean="0"/>
              <a:t>выражается при </a:t>
            </a:r>
            <a:r>
              <a:rPr lang="ru-RU" dirty="0"/>
              <a:t>помощи форм родительного падежа лично-указательного </a:t>
            </a:r>
            <a:r>
              <a:rPr lang="ru-RU" dirty="0" smtClean="0"/>
              <a:t>местоимения </a:t>
            </a:r>
            <a:r>
              <a:rPr lang="ru-RU" dirty="0"/>
              <a:t>он: его, ее, их. Например: его пальто, ее шапка, их вещи. </a:t>
            </a:r>
            <a:endParaRPr lang="ru-RU" dirty="0" smtClean="0"/>
          </a:p>
          <a:p>
            <a:pPr algn="just"/>
            <a:r>
              <a:rPr lang="ru-RU" dirty="0"/>
              <a:t>Местоимение </a:t>
            </a:r>
            <a:r>
              <a:rPr lang="ru-RU" dirty="0" smtClean="0"/>
              <a:t>свой </a:t>
            </a:r>
            <a:r>
              <a:rPr lang="ru-RU" dirty="0"/>
              <a:t>подобно возвратному </a:t>
            </a:r>
            <a:r>
              <a:rPr lang="ru-RU" dirty="0" smtClean="0"/>
              <a:t>себя </a:t>
            </a:r>
            <a:r>
              <a:rPr lang="ru-RU" dirty="0"/>
              <a:t>обозначает </a:t>
            </a:r>
            <a:r>
              <a:rPr lang="ru-RU" dirty="0" smtClean="0"/>
              <a:t>принадлежность </a:t>
            </a:r>
            <a:r>
              <a:rPr lang="ru-RU" dirty="0"/>
              <a:t>любому лицу; Вы оставайтесь при своем мнении, а я </a:t>
            </a:r>
            <a:r>
              <a:rPr lang="ru-RU" dirty="0" smtClean="0"/>
              <a:t>при своем </a:t>
            </a:r>
            <a:r>
              <a:rPr lang="ru-RU" dirty="0"/>
              <a:t>(Писемский). </a:t>
            </a:r>
          </a:p>
        </p:txBody>
      </p:sp>
    </p:spTree>
    <p:extLst>
      <p:ext uri="{BB962C8B-B14F-4D97-AF65-F5344CB8AC3E}">
        <p14:creationId xmlns:p14="http://schemas.microsoft.com/office/powerpoint/2010/main" val="372314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Определительные местоимения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Местоимение </a:t>
            </a:r>
            <a:r>
              <a:rPr lang="ru-RU" i="1" dirty="0"/>
              <a:t>весь</a:t>
            </a:r>
            <a:r>
              <a:rPr lang="ru-RU" dirty="0"/>
              <a:t> </a:t>
            </a:r>
            <a:r>
              <a:rPr lang="ru-RU" dirty="0" smtClean="0"/>
              <a:t>определяет </a:t>
            </a:r>
            <a:r>
              <a:rPr lang="ru-RU" dirty="0"/>
              <a:t>п</a:t>
            </a:r>
            <a:r>
              <a:rPr lang="ru-RU" dirty="0" smtClean="0"/>
              <a:t>редмет </a:t>
            </a:r>
            <a:r>
              <a:rPr lang="ru-RU" dirty="0"/>
              <a:t>как нечто нераздельное, взятое в полном объеме, </a:t>
            </a:r>
            <a:r>
              <a:rPr lang="ru-RU" dirty="0" smtClean="0"/>
              <a:t>указывает </a:t>
            </a:r>
            <a:r>
              <a:rPr lang="ru-RU" dirty="0"/>
              <a:t>на исчерпывающий охват отдельных однородных предметов, </a:t>
            </a:r>
            <a:r>
              <a:rPr lang="ru-RU" dirty="0" smtClean="0"/>
              <a:t>явлений</a:t>
            </a:r>
            <a:r>
              <a:rPr lang="ru-RU" dirty="0"/>
              <a:t>, лиц: Ты, папа, всю эту сказку рассказал? До конца? (Куприн) j</a:t>
            </a:r>
          </a:p>
          <a:p>
            <a:pPr algn="just"/>
            <a:r>
              <a:rPr lang="ru-RU" dirty="0" smtClean="0"/>
              <a:t>Слова </a:t>
            </a:r>
            <a:r>
              <a:rPr lang="ru-RU" i="1" dirty="0"/>
              <a:t>каждый, всякий</a:t>
            </a:r>
            <a:r>
              <a:rPr lang="ru-RU" dirty="0"/>
              <a:t> обозначают один предмет, выделенный </a:t>
            </a:r>
            <a:r>
              <a:rPr lang="ru-RU" dirty="0" smtClean="0"/>
              <a:t>из совокупности </a:t>
            </a:r>
            <a:r>
              <a:rPr lang="ru-RU" dirty="0"/>
              <a:t>однородных предметов. Всякий обозначает: 1) «любой </a:t>
            </a:r>
            <a:r>
              <a:rPr lang="ru-RU" dirty="0" smtClean="0"/>
              <a:t>из многих</a:t>
            </a:r>
            <a:r>
              <a:rPr lang="ru-RU" dirty="0"/>
              <a:t>»: Капитан всякую минуту заглядывал в компас (Катаев</a:t>
            </a:r>
            <a:r>
              <a:rPr lang="ru-RU" dirty="0" smtClean="0"/>
              <a:t>); 2</a:t>
            </a:r>
            <a:r>
              <a:rPr lang="ru-RU" dirty="0"/>
              <a:t>) «разный, самый разнообразный»: По воде плыли ветки, </a:t>
            </a:r>
            <a:r>
              <a:rPr lang="ru-RU" dirty="0" smtClean="0"/>
              <a:t>обломанные бурей</a:t>
            </a:r>
            <a:r>
              <a:rPr lang="ru-RU" dirty="0"/>
              <a:t>, и всякий мусор (Арсеньев). Последним значением </a:t>
            </a:r>
            <a:r>
              <a:rPr lang="ru-RU" dirty="0" smtClean="0"/>
              <a:t>обладает также </a:t>
            </a:r>
            <a:r>
              <a:rPr lang="ru-RU" dirty="0"/>
              <a:t>местоимение всяческий: На трех сдвинутых вместе столах </a:t>
            </a:r>
            <a:r>
              <a:rPr lang="ru-RU" dirty="0" smtClean="0"/>
              <a:t>были, уже </a:t>
            </a:r>
            <a:r>
              <a:rPr lang="ru-RU" dirty="0"/>
              <a:t>расставлены всяческие закуски (</a:t>
            </a:r>
            <a:r>
              <a:rPr lang="ru-RU" dirty="0" err="1"/>
              <a:t>Кетлинская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Местоимение </a:t>
            </a:r>
            <a:r>
              <a:rPr lang="ru-RU" i="1" dirty="0"/>
              <a:t>каждый</a:t>
            </a:r>
            <a:r>
              <a:rPr lang="ru-RU" dirty="0"/>
              <a:t> обозначает «один из всех в данном ряду </a:t>
            </a:r>
            <a:r>
              <a:rPr lang="ru-RU" dirty="0" smtClean="0"/>
              <a:t>предметов</a:t>
            </a:r>
            <a:r>
              <a:rPr lang="ru-RU" dirty="0"/>
              <a:t>, любой из себе подобных» (в сравнении со словом всякий </a:t>
            </a:r>
            <a:r>
              <a:rPr lang="ru-RU" dirty="0" smtClean="0"/>
              <a:t>имеет оттенок </a:t>
            </a:r>
            <a:r>
              <a:rPr lang="ru-RU" dirty="0"/>
              <a:t>усиления): Ему был известен каждый человек, </a:t>
            </a:r>
            <a:r>
              <a:rPr lang="ru-RU" dirty="0" smtClean="0"/>
              <a:t>каждая семья</a:t>
            </a:r>
            <a:r>
              <a:rPr lang="ru-RU" dirty="0"/>
              <a:t>, ...каждый переулок этой большой рабочей окраины (</a:t>
            </a:r>
            <a:r>
              <a:rPr lang="ru-RU" dirty="0" smtClean="0"/>
              <a:t>Катаев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Местоимение </a:t>
            </a:r>
            <a:r>
              <a:rPr lang="ru-RU" i="1" dirty="0"/>
              <a:t>сам</a:t>
            </a:r>
            <a:r>
              <a:rPr lang="ru-RU" dirty="0"/>
              <a:t> указывает на лицо или предмет, который </a:t>
            </a:r>
            <a:r>
              <a:rPr lang="ru-RU" dirty="0" smtClean="0"/>
              <a:t>непосредственно </a:t>
            </a:r>
            <a:r>
              <a:rPr lang="ru-RU" dirty="0"/>
              <a:t>участвует в действии как его источник или объект: О т е </a:t>
            </a:r>
            <a:r>
              <a:rPr lang="ru-RU" dirty="0" smtClean="0"/>
              <a:t>ц сам </a:t>
            </a:r>
            <a:r>
              <a:rPr lang="ru-RU" dirty="0"/>
              <a:t>вез Тему (Гарин-Михайловский). </a:t>
            </a:r>
          </a:p>
        </p:txBody>
      </p:sp>
    </p:spTree>
    <p:extLst>
      <p:ext uri="{BB962C8B-B14F-4D97-AF65-F5344CB8AC3E}">
        <p14:creationId xmlns:p14="http://schemas.microsoft.com/office/powerpoint/2010/main" val="2924965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Вопросительные </a:t>
            </a:r>
            <a:r>
              <a:rPr lang="ru-RU" dirty="0" smtClean="0"/>
              <a:t>и относительные местоимения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В основном своем </a:t>
            </a:r>
            <a:r>
              <a:rPr lang="ru-RU" dirty="0" smtClean="0"/>
              <a:t>значении вопросительные </a:t>
            </a:r>
            <a:r>
              <a:rPr lang="ru-RU" dirty="0"/>
              <a:t>местоимения служат для выражения вопроса и </a:t>
            </a:r>
            <a:r>
              <a:rPr lang="ru-RU" dirty="0" smtClean="0"/>
              <a:t>употребляются </a:t>
            </a:r>
            <a:r>
              <a:rPr lang="ru-RU" dirty="0"/>
              <a:t>в вопросительных предложениях: </a:t>
            </a:r>
            <a:r>
              <a:rPr lang="ru-RU" i="1" dirty="0"/>
              <a:t>Кто</a:t>
            </a:r>
            <a:r>
              <a:rPr lang="ru-RU" dirty="0"/>
              <a:t> это сказал? </a:t>
            </a:r>
            <a:r>
              <a:rPr lang="ru-RU" i="1" dirty="0" smtClean="0"/>
              <a:t>Какое</a:t>
            </a:r>
            <a:r>
              <a:rPr lang="ru-RU" dirty="0" smtClean="0"/>
              <a:t> сегодня </a:t>
            </a:r>
            <a:r>
              <a:rPr lang="ru-RU" dirty="0"/>
              <a:t>число? </a:t>
            </a:r>
            <a:r>
              <a:rPr lang="ru-RU" i="1" dirty="0"/>
              <a:t>Который </a:t>
            </a:r>
            <a:r>
              <a:rPr lang="ru-RU" dirty="0"/>
              <a:t>час? </a:t>
            </a:r>
            <a:r>
              <a:rPr lang="ru-RU" i="1" dirty="0"/>
              <a:t>Чье</a:t>
            </a:r>
            <a:r>
              <a:rPr lang="ru-RU" dirty="0"/>
              <a:t> </a:t>
            </a:r>
            <a:r>
              <a:rPr lang="ru-RU" dirty="0" smtClean="0"/>
              <a:t>это пальто</a:t>
            </a:r>
            <a:r>
              <a:rPr lang="ru-RU" dirty="0"/>
              <a:t>? </a:t>
            </a:r>
            <a:r>
              <a:rPr lang="ru-RU" i="1" dirty="0"/>
              <a:t>Сколько </a:t>
            </a:r>
            <a:r>
              <a:rPr lang="ru-RU" dirty="0"/>
              <a:t>у </a:t>
            </a:r>
            <a:r>
              <a:rPr lang="ru-RU" dirty="0" smtClean="0"/>
              <a:t>тебя книг?</a:t>
            </a:r>
          </a:p>
          <a:p>
            <a:pPr algn="just"/>
            <a:r>
              <a:rPr lang="ru-RU" dirty="0"/>
              <a:t>Относительные местоимения отличаются от </a:t>
            </a:r>
            <a:r>
              <a:rPr lang="ru-RU" dirty="0" smtClean="0"/>
              <a:t>вопросительных по </a:t>
            </a:r>
            <a:r>
              <a:rPr lang="ru-RU" dirty="0"/>
              <a:t>синтаксической функции: в качестве союзного слова </a:t>
            </a:r>
            <a:r>
              <a:rPr lang="ru-RU" dirty="0" smtClean="0"/>
              <a:t>присоединяют придаточные </a:t>
            </a:r>
            <a:r>
              <a:rPr lang="ru-RU" dirty="0"/>
              <a:t>предложения к главному.</a:t>
            </a:r>
          </a:p>
        </p:txBody>
      </p:sp>
    </p:spTree>
    <p:extLst>
      <p:ext uri="{BB962C8B-B14F-4D97-AF65-F5344CB8AC3E}">
        <p14:creationId xmlns:p14="http://schemas.microsoft.com/office/powerpoint/2010/main" val="869151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</TotalTime>
  <Words>1255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Местоимение </vt:lpstr>
      <vt:lpstr>Местоимение как часть речи</vt:lpstr>
      <vt:lpstr>Лексико-грамматические разряды местоимений</vt:lpstr>
      <vt:lpstr>Личные местоимения</vt:lpstr>
      <vt:lpstr>Возвратное местоимение.</vt:lpstr>
      <vt:lpstr>Указательные местоимения</vt:lpstr>
      <vt:lpstr>Притяжательные местоимения</vt:lpstr>
      <vt:lpstr>Определительные местоимения</vt:lpstr>
      <vt:lpstr>Вопросительные и относительные местоимения</vt:lpstr>
      <vt:lpstr>Отрицательные местоимения</vt:lpstr>
      <vt:lpstr>Неопределенные местоимения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</dc:title>
  <dc:creator>F120420160001</dc:creator>
  <cp:lastModifiedBy>Иван</cp:lastModifiedBy>
  <cp:revision>9</cp:revision>
  <dcterms:created xsi:type="dcterms:W3CDTF">2018-12-06T19:52:53Z</dcterms:created>
  <dcterms:modified xsi:type="dcterms:W3CDTF">2019-08-18T10:43:05Z</dcterms:modified>
</cp:coreProperties>
</file>