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pn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BE7A8-B520-4B19-813E-4F4028174993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5E7A6-A526-49F7-8690-E72BDB158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1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E7A6-A526-49F7-8690-E72BDB1585C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79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E7A6-A526-49F7-8690-E72BDB1585C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49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BB7C-5F78-4CAD-B174-5C524EE359B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83A6-6E70-49ED-8B35-BB3CA01A5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1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BB7C-5F78-4CAD-B174-5C524EE359B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83A6-6E70-49ED-8B35-BB3CA01A5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08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BB7C-5F78-4CAD-B174-5C524EE359B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83A6-6E70-49ED-8B35-BB3CA01A5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58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BB7C-5F78-4CAD-B174-5C524EE359B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83A6-6E70-49ED-8B35-BB3CA01A5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21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BB7C-5F78-4CAD-B174-5C524EE359B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83A6-6E70-49ED-8B35-BB3CA01A5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110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BB7C-5F78-4CAD-B174-5C524EE359B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83A6-6E70-49ED-8B35-BB3CA01A5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025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BB7C-5F78-4CAD-B174-5C524EE359B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83A6-6E70-49ED-8B35-BB3CA01A5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789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BB7C-5F78-4CAD-B174-5C524EE359B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83A6-6E70-49ED-8B35-BB3CA01A5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132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BB7C-5F78-4CAD-B174-5C524EE359B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83A6-6E70-49ED-8B35-BB3CA01A5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7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BB7C-5F78-4CAD-B174-5C524EE359B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83A6-6E70-49ED-8B35-BB3CA01A5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7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BB7C-5F78-4CAD-B174-5C524EE359B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83A6-6E70-49ED-8B35-BB3CA01A5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29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BB7C-5F78-4CAD-B174-5C524EE359B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83A6-6E70-49ED-8B35-BB3CA01A5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22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BB7C-5F78-4CAD-B174-5C524EE359B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83A6-6E70-49ED-8B35-BB3CA01A5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02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BB7C-5F78-4CAD-B174-5C524EE359B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83A6-6E70-49ED-8B35-BB3CA01A5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35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BB7C-5F78-4CAD-B174-5C524EE359B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83A6-6E70-49ED-8B35-BB3CA01A5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BB7C-5F78-4CAD-B174-5C524EE359B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83A6-6E70-49ED-8B35-BB3CA01A5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43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AF4BB7C-5F78-4CAD-B174-5C524EE359B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29683A6-6E70-49ED-8B35-BB3CA01A5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2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AF4BB7C-5F78-4CAD-B174-5C524EE359B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29683A6-6E70-49ED-8B35-BB3CA01A5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035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28425"/>
            <a:ext cx="9144000" cy="2387600"/>
          </a:xfrm>
        </p:spPr>
        <p:txBody>
          <a:bodyPr/>
          <a:lstStyle/>
          <a:p>
            <a:r>
              <a:rPr lang="ru-RU" dirty="0" smtClean="0"/>
              <a:t>Центробежные насосы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122363"/>
            <a:ext cx="9144000" cy="1655762"/>
          </a:xfrm>
        </p:spPr>
        <p:txBody>
          <a:bodyPr anchor="b"/>
          <a:lstStyle/>
          <a:p>
            <a:r>
              <a:rPr lang="ru-RU" dirty="0" smtClean="0"/>
              <a:t>Презентация на тему: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08395" y="4868214"/>
            <a:ext cx="23791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Сделал:</a:t>
            </a:r>
          </a:p>
          <a:p>
            <a:r>
              <a:rPr lang="ru-RU" dirty="0" smtClean="0"/>
              <a:t>Студент 3-го курса</a:t>
            </a:r>
          </a:p>
          <a:p>
            <a:r>
              <a:rPr lang="ru-RU" dirty="0" smtClean="0"/>
              <a:t>Группы ЗНС-16-1бд</a:t>
            </a:r>
          </a:p>
          <a:p>
            <a:r>
              <a:rPr lang="ru-RU" dirty="0" err="1" smtClean="0"/>
              <a:t>Бугаец</a:t>
            </a:r>
            <a:r>
              <a:rPr lang="ru-RU" dirty="0" smtClean="0"/>
              <a:t> И.К.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9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1561" y="0"/>
            <a:ext cx="4842644" cy="1346820"/>
          </a:xfrm>
        </p:spPr>
        <p:txBody>
          <a:bodyPr/>
          <a:lstStyle/>
          <a:p>
            <a:r>
              <a:rPr lang="ru-RU" dirty="0" smtClean="0"/>
              <a:t>О сути устройства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052" y="4704522"/>
            <a:ext cx="11028609" cy="2001078"/>
          </a:xfrm>
        </p:spPr>
        <p:txBody>
          <a:bodyPr anchor="t"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u="sng" dirty="0" smtClean="0"/>
              <a:t>Центробежный насос</a:t>
            </a:r>
            <a:r>
              <a:rPr lang="ru-RU" dirty="0" smtClean="0"/>
              <a:t> – </a:t>
            </a:r>
            <a:r>
              <a:rPr lang="ru-RU" dirty="0"/>
              <a:t>это один из двух типов динамических лопастных насосов, перемещение рабочего тела в котором происходит непрерывным потоком за счёт взаимодействия этого потока с подвижными вращающимися лопастями ротора и неподвижными лопастями корпуса. При этом переносное движение рабочего тела происходит за счёт центробежной силы и протекает в радиальном направлении, то есть перпендикулярно оси вращения ротора.</a:t>
            </a:r>
          </a:p>
          <a:p>
            <a:pPr marL="0" indent="0" algn="just">
              <a:buNone/>
            </a:pPr>
            <a:r>
              <a:rPr lang="ru-RU" dirty="0"/>
              <a:t>Одинаково применимы как для жидкостей, так и для газов, при этом насосы для перекачивания газов обычно называют центробежными компрессорами или центробежными вентиляторами.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4" y="1304439"/>
            <a:ext cx="5588632" cy="3102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67" y="1417982"/>
            <a:ext cx="2875723" cy="28757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155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610" y="371060"/>
            <a:ext cx="9905998" cy="1905000"/>
          </a:xfrm>
        </p:spPr>
        <p:txBody>
          <a:bodyPr anchor="t"/>
          <a:lstStyle/>
          <a:p>
            <a:r>
              <a:rPr lang="ru-RU" dirty="0" smtClean="0"/>
              <a:t>Принцип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610" y="1268894"/>
            <a:ext cx="4598506" cy="4956313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Внутри корпуса насоса, который имеет, как правило, улиткообразную спиральную форму, на валу жестко закреплено рабочее колесо.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Оно </a:t>
            </a:r>
            <a:r>
              <a:rPr lang="ru-RU" dirty="0"/>
              <a:t>может быть </a:t>
            </a:r>
            <a:r>
              <a:rPr lang="ru-RU" u="sng" dirty="0"/>
              <a:t>открытого типа</a:t>
            </a:r>
            <a:r>
              <a:rPr lang="ru-RU" dirty="0"/>
              <a:t> (диск, на котором установлены лопасти) и </a:t>
            </a:r>
            <a:r>
              <a:rPr lang="ru-RU" u="sng" dirty="0"/>
              <a:t>закрытого типа</a:t>
            </a:r>
            <a:r>
              <a:rPr lang="ru-RU" dirty="0"/>
              <a:t> — лопасти размещены между передним и задним </a:t>
            </a:r>
            <a:r>
              <a:rPr lang="ru-RU" dirty="0" smtClean="0"/>
              <a:t>дисками (имеет промежуточные варианты). </a:t>
            </a:r>
            <a:r>
              <a:rPr lang="ru-RU" dirty="0"/>
              <a:t>Лопасти обычно изогнуты от радиального направления в сторону, противоположную направлению вращения рабочего колеса в форме логарифмической спирали.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помощью патрубков корпус насоса соединяется с всасывающим и напорным трубопроводами.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36" y="602152"/>
            <a:ext cx="6559826" cy="33478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Стрелка вниз 5"/>
          <p:cNvSpPr/>
          <p:nvPr/>
        </p:nvSpPr>
        <p:spPr>
          <a:xfrm rot="10800000">
            <a:off x="8222968" y="4215032"/>
            <a:ext cx="649357" cy="490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498320" y="4785762"/>
            <a:ext cx="209865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Рабочее колесо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72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100" y="304800"/>
            <a:ext cx="9905998" cy="1905000"/>
          </a:xfrm>
        </p:spPr>
        <p:txBody>
          <a:bodyPr/>
          <a:lstStyle/>
          <a:p>
            <a:r>
              <a:rPr lang="ru-RU" dirty="0" smtClean="0"/>
              <a:t>Продолжение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788" y="1537252"/>
            <a:ext cx="6730378" cy="50225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Если корпус насоса полностью наполнен жидкостью, то при придании вращения рабочему колесу (например, при помощи электродвигателя) жидкость, которая находится в каналах рабочего колеса (между его лопастями), под действием центробежной силы будет отбрасываться от центра колеса к периферии. Это приведёт к тому, что в центральной части колеса создастся разрежение, а на периферии повысится давление.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повышении давления жидкость из насоса поступает в напорный трубопровод. Вследствие этого на выходе всасывающего патрубка насоса образуется разрежение, под действием которого жидкость поступает в насос из всасывающего трубопровода.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Таким </a:t>
            </a:r>
            <a:r>
              <a:rPr lang="ru-RU" dirty="0"/>
              <a:t>образом, происходит непрерывная подача жидкости центробежным насосом из всасывающего в напорный трубопровод.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66" y="461446"/>
            <a:ext cx="4553851" cy="29808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057" y="3941247"/>
            <a:ext cx="3457991" cy="25138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073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730" y="304800"/>
            <a:ext cx="9905998" cy="1905000"/>
          </a:xfrm>
        </p:spPr>
        <p:txBody>
          <a:bodyPr/>
          <a:lstStyle/>
          <a:p>
            <a:r>
              <a:rPr lang="ru-RU" dirty="0" smtClean="0"/>
              <a:t>В дополнение к ранее сказанному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879" y="1646629"/>
            <a:ext cx="6393287" cy="46897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Центробежные насосы изготавливаются не только одноступенчатыми (с одним рабочим колесом), но и многоступенчатыми (с несколькими рабочими колесами) — так называемые «секционные центробежные насосы». В секционных насосах достигается увеличение общего перепада давления, приблизительно пропорционального количеству секций насоса. При этом принцип их действия в любых конструкциях остается таким же — жидкость перемещается под действием центробежной силы, порождаемой вращающимся рабочим колесом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При оптимальном режиме работы КПД крупных насосов может достигать 0,92, а малых — около 0,6—0,75.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66" y="2209800"/>
            <a:ext cx="4472334" cy="33766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888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90" y="361682"/>
            <a:ext cx="9905998" cy="1905000"/>
          </a:xfrm>
        </p:spPr>
        <p:txBody>
          <a:bodyPr anchor="t"/>
          <a:lstStyle/>
          <a:p>
            <a:r>
              <a:rPr lang="ru-RU" dirty="0" smtClean="0"/>
              <a:t>Классификация ЦБН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90" y="1584102"/>
            <a:ext cx="11951594" cy="4887532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Центробежные </a:t>
            </a:r>
            <a:r>
              <a:rPr lang="ru-RU" dirty="0"/>
              <a:t>насосы классифицируют </a:t>
            </a:r>
            <a:r>
              <a:rPr lang="ru-RU" dirty="0" smtClean="0"/>
              <a:t>по :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Количеству ступеней (колёс); одноступенчатые насосы могут быть с консольным расположением вала — консольные;</a:t>
            </a:r>
          </a:p>
          <a:p>
            <a:r>
              <a:rPr lang="ru-RU" dirty="0"/>
              <a:t>По расположению оси колёс в пространстве (горизонтальный, вертикальный)</a:t>
            </a:r>
          </a:p>
          <a:p>
            <a:r>
              <a:rPr lang="ru-RU" dirty="0"/>
              <a:t>Давлению (низкого давления — до 0,2 МПа, среднего — от 0,2 до 0,6 МПа, высокого давления — более 0,6 МПа);</a:t>
            </a:r>
          </a:p>
          <a:p>
            <a:r>
              <a:rPr lang="ru-RU" dirty="0"/>
              <a:t>Способу подвода жидкости к рабочему колесу (с односторонним или двухсторонним входом — двойного всасывания);</a:t>
            </a:r>
          </a:p>
          <a:p>
            <a:r>
              <a:rPr lang="ru-RU" dirty="0"/>
              <a:t>Способу разъёма корпуса (с горизонтальным или вертикальным разъёмом);</a:t>
            </a:r>
          </a:p>
          <a:p>
            <a:r>
              <a:rPr lang="ru-RU" dirty="0"/>
              <a:t>Способу отвода жидкости из рабочего колеса в канал корпуса (спиральный и лопаточный). В спиральных насосах жидкость отводится сразу в спиральный канал; в лопаточных жидкость сначала проходит через специальное устройство — направляющий аппарат (неподвижное колесо с лопатками);</a:t>
            </a:r>
          </a:p>
          <a:p>
            <a:r>
              <a:rPr lang="ru-RU" dirty="0"/>
              <a:t>Коэффициенту быстроходности </a:t>
            </a:r>
            <a:r>
              <a:rPr lang="en-US" dirty="0" smtClean="0"/>
              <a:t>n</a:t>
            </a:r>
            <a:r>
              <a:rPr lang="en-US" sz="1500" dirty="0" smtClean="0"/>
              <a:t>s</a:t>
            </a:r>
            <a:r>
              <a:rPr lang="ru-RU" dirty="0" smtClean="0"/>
              <a:t> </a:t>
            </a:r>
            <a:r>
              <a:rPr lang="ru-RU" dirty="0"/>
              <a:t>(тихоходные, нормальные, быстроходные);</a:t>
            </a:r>
          </a:p>
          <a:p>
            <a:r>
              <a:rPr lang="ru-RU" dirty="0"/>
              <a:t>Функциональному назначению (водопроводные, канализационные, пожарные, химические, щелочные, нефтяные, землесосные, терморегулирующие </a:t>
            </a:r>
            <a:r>
              <a:rPr lang="ru-RU" dirty="0" smtClean="0"/>
              <a:t>космические </a:t>
            </a:r>
            <a:r>
              <a:rPr lang="ru-RU" dirty="0"/>
              <a:t>и т. д.);</a:t>
            </a:r>
          </a:p>
          <a:p>
            <a:r>
              <a:rPr lang="ru-RU" dirty="0"/>
              <a:t>Способу соединения с двигателем: приводные (с редуктором или со шкивом) или соединения с электродвигателем с помощью муфт, которые подразделяются на магнитные муфты, муфты упругие, другие типы муфт;</a:t>
            </a:r>
          </a:p>
          <a:p>
            <a:r>
              <a:rPr lang="ru-RU" dirty="0"/>
              <a:t>Способу расположения насоса относительно поверхности жидкости: поверхностные, глубинные, погружные.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16" y="245772"/>
            <a:ext cx="2412642" cy="1809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65" y="245772"/>
            <a:ext cx="2453205" cy="1918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858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Сферы применения ЦБН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Благодаря своей универсальности, высокой эффективности и надежности центробежные насосы сегодня успешно применяются практически везде. Если говорить о наиболее популярных областях </a:t>
            </a:r>
            <a:r>
              <a:rPr lang="ru-RU" dirty="0" smtClean="0"/>
              <a:t>использования </a:t>
            </a:r>
            <a:r>
              <a:rPr lang="ru-RU" dirty="0"/>
              <a:t>насосов центробежного типа, то сюда следует отнести</a:t>
            </a:r>
            <a:r>
              <a:rPr lang="ru-RU" dirty="0" smtClean="0"/>
              <a:t>:</a:t>
            </a:r>
          </a:p>
          <a:p>
            <a:r>
              <a:rPr lang="ru-RU" dirty="0"/>
              <a:t>организацию технического водоснабжения на предприятиях, работающих в различных отраслях промышленности;</a:t>
            </a:r>
          </a:p>
          <a:p>
            <a:r>
              <a:rPr lang="ru-RU" dirty="0"/>
              <a:t>перекачивание и транспортировку технических жидкостей различного типа между объектами производства;</a:t>
            </a:r>
          </a:p>
          <a:p>
            <a:r>
              <a:rPr lang="ru-RU" dirty="0"/>
              <a:t>оснащение систем полива растений и подачу воды на животноводческие фермы;</a:t>
            </a:r>
          </a:p>
          <a:p>
            <a:r>
              <a:rPr lang="ru-RU" dirty="0"/>
              <a:t>организацию системы водоснабжения населенных пунктов;</a:t>
            </a:r>
          </a:p>
          <a:p>
            <a:r>
              <a:rPr lang="ru-RU" dirty="0"/>
              <a:t>оснащение автономных систем водоснабжения, используемых собственниками загородных домов и дач для бытовых нужд и организации полива растений на приусадебном участке.</a:t>
            </a:r>
          </a:p>
        </p:txBody>
      </p:sp>
    </p:spTree>
    <p:extLst>
      <p:ext uri="{BB962C8B-B14F-4D97-AF65-F5344CB8AC3E}">
        <p14:creationId xmlns:p14="http://schemas.microsoft.com/office/powerpoint/2010/main" val="42738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и недостатки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852" y="2267634"/>
            <a:ext cx="5872765" cy="3811074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Широкое применение центробежных насосов как в промышленности, так и для решения бытовых задач объясняется целым рядом достоинств, которыми отличается такое оборудование. К наиболее значимым преимуществам </a:t>
            </a:r>
            <a:r>
              <a:rPr lang="ru-RU" dirty="0" err="1"/>
              <a:t>гидромашин</a:t>
            </a:r>
            <a:r>
              <a:rPr lang="ru-RU" dirty="0"/>
              <a:t> данного типа следует отнести</a:t>
            </a:r>
            <a:r>
              <a:rPr lang="ru-RU" dirty="0" smtClean="0"/>
              <a:t>:</a:t>
            </a:r>
          </a:p>
          <a:p>
            <a:r>
              <a:rPr lang="ru-RU" dirty="0"/>
              <a:t>высокую производительность, которую обеспечивают конструктивные особенности и принцип действия таких устройств;</a:t>
            </a:r>
          </a:p>
          <a:p>
            <a:r>
              <a:rPr lang="ru-RU" dirty="0"/>
              <a:t>стабильность параметров потока жидкой среды, создаваемого насосным оборудованием данного типа;</a:t>
            </a:r>
          </a:p>
          <a:p>
            <a:r>
              <a:rPr lang="ru-RU" dirty="0"/>
              <a:t>компактные габариты и небольшой вес;</a:t>
            </a:r>
          </a:p>
          <a:p>
            <a:r>
              <a:rPr lang="ru-RU" dirty="0"/>
              <a:t>простоту технического обслуживания, для чего можно не привлекать сторонних специалистов, выполняя все необходимые процедуры самостоятельно при помощи набора простейших инструментов;</a:t>
            </a:r>
          </a:p>
          <a:p>
            <a:r>
              <a:rPr lang="ru-RU" dirty="0"/>
              <a:t>длительный эксплуатационный срок.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7283" y="2267634"/>
            <a:ext cx="51627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Естественно, следует рассмотреть и недостатки подобных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устройств:</a:t>
            </a:r>
            <a:endParaRPr lang="ru-RU" sz="14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Насосное оборудование данного типа нельзя использовать, пока его внутренняя рабочая камера не будет заполнена жидкой средой. Если пренебречь этим требованием, то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гидромашина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достаточно быстро выйдет из строя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использовании одноступенчатых центробежных насосов создать высокий напор в обслуживаемой такими устройствами трубопроводной системе не получится: для этого следует применять оборудование, оснащенное несколькими рабочими колесами.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1347" y="5778626"/>
            <a:ext cx="104061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Таким </a:t>
            </a:r>
            <a:r>
              <a:rPr lang="ru-RU" sz="1100" dirty="0" smtClean="0"/>
              <a:t>образом, мы выяснили, что </a:t>
            </a:r>
            <a:r>
              <a:rPr lang="ru-RU" sz="1100" dirty="0"/>
              <a:t>недостатков у центробежного насоса, устройство которого подробно рассмотрено выше, немного, и они в полной мере нивелируются его достоинствами. Это объясняет высокую популярность данного оборудования как у специалистов производственных предприятий, так и у частных пользователей, активно применяющих его для оснащения автономных систем водоснабжения.</a:t>
            </a:r>
          </a:p>
        </p:txBody>
      </p:sp>
    </p:spTree>
    <p:extLst>
      <p:ext uri="{BB962C8B-B14F-4D97-AF65-F5344CB8AC3E}">
        <p14:creationId xmlns:p14="http://schemas.microsoft.com/office/powerpoint/2010/main" val="88859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473" y="876299"/>
            <a:ext cx="9905998" cy="1905000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Презентация завершена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4202" y="1219198"/>
            <a:ext cx="9905998" cy="312420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Благодарю за внимание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32035" y="5720834"/>
            <a:ext cx="337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Подробнее в видеоролике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71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106</TotalTime>
  <Words>922</Words>
  <Application>Microsoft Office PowerPoint</Application>
  <PresentationFormat>Произвольный</PresentationFormat>
  <Paragraphs>59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Сетка</vt:lpstr>
      <vt:lpstr>Центробежные насосы</vt:lpstr>
      <vt:lpstr>О сути устройства</vt:lpstr>
      <vt:lpstr>Принцип действия</vt:lpstr>
      <vt:lpstr>Продолжение</vt:lpstr>
      <vt:lpstr>В дополнение к ранее сказанному</vt:lpstr>
      <vt:lpstr>Классификация ЦБН</vt:lpstr>
      <vt:lpstr>Сферы применения ЦБН</vt:lpstr>
      <vt:lpstr>Преимущества и недостатки</vt:lpstr>
      <vt:lpstr>Презентация завершена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Центробежные насосы</dc:title>
  <dc:creator>User</dc:creator>
  <cp:lastModifiedBy>user</cp:lastModifiedBy>
  <cp:revision>16</cp:revision>
  <dcterms:created xsi:type="dcterms:W3CDTF">2018-10-11T15:40:45Z</dcterms:created>
  <dcterms:modified xsi:type="dcterms:W3CDTF">2019-10-01T17:32:14Z</dcterms:modified>
</cp:coreProperties>
</file>