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0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4B1981-25B8-4B43-8778-9A904A36B6E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3F0DA34-0398-40D3-88FC-D4BA44B0B668}">
      <dgm:prSet phldrT="[Текст]" custT="1"/>
      <dgm:spPr/>
      <dgm:t>
        <a:bodyPr/>
        <a:lstStyle/>
        <a:p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Продуктивне спілкування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1DF981-BA81-48B7-A115-D7A4647E4670}" type="parTrans" cxnId="{8DB3A1EC-E8F7-41BB-BE5F-87E28E56F40A}">
      <dgm:prSet/>
      <dgm:spPr/>
      <dgm:t>
        <a:bodyPr/>
        <a:lstStyle/>
        <a:p>
          <a:endParaRPr lang="ru-RU"/>
        </a:p>
      </dgm:t>
    </dgm:pt>
    <dgm:pt modelId="{FA76B332-35FB-4785-B58B-4B3C3FD7F634}" type="sibTrans" cxnId="{8DB3A1EC-E8F7-41BB-BE5F-87E28E56F40A}">
      <dgm:prSet/>
      <dgm:spPr/>
      <dgm:t>
        <a:bodyPr/>
        <a:lstStyle/>
        <a:p>
          <a:endParaRPr lang="ru-RU"/>
        </a:p>
      </dgm:t>
    </dgm:pt>
    <dgm:pt modelId="{5326A651-C704-4AA5-8A08-8DC6B5AFD05C}">
      <dgm:prSet phldrT="[Текст]" custT="1"/>
      <dgm:spPr/>
      <dgm:t>
        <a:bodyPr/>
        <a:lstStyle/>
        <a:p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Позитивний вплив на свідомість вихованця, їх переконання, почуття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71E575-3E86-48D0-A630-6651D5EC60D7}" type="parTrans" cxnId="{E761400D-F73B-4AB2-942C-D7CDD6180F49}">
      <dgm:prSet/>
      <dgm:spPr/>
      <dgm:t>
        <a:bodyPr/>
        <a:lstStyle/>
        <a:p>
          <a:endParaRPr lang="ru-RU"/>
        </a:p>
      </dgm:t>
    </dgm:pt>
    <dgm:pt modelId="{1C4B437A-18AB-4603-809A-9B442200094B}" type="sibTrans" cxnId="{E761400D-F73B-4AB2-942C-D7CDD6180F49}">
      <dgm:prSet/>
      <dgm:spPr/>
      <dgm:t>
        <a:bodyPr/>
        <a:lstStyle/>
        <a:p>
          <a:endParaRPr lang="ru-RU"/>
        </a:p>
      </dgm:t>
    </dgm:pt>
    <dgm:pt modelId="{C354D81E-7592-4175-ABDC-C5F7C4F61359}" type="pres">
      <dgm:prSet presAssocID="{E54B1981-25B8-4B43-8778-9A904A36B6E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1949AE6-B78B-4888-85AF-D20BDF2B46C5}" type="pres">
      <dgm:prSet presAssocID="{E54B1981-25B8-4B43-8778-9A904A36B6E0}" presName="cycle" presStyleCnt="0"/>
      <dgm:spPr/>
    </dgm:pt>
    <dgm:pt modelId="{A07CC592-D823-4B5D-9F11-42B202B5467E}" type="pres">
      <dgm:prSet presAssocID="{E54B1981-25B8-4B43-8778-9A904A36B6E0}" presName="centerShape" presStyleCnt="0"/>
      <dgm:spPr/>
    </dgm:pt>
    <dgm:pt modelId="{7483D1B5-5830-4839-90EB-AF1BFA7DEB13}" type="pres">
      <dgm:prSet presAssocID="{E54B1981-25B8-4B43-8778-9A904A36B6E0}" presName="connSite" presStyleLbl="node1" presStyleIdx="0" presStyleCnt="3"/>
      <dgm:spPr/>
    </dgm:pt>
    <dgm:pt modelId="{CBD7ABC0-1A30-4375-8908-430719530B29}" type="pres">
      <dgm:prSet presAssocID="{E54B1981-25B8-4B43-8778-9A904A36B6E0}" presName="visible" presStyleLbl="node1" presStyleIdx="0" presStyleCnt="3" custScaleX="129952" custScaleY="135101" custLinFactNeighborX="-25603" custLinFactNeighborY="-873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</dgm:spPr>
    </dgm:pt>
    <dgm:pt modelId="{A35D9DC4-C6FA-4928-8DD6-BFFF5627B43F}" type="pres">
      <dgm:prSet presAssocID="{BE1DF981-BA81-48B7-A115-D7A4647E4670}" presName="Name25" presStyleLbl="parChTrans1D1" presStyleIdx="0" presStyleCnt="2"/>
      <dgm:spPr/>
    </dgm:pt>
    <dgm:pt modelId="{3B29BF96-6B38-4D6A-A2F6-3F43F509EB23}" type="pres">
      <dgm:prSet presAssocID="{33F0DA34-0398-40D3-88FC-D4BA44B0B668}" presName="node" presStyleCnt="0"/>
      <dgm:spPr/>
    </dgm:pt>
    <dgm:pt modelId="{2DD54DB5-52DE-4FBD-B2E0-52A741002387}" type="pres">
      <dgm:prSet presAssocID="{33F0DA34-0398-40D3-88FC-D4BA44B0B668}" presName="parentNode" presStyleLbl="node1" presStyleIdx="1" presStyleCnt="3" custScaleX="172505" custScaleY="150254" custLinFactX="104613" custLinFactNeighborX="200000" custLinFactNeighborY="12147">
        <dgm:presLayoutVars>
          <dgm:chMax val="1"/>
          <dgm:bulletEnabled val="1"/>
        </dgm:presLayoutVars>
      </dgm:prSet>
      <dgm:spPr/>
    </dgm:pt>
    <dgm:pt modelId="{0AAE167C-3E3F-444B-8AF3-B9827F8ACC93}" type="pres">
      <dgm:prSet presAssocID="{33F0DA34-0398-40D3-88FC-D4BA44B0B668}" presName="childNode" presStyleLbl="revTx" presStyleIdx="0" presStyleCnt="0">
        <dgm:presLayoutVars>
          <dgm:bulletEnabled val="1"/>
        </dgm:presLayoutVars>
      </dgm:prSet>
      <dgm:spPr/>
    </dgm:pt>
    <dgm:pt modelId="{0DD1AB3F-9D55-42E2-9F3D-83B48CAAC504}" type="pres">
      <dgm:prSet presAssocID="{C471E575-3E86-48D0-A630-6651D5EC60D7}" presName="Name25" presStyleLbl="parChTrans1D1" presStyleIdx="1" presStyleCnt="2"/>
      <dgm:spPr/>
    </dgm:pt>
    <dgm:pt modelId="{296CCC5B-E23B-42DB-B8E7-CF405E9156E2}" type="pres">
      <dgm:prSet presAssocID="{5326A651-C704-4AA5-8A08-8DC6B5AFD05C}" presName="node" presStyleCnt="0"/>
      <dgm:spPr/>
    </dgm:pt>
    <dgm:pt modelId="{BF03459D-11EA-4EB8-B808-87117D5932EE}" type="pres">
      <dgm:prSet presAssocID="{5326A651-C704-4AA5-8A08-8DC6B5AFD05C}" presName="parentNode" presStyleLbl="node1" presStyleIdx="2" presStyleCnt="3" custScaleX="214849" custScaleY="203954" custLinFactNeighborX="78901" custLinFactNeighborY="-32941">
        <dgm:presLayoutVars>
          <dgm:chMax val="1"/>
          <dgm:bulletEnabled val="1"/>
        </dgm:presLayoutVars>
      </dgm:prSet>
      <dgm:spPr/>
    </dgm:pt>
    <dgm:pt modelId="{9A435260-36A3-4C6B-AC0E-5D84F99C63C8}" type="pres">
      <dgm:prSet presAssocID="{5326A651-C704-4AA5-8A08-8DC6B5AFD05C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E761400D-F73B-4AB2-942C-D7CDD6180F49}" srcId="{E54B1981-25B8-4B43-8778-9A904A36B6E0}" destId="{5326A651-C704-4AA5-8A08-8DC6B5AFD05C}" srcOrd="1" destOrd="0" parTransId="{C471E575-3E86-48D0-A630-6651D5EC60D7}" sibTransId="{1C4B437A-18AB-4603-809A-9B442200094B}"/>
    <dgm:cxn modelId="{BA55582F-5144-4963-BDD4-81B3F369B20B}" type="presOf" srcId="{BE1DF981-BA81-48B7-A115-D7A4647E4670}" destId="{A35D9DC4-C6FA-4928-8DD6-BFFF5627B43F}" srcOrd="0" destOrd="0" presId="urn:microsoft.com/office/officeart/2005/8/layout/radial2"/>
    <dgm:cxn modelId="{F26B6D86-DC66-4824-A2CA-09116547890A}" type="presOf" srcId="{33F0DA34-0398-40D3-88FC-D4BA44B0B668}" destId="{2DD54DB5-52DE-4FBD-B2E0-52A741002387}" srcOrd="0" destOrd="0" presId="urn:microsoft.com/office/officeart/2005/8/layout/radial2"/>
    <dgm:cxn modelId="{1AB2F88A-C138-404F-8D06-7C37526B2623}" type="presOf" srcId="{C471E575-3E86-48D0-A630-6651D5EC60D7}" destId="{0DD1AB3F-9D55-42E2-9F3D-83B48CAAC504}" srcOrd="0" destOrd="0" presId="urn:microsoft.com/office/officeart/2005/8/layout/radial2"/>
    <dgm:cxn modelId="{66CBA6CD-0572-4AF0-9AB4-CC2F89955EBE}" type="presOf" srcId="{E54B1981-25B8-4B43-8778-9A904A36B6E0}" destId="{C354D81E-7592-4175-ABDC-C5F7C4F61359}" srcOrd="0" destOrd="0" presId="urn:microsoft.com/office/officeart/2005/8/layout/radial2"/>
    <dgm:cxn modelId="{DD3EC5DC-8475-4579-932A-09BB7727703B}" type="presOf" srcId="{5326A651-C704-4AA5-8A08-8DC6B5AFD05C}" destId="{BF03459D-11EA-4EB8-B808-87117D5932EE}" srcOrd="0" destOrd="0" presId="urn:microsoft.com/office/officeart/2005/8/layout/radial2"/>
    <dgm:cxn modelId="{8DB3A1EC-E8F7-41BB-BE5F-87E28E56F40A}" srcId="{E54B1981-25B8-4B43-8778-9A904A36B6E0}" destId="{33F0DA34-0398-40D3-88FC-D4BA44B0B668}" srcOrd="0" destOrd="0" parTransId="{BE1DF981-BA81-48B7-A115-D7A4647E4670}" sibTransId="{FA76B332-35FB-4785-B58B-4B3C3FD7F634}"/>
    <dgm:cxn modelId="{ADCBAD85-CFC6-4856-9D51-1ACE68260277}" type="presParOf" srcId="{C354D81E-7592-4175-ABDC-C5F7C4F61359}" destId="{01949AE6-B78B-4888-85AF-D20BDF2B46C5}" srcOrd="0" destOrd="0" presId="urn:microsoft.com/office/officeart/2005/8/layout/radial2"/>
    <dgm:cxn modelId="{377FADB9-E133-4CE5-B255-F76FEFC72321}" type="presParOf" srcId="{01949AE6-B78B-4888-85AF-D20BDF2B46C5}" destId="{A07CC592-D823-4B5D-9F11-42B202B5467E}" srcOrd="0" destOrd="0" presId="urn:microsoft.com/office/officeart/2005/8/layout/radial2"/>
    <dgm:cxn modelId="{C2888C1D-A554-40A4-93E7-131AB1919C95}" type="presParOf" srcId="{A07CC592-D823-4B5D-9F11-42B202B5467E}" destId="{7483D1B5-5830-4839-90EB-AF1BFA7DEB13}" srcOrd="0" destOrd="0" presId="urn:microsoft.com/office/officeart/2005/8/layout/radial2"/>
    <dgm:cxn modelId="{B3D31B10-AD9A-4E3E-8B69-B51EED52264D}" type="presParOf" srcId="{A07CC592-D823-4B5D-9F11-42B202B5467E}" destId="{CBD7ABC0-1A30-4375-8908-430719530B29}" srcOrd="1" destOrd="0" presId="urn:microsoft.com/office/officeart/2005/8/layout/radial2"/>
    <dgm:cxn modelId="{82A82323-E328-43A0-83E8-882AB4C760C4}" type="presParOf" srcId="{01949AE6-B78B-4888-85AF-D20BDF2B46C5}" destId="{A35D9DC4-C6FA-4928-8DD6-BFFF5627B43F}" srcOrd="1" destOrd="0" presId="urn:microsoft.com/office/officeart/2005/8/layout/radial2"/>
    <dgm:cxn modelId="{E2D2192A-FB8C-4DB4-A414-65BA5B8AEA28}" type="presParOf" srcId="{01949AE6-B78B-4888-85AF-D20BDF2B46C5}" destId="{3B29BF96-6B38-4D6A-A2F6-3F43F509EB23}" srcOrd="2" destOrd="0" presId="urn:microsoft.com/office/officeart/2005/8/layout/radial2"/>
    <dgm:cxn modelId="{BA525E3C-0B10-463A-9E40-9D962CE699CB}" type="presParOf" srcId="{3B29BF96-6B38-4D6A-A2F6-3F43F509EB23}" destId="{2DD54DB5-52DE-4FBD-B2E0-52A741002387}" srcOrd="0" destOrd="0" presId="urn:microsoft.com/office/officeart/2005/8/layout/radial2"/>
    <dgm:cxn modelId="{771B9155-BBA1-4DD1-85B4-23086DADFE50}" type="presParOf" srcId="{3B29BF96-6B38-4D6A-A2F6-3F43F509EB23}" destId="{0AAE167C-3E3F-444B-8AF3-B9827F8ACC93}" srcOrd="1" destOrd="0" presId="urn:microsoft.com/office/officeart/2005/8/layout/radial2"/>
    <dgm:cxn modelId="{C660C58F-EB11-4E9A-9DD7-844925F25B2D}" type="presParOf" srcId="{01949AE6-B78B-4888-85AF-D20BDF2B46C5}" destId="{0DD1AB3F-9D55-42E2-9F3D-83B48CAAC504}" srcOrd="3" destOrd="0" presId="urn:microsoft.com/office/officeart/2005/8/layout/radial2"/>
    <dgm:cxn modelId="{7D9B619B-23F8-4DAE-A8B2-ED548E88A55B}" type="presParOf" srcId="{01949AE6-B78B-4888-85AF-D20BDF2B46C5}" destId="{296CCC5B-E23B-42DB-B8E7-CF405E9156E2}" srcOrd="4" destOrd="0" presId="urn:microsoft.com/office/officeart/2005/8/layout/radial2"/>
    <dgm:cxn modelId="{ADAE96F7-287E-4832-9657-9BFABE4B3321}" type="presParOf" srcId="{296CCC5B-E23B-42DB-B8E7-CF405E9156E2}" destId="{BF03459D-11EA-4EB8-B808-87117D5932EE}" srcOrd="0" destOrd="0" presId="urn:microsoft.com/office/officeart/2005/8/layout/radial2"/>
    <dgm:cxn modelId="{1FC75459-DA2B-4594-84D9-3421197498A1}" type="presParOf" srcId="{296CCC5B-E23B-42DB-B8E7-CF405E9156E2}" destId="{9A435260-36A3-4C6B-AC0E-5D84F99C63C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749BB2D-9FB3-4881-AA73-9F1A3D4DA3B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EDE4F4-E0A1-485B-BEA0-92068399FA31}">
      <dgm:prSet phldrT="[Текст]"/>
      <dgm:spPr/>
      <dgm:t>
        <a:bodyPr/>
        <a:lstStyle/>
        <a:p>
          <a:pPr algn="ctr"/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8CB2D6-E674-46E0-B858-B8060256AA99}" type="parTrans" cxnId="{E96FB96F-D6A3-4674-89C6-350098DE049B}">
      <dgm:prSet/>
      <dgm:spPr/>
      <dgm:t>
        <a:bodyPr/>
        <a:lstStyle/>
        <a:p>
          <a:endParaRPr lang="ru-RU"/>
        </a:p>
      </dgm:t>
    </dgm:pt>
    <dgm:pt modelId="{2D4DC676-1774-4DAC-89E5-571076B6E87C}" type="sibTrans" cxnId="{E96FB96F-D6A3-4674-89C6-350098DE049B}">
      <dgm:prSet/>
      <dgm:spPr/>
      <dgm:t>
        <a:bodyPr/>
        <a:lstStyle/>
        <a:p>
          <a:endParaRPr lang="ru-RU"/>
        </a:p>
      </dgm:t>
    </dgm:pt>
    <dgm:pt modelId="{DC5CA5F8-7779-4993-90BA-9B56DFB02B2B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пізнання особистості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E65283-7DBD-4C8F-B5BD-8445507CB08A}" type="parTrans" cxnId="{D57CE2EE-2589-4A41-BE1B-AEEF55788079}">
      <dgm:prSet/>
      <dgm:spPr/>
      <dgm:t>
        <a:bodyPr/>
        <a:lstStyle/>
        <a:p>
          <a:endParaRPr lang="ru-RU"/>
        </a:p>
      </dgm:t>
    </dgm:pt>
    <dgm:pt modelId="{6F6EC519-995A-4E34-B862-3C5ACF9384F3}" type="sibTrans" cxnId="{D57CE2EE-2589-4A41-BE1B-AEEF55788079}">
      <dgm:prSet/>
      <dgm:spPr/>
      <dgm:t>
        <a:bodyPr/>
        <a:lstStyle/>
        <a:p>
          <a:endParaRPr lang="ru-RU"/>
        </a:p>
      </dgm:t>
    </dgm:pt>
    <dgm:pt modelId="{38323F56-8851-4735-8F96-460B2528A8EA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обмін інформацією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8CA546-35C8-4F03-82BB-687DD557684E}" type="parTrans" cxnId="{6F6DC332-86F7-4CC7-B948-09E612B2550B}">
      <dgm:prSet/>
      <dgm:spPr/>
      <dgm:t>
        <a:bodyPr/>
        <a:lstStyle/>
        <a:p>
          <a:endParaRPr lang="ru-RU"/>
        </a:p>
      </dgm:t>
    </dgm:pt>
    <dgm:pt modelId="{02BE5743-4D8D-40E6-A552-52C2A42487D4}" type="sibTrans" cxnId="{6F6DC332-86F7-4CC7-B948-09E612B2550B}">
      <dgm:prSet/>
      <dgm:spPr/>
      <dgm:t>
        <a:bodyPr/>
        <a:lstStyle/>
        <a:p>
          <a:endParaRPr lang="ru-RU"/>
        </a:p>
      </dgm:t>
    </dgm:pt>
    <dgm:pt modelId="{D455693E-8A33-4AD4-B9AB-EA008C194057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 діяльності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35F6DA-EC0F-4843-A089-378A523805CE}" type="parTrans" cxnId="{91653E02-64F8-4032-B50C-FB5E7956A148}">
      <dgm:prSet/>
      <dgm:spPr/>
      <dgm:t>
        <a:bodyPr/>
        <a:lstStyle/>
        <a:p>
          <a:endParaRPr lang="ru-RU"/>
        </a:p>
      </dgm:t>
    </dgm:pt>
    <dgm:pt modelId="{C274D4E6-FE75-49BD-8510-802534CB2551}" type="sibTrans" cxnId="{91653E02-64F8-4032-B50C-FB5E7956A148}">
      <dgm:prSet/>
      <dgm:spPr/>
      <dgm:t>
        <a:bodyPr/>
        <a:lstStyle/>
        <a:p>
          <a:endParaRPr lang="ru-RU"/>
        </a:p>
      </dgm:t>
    </dgm:pt>
    <dgm:pt modelId="{3B7E0E7D-18B3-468A-AFC5-C52ED65A4A7F}" type="pres">
      <dgm:prSet presAssocID="{9749BB2D-9FB3-4881-AA73-9F1A3D4DA3B6}" presName="vert0" presStyleCnt="0">
        <dgm:presLayoutVars>
          <dgm:dir/>
          <dgm:animOne val="branch"/>
          <dgm:animLvl val="lvl"/>
        </dgm:presLayoutVars>
      </dgm:prSet>
      <dgm:spPr/>
    </dgm:pt>
    <dgm:pt modelId="{06E5B528-0D17-48AE-8B76-B105C8CC1D60}" type="pres">
      <dgm:prSet presAssocID="{36EDE4F4-E0A1-485B-BEA0-92068399FA31}" presName="thickLine" presStyleLbl="alignNode1" presStyleIdx="0" presStyleCnt="1"/>
      <dgm:spPr/>
    </dgm:pt>
    <dgm:pt modelId="{20790A01-FC7E-41A2-AA0A-76EE784D1109}" type="pres">
      <dgm:prSet presAssocID="{36EDE4F4-E0A1-485B-BEA0-92068399FA31}" presName="horz1" presStyleCnt="0"/>
      <dgm:spPr/>
    </dgm:pt>
    <dgm:pt modelId="{B34641B4-6CFD-460F-918E-5E3E8EAD66DB}" type="pres">
      <dgm:prSet presAssocID="{36EDE4F4-E0A1-485B-BEA0-92068399FA31}" presName="tx1" presStyleLbl="revTx" presStyleIdx="0" presStyleCnt="4" custScaleX="8028"/>
      <dgm:spPr/>
    </dgm:pt>
    <dgm:pt modelId="{D7881E67-7D3B-4AD2-AAF4-AC3B0089B93F}" type="pres">
      <dgm:prSet presAssocID="{36EDE4F4-E0A1-485B-BEA0-92068399FA31}" presName="vert1" presStyleCnt="0"/>
      <dgm:spPr/>
    </dgm:pt>
    <dgm:pt modelId="{1DF9CB90-A98C-4D38-AAB0-13B4EFF4B62B}" type="pres">
      <dgm:prSet presAssocID="{DC5CA5F8-7779-4993-90BA-9B56DFB02B2B}" presName="vertSpace2a" presStyleCnt="0"/>
      <dgm:spPr/>
    </dgm:pt>
    <dgm:pt modelId="{71D85EB9-C3D0-43A6-927C-FA2E26519F3B}" type="pres">
      <dgm:prSet presAssocID="{DC5CA5F8-7779-4993-90BA-9B56DFB02B2B}" presName="horz2" presStyleCnt="0"/>
      <dgm:spPr/>
    </dgm:pt>
    <dgm:pt modelId="{B9DC7853-9AC5-4712-AD63-593214A57EEF}" type="pres">
      <dgm:prSet presAssocID="{DC5CA5F8-7779-4993-90BA-9B56DFB02B2B}" presName="horzSpace2" presStyleCnt="0"/>
      <dgm:spPr/>
    </dgm:pt>
    <dgm:pt modelId="{F70DE2FF-B921-4EE5-9518-9DCAE153DA77}" type="pres">
      <dgm:prSet presAssocID="{DC5CA5F8-7779-4993-90BA-9B56DFB02B2B}" presName="tx2" presStyleLbl="revTx" presStyleIdx="1" presStyleCnt="4"/>
      <dgm:spPr/>
    </dgm:pt>
    <dgm:pt modelId="{8BA945B0-9C76-456F-A940-5C63285D62C1}" type="pres">
      <dgm:prSet presAssocID="{DC5CA5F8-7779-4993-90BA-9B56DFB02B2B}" presName="vert2" presStyleCnt="0"/>
      <dgm:spPr/>
    </dgm:pt>
    <dgm:pt modelId="{1735CD21-ECC9-4879-B699-9E18AB3B9951}" type="pres">
      <dgm:prSet presAssocID="{DC5CA5F8-7779-4993-90BA-9B56DFB02B2B}" presName="thinLine2b" presStyleLbl="callout" presStyleIdx="0" presStyleCnt="3"/>
      <dgm:spPr/>
    </dgm:pt>
    <dgm:pt modelId="{3A5B5782-D680-4A5A-BDE8-76DBE374AA28}" type="pres">
      <dgm:prSet presAssocID="{DC5CA5F8-7779-4993-90BA-9B56DFB02B2B}" presName="vertSpace2b" presStyleCnt="0"/>
      <dgm:spPr/>
    </dgm:pt>
    <dgm:pt modelId="{58E35CC4-0D99-4A97-A9C0-DC808C95EC41}" type="pres">
      <dgm:prSet presAssocID="{38323F56-8851-4735-8F96-460B2528A8EA}" presName="horz2" presStyleCnt="0"/>
      <dgm:spPr/>
    </dgm:pt>
    <dgm:pt modelId="{67E7FED1-00B2-41FD-A7FF-490D9E2EEDBE}" type="pres">
      <dgm:prSet presAssocID="{38323F56-8851-4735-8F96-460B2528A8EA}" presName="horzSpace2" presStyleCnt="0"/>
      <dgm:spPr/>
    </dgm:pt>
    <dgm:pt modelId="{25728C16-8A8B-4AC1-B695-23EFD7E5473D}" type="pres">
      <dgm:prSet presAssocID="{38323F56-8851-4735-8F96-460B2528A8EA}" presName="tx2" presStyleLbl="revTx" presStyleIdx="2" presStyleCnt="4"/>
      <dgm:spPr/>
    </dgm:pt>
    <dgm:pt modelId="{D16C7DE3-DBD1-4ADA-AEC8-0F3C9B70D467}" type="pres">
      <dgm:prSet presAssocID="{38323F56-8851-4735-8F96-460B2528A8EA}" presName="vert2" presStyleCnt="0"/>
      <dgm:spPr/>
    </dgm:pt>
    <dgm:pt modelId="{A434615E-F84D-4ADC-A798-2327D336341B}" type="pres">
      <dgm:prSet presAssocID="{38323F56-8851-4735-8F96-460B2528A8EA}" presName="thinLine2b" presStyleLbl="callout" presStyleIdx="1" presStyleCnt="3"/>
      <dgm:spPr/>
    </dgm:pt>
    <dgm:pt modelId="{818CFDA9-64E8-4FFE-A419-A8E8512B3631}" type="pres">
      <dgm:prSet presAssocID="{38323F56-8851-4735-8F96-460B2528A8EA}" presName="vertSpace2b" presStyleCnt="0"/>
      <dgm:spPr/>
    </dgm:pt>
    <dgm:pt modelId="{9A7E4C42-A893-4059-A710-93E8492F8AB2}" type="pres">
      <dgm:prSet presAssocID="{D455693E-8A33-4AD4-B9AB-EA008C194057}" presName="horz2" presStyleCnt="0"/>
      <dgm:spPr/>
    </dgm:pt>
    <dgm:pt modelId="{17AFCA71-2F90-4C53-8336-1C5567AB4167}" type="pres">
      <dgm:prSet presAssocID="{D455693E-8A33-4AD4-B9AB-EA008C194057}" presName="horzSpace2" presStyleCnt="0"/>
      <dgm:spPr/>
    </dgm:pt>
    <dgm:pt modelId="{A8F1C51F-F8C4-4ADA-AC12-29B142793AB8}" type="pres">
      <dgm:prSet presAssocID="{D455693E-8A33-4AD4-B9AB-EA008C194057}" presName="tx2" presStyleLbl="revTx" presStyleIdx="3" presStyleCnt="4"/>
      <dgm:spPr/>
    </dgm:pt>
    <dgm:pt modelId="{F86E99FE-1DD7-499C-9EE1-40712AB98418}" type="pres">
      <dgm:prSet presAssocID="{D455693E-8A33-4AD4-B9AB-EA008C194057}" presName="vert2" presStyleCnt="0"/>
      <dgm:spPr/>
    </dgm:pt>
    <dgm:pt modelId="{D5A4C448-C044-4CEE-82D2-9C6A529E97C2}" type="pres">
      <dgm:prSet presAssocID="{D455693E-8A33-4AD4-B9AB-EA008C194057}" presName="thinLine2b" presStyleLbl="callout" presStyleIdx="2" presStyleCnt="3"/>
      <dgm:spPr/>
    </dgm:pt>
    <dgm:pt modelId="{01950278-90D3-49A7-B7C1-49274D183079}" type="pres">
      <dgm:prSet presAssocID="{D455693E-8A33-4AD4-B9AB-EA008C194057}" presName="vertSpace2b" presStyleCnt="0"/>
      <dgm:spPr/>
    </dgm:pt>
  </dgm:ptLst>
  <dgm:cxnLst>
    <dgm:cxn modelId="{91653E02-64F8-4032-B50C-FB5E7956A148}" srcId="{36EDE4F4-E0A1-485B-BEA0-92068399FA31}" destId="{D455693E-8A33-4AD4-B9AB-EA008C194057}" srcOrd="2" destOrd="0" parTransId="{C935F6DA-EC0F-4843-A089-378A523805CE}" sibTransId="{C274D4E6-FE75-49BD-8510-802534CB2551}"/>
    <dgm:cxn modelId="{6F6DC332-86F7-4CC7-B948-09E612B2550B}" srcId="{36EDE4F4-E0A1-485B-BEA0-92068399FA31}" destId="{38323F56-8851-4735-8F96-460B2528A8EA}" srcOrd="1" destOrd="0" parTransId="{CE8CA546-35C8-4F03-82BB-687DD557684E}" sibTransId="{02BE5743-4D8D-40E6-A552-52C2A42487D4}"/>
    <dgm:cxn modelId="{21D1AA4C-A3AD-4547-8D84-896176FBD519}" type="presOf" srcId="{9749BB2D-9FB3-4881-AA73-9F1A3D4DA3B6}" destId="{3B7E0E7D-18B3-468A-AFC5-C52ED65A4A7F}" srcOrd="0" destOrd="0" presId="urn:microsoft.com/office/officeart/2008/layout/LinedList"/>
    <dgm:cxn modelId="{7E57196F-B67E-4B77-AB74-4B894C87B543}" type="presOf" srcId="{D455693E-8A33-4AD4-B9AB-EA008C194057}" destId="{A8F1C51F-F8C4-4ADA-AC12-29B142793AB8}" srcOrd="0" destOrd="0" presId="urn:microsoft.com/office/officeart/2008/layout/LinedList"/>
    <dgm:cxn modelId="{E96FB96F-D6A3-4674-89C6-350098DE049B}" srcId="{9749BB2D-9FB3-4881-AA73-9F1A3D4DA3B6}" destId="{36EDE4F4-E0A1-485B-BEA0-92068399FA31}" srcOrd="0" destOrd="0" parTransId="{E88CB2D6-E674-46E0-B858-B8060256AA99}" sibTransId="{2D4DC676-1774-4DAC-89E5-571076B6E87C}"/>
    <dgm:cxn modelId="{697F9E53-41AA-4405-A184-4C9794C5D77E}" type="presOf" srcId="{38323F56-8851-4735-8F96-460B2528A8EA}" destId="{25728C16-8A8B-4AC1-B695-23EFD7E5473D}" srcOrd="0" destOrd="0" presId="urn:microsoft.com/office/officeart/2008/layout/LinedList"/>
    <dgm:cxn modelId="{AA42B4C7-05DE-4FF7-8590-5B7D248AD646}" type="presOf" srcId="{36EDE4F4-E0A1-485B-BEA0-92068399FA31}" destId="{B34641B4-6CFD-460F-918E-5E3E8EAD66DB}" srcOrd="0" destOrd="0" presId="urn:microsoft.com/office/officeart/2008/layout/LinedList"/>
    <dgm:cxn modelId="{D57CE2EE-2589-4A41-BE1B-AEEF55788079}" srcId="{36EDE4F4-E0A1-485B-BEA0-92068399FA31}" destId="{DC5CA5F8-7779-4993-90BA-9B56DFB02B2B}" srcOrd="0" destOrd="0" parTransId="{E9E65283-7DBD-4C8F-B5BD-8445507CB08A}" sibTransId="{6F6EC519-995A-4E34-B862-3C5ACF9384F3}"/>
    <dgm:cxn modelId="{978F46F1-7CDC-4A64-B22E-69C2E45AD80C}" type="presOf" srcId="{DC5CA5F8-7779-4993-90BA-9B56DFB02B2B}" destId="{F70DE2FF-B921-4EE5-9518-9DCAE153DA77}" srcOrd="0" destOrd="0" presId="urn:microsoft.com/office/officeart/2008/layout/LinedList"/>
    <dgm:cxn modelId="{BEA113CD-F579-4742-829B-AD443FFF7E44}" type="presParOf" srcId="{3B7E0E7D-18B3-468A-AFC5-C52ED65A4A7F}" destId="{06E5B528-0D17-48AE-8B76-B105C8CC1D60}" srcOrd="0" destOrd="0" presId="urn:microsoft.com/office/officeart/2008/layout/LinedList"/>
    <dgm:cxn modelId="{4D9F752C-4F9C-473D-A4A3-FB958A907F1E}" type="presParOf" srcId="{3B7E0E7D-18B3-468A-AFC5-C52ED65A4A7F}" destId="{20790A01-FC7E-41A2-AA0A-76EE784D1109}" srcOrd="1" destOrd="0" presId="urn:microsoft.com/office/officeart/2008/layout/LinedList"/>
    <dgm:cxn modelId="{D3E2CD4E-362F-4A19-BFA4-EB6318C4057A}" type="presParOf" srcId="{20790A01-FC7E-41A2-AA0A-76EE784D1109}" destId="{B34641B4-6CFD-460F-918E-5E3E8EAD66DB}" srcOrd="0" destOrd="0" presId="urn:microsoft.com/office/officeart/2008/layout/LinedList"/>
    <dgm:cxn modelId="{BB966334-0B81-47AC-806F-2C0BE2B96539}" type="presParOf" srcId="{20790A01-FC7E-41A2-AA0A-76EE784D1109}" destId="{D7881E67-7D3B-4AD2-AAF4-AC3B0089B93F}" srcOrd="1" destOrd="0" presId="urn:microsoft.com/office/officeart/2008/layout/LinedList"/>
    <dgm:cxn modelId="{EDD182C2-1E56-4642-9277-BB73BCEE5B77}" type="presParOf" srcId="{D7881E67-7D3B-4AD2-AAF4-AC3B0089B93F}" destId="{1DF9CB90-A98C-4D38-AAB0-13B4EFF4B62B}" srcOrd="0" destOrd="0" presId="urn:microsoft.com/office/officeart/2008/layout/LinedList"/>
    <dgm:cxn modelId="{0C0AA478-1C2F-43CB-86EE-03BC673CB4C0}" type="presParOf" srcId="{D7881E67-7D3B-4AD2-AAF4-AC3B0089B93F}" destId="{71D85EB9-C3D0-43A6-927C-FA2E26519F3B}" srcOrd="1" destOrd="0" presId="urn:microsoft.com/office/officeart/2008/layout/LinedList"/>
    <dgm:cxn modelId="{FFA6F041-E8E4-4504-8572-DC75574EB4DB}" type="presParOf" srcId="{71D85EB9-C3D0-43A6-927C-FA2E26519F3B}" destId="{B9DC7853-9AC5-4712-AD63-593214A57EEF}" srcOrd="0" destOrd="0" presId="urn:microsoft.com/office/officeart/2008/layout/LinedList"/>
    <dgm:cxn modelId="{E8362D72-C972-4089-9295-1FEA67602D06}" type="presParOf" srcId="{71D85EB9-C3D0-43A6-927C-FA2E26519F3B}" destId="{F70DE2FF-B921-4EE5-9518-9DCAE153DA77}" srcOrd="1" destOrd="0" presId="urn:microsoft.com/office/officeart/2008/layout/LinedList"/>
    <dgm:cxn modelId="{6F9CAC22-63C1-4064-89E1-DA422477E361}" type="presParOf" srcId="{71D85EB9-C3D0-43A6-927C-FA2E26519F3B}" destId="{8BA945B0-9C76-456F-A940-5C63285D62C1}" srcOrd="2" destOrd="0" presId="urn:microsoft.com/office/officeart/2008/layout/LinedList"/>
    <dgm:cxn modelId="{DAFF0DDE-C81D-48FD-9A74-6610A0AE6A9B}" type="presParOf" srcId="{D7881E67-7D3B-4AD2-AAF4-AC3B0089B93F}" destId="{1735CD21-ECC9-4879-B699-9E18AB3B9951}" srcOrd="2" destOrd="0" presId="urn:microsoft.com/office/officeart/2008/layout/LinedList"/>
    <dgm:cxn modelId="{46A23974-7528-4BD7-AA6B-AC87F1DC91E2}" type="presParOf" srcId="{D7881E67-7D3B-4AD2-AAF4-AC3B0089B93F}" destId="{3A5B5782-D680-4A5A-BDE8-76DBE374AA28}" srcOrd="3" destOrd="0" presId="urn:microsoft.com/office/officeart/2008/layout/LinedList"/>
    <dgm:cxn modelId="{D5C557C7-7B7A-4B3D-96F6-6534AA353F3C}" type="presParOf" srcId="{D7881E67-7D3B-4AD2-AAF4-AC3B0089B93F}" destId="{58E35CC4-0D99-4A97-A9C0-DC808C95EC41}" srcOrd="4" destOrd="0" presId="urn:microsoft.com/office/officeart/2008/layout/LinedList"/>
    <dgm:cxn modelId="{D642DE56-D8B3-47BF-A55C-DF331FBFDFB3}" type="presParOf" srcId="{58E35CC4-0D99-4A97-A9C0-DC808C95EC41}" destId="{67E7FED1-00B2-41FD-A7FF-490D9E2EEDBE}" srcOrd="0" destOrd="0" presId="urn:microsoft.com/office/officeart/2008/layout/LinedList"/>
    <dgm:cxn modelId="{4F9DC2C0-773E-4A97-8168-C4E6813DE9CE}" type="presParOf" srcId="{58E35CC4-0D99-4A97-A9C0-DC808C95EC41}" destId="{25728C16-8A8B-4AC1-B695-23EFD7E5473D}" srcOrd="1" destOrd="0" presId="urn:microsoft.com/office/officeart/2008/layout/LinedList"/>
    <dgm:cxn modelId="{9B02DF03-F304-4274-B1A1-06091AF842BF}" type="presParOf" srcId="{58E35CC4-0D99-4A97-A9C0-DC808C95EC41}" destId="{D16C7DE3-DBD1-4ADA-AEC8-0F3C9B70D467}" srcOrd="2" destOrd="0" presId="urn:microsoft.com/office/officeart/2008/layout/LinedList"/>
    <dgm:cxn modelId="{21F4F0BD-14CC-4A10-9332-B74F7BC4ED22}" type="presParOf" srcId="{D7881E67-7D3B-4AD2-AAF4-AC3B0089B93F}" destId="{A434615E-F84D-4ADC-A798-2327D336341B}" srcOrd="5" destOrd="0" presId="urn:microsoft.com/office/officeart/2008/layout/LinedList"/>
    <dgm:cxn modelId="{7917AC9F-DCB1-43F8-B264-673A7A5CED53}" type="presParOf" srcId="{D7881E67-7D3B-4AD2-AAF4-AC3B0089B93F}" destId="{818CFDA9-64E8-4FFE-A419-A8E8512B3631}" srcOrd="6" destOrd="0" presId="urn:microsoft.com/office/officeart/2008/layout/LinedList"/>
    <dgm:cxn modelId="{F97A610D-954A-4557-81E2-D739D32DE380}" type="presParOf" srcId="{D7881E67-7D3B-4AD2-AAF4-AC3B0089B93F}" destId="{9A7E4C42-A893-4059-A710-93E8492F8AB2}" srcOrd="7" destOrd="0" presId="urn:microsoft.com/office/officeart/2008/layout/LinedList"/>
    <dgm:cxn modelId="{E2D491F2-F71D-4467-B261-71B88FAF77A6}" type="presParOf" srcId="{9A7E4C42-A893-4059-A710-93E8492F8AB2}" destId="{17AFCA71-2F90-4C53-8336-1C5567AB4167}" srcOrd="0" destOrd="0" presId="urn:microsoft.com/office/officeart/2008/layout/LinedList"/>
    <dgm:cxn modelId="{53C8A1EE-4488-4A39-ADA2-4966C5103F2D}" type="presParOf" srcId="{9A7E4C42-A893-4059-A710-93E8492F8AB2}" destId="{A8F1C51F-F8C4-4ADA-AC12-29B142793AB8}" srcOrd="1" destOrd="0" presId="urn:microsoft.com/office/officeart/2008/layout/LinedList"/>
    <dgm:cxn modelId="{DE51BD9D-C7B4-48BB-94E7-ECDE6D383FC8}" type="presParOf" srcId="{9A7E4C42-A893-4059-A710-93E8492F8AB2}" destId="{F86E99FE-1DD7-499C-9EE1-40712AB98418}" srcOrd="2" destOrd="0" presId="urn:microsoft.com/office/officeart/2008/layout/LinedList"/>
    <dgm:cxn modelId="{019FB91C-D4E1-4B95-9C1C-BF0958E6AB0C}" type="presParOf" srcId="{D7881E67-7D3B-4AD2-AAF4-AC3B0089B93F}" destId="{D5A4C448-C044-4CEE-82D2-9C6A529E97C2}" srcOrd="8" destOrd="0" presId="urn:microsoft.com/office/officeart/2008/layout/LinedList"/>
    <dgm:cxn modelId="{077969F6-5884-4092-9F34-29372A45DD5D}" type="presParOf" srcId="{D7881E67-7D3B-4AD2-AAF4-AC3B0089B93F}" destId="{01950278-90D3-49A7-B7C1-49274D18307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749BB2D-9FB3-4881-AA73-9F1A3D4DA3B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EDE4F4-E0A1-485B-BEA0-92068399FA31}">
      <dgm:prSet phldrT="[Текст]"/>
      <dgm:spPr/>
      <dgm:t>
        <a:bodyPr/>
        <a:lstStyle/>
        <a:p>
          <a:pPr algn="ctr"/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8CB2D6-E674-46E0-B858-B8060256AA99}" type="parTrans" cxnId="{E96FB96F-D6A3-4674-89C6-350098DE049B}">
      <dgm:prSet/>
      <dgm:spPr/>
      <dgm:t>
        <a:bodyPr/>
        <a:lstStyle/>
        <a:p>
          <a:endParaRPr lang="ru-RU"/>
        </a:p>
      </dgm:t>
    </dgm:pt>
    <dgm:pt modelId="{2D4DC676-1774-4DAC-89E5-571076B6E87C}" type="sibTrans" cxnId="{E96FB96F-D6A3-4674-89C6-350098DE049B}">
      <dgm:prSet/>
      <dgm:spPr/>
      <dgm:t>
        <a:bodyPr/>
        <a:lstStyle/>
        <a:p>
          <a:endParaRPr lang="ru-RU"/>
        </a:p>
      </dgm:t>
    </dgm:pt>
    <dgm:pt modelId="{DC5CA5F8-7779-4993-90BA-9B56DFB02B2B}">
      <dgm:prSet phldrT="[Текст]" custT="1"/>
      <dgm:spPr/>
      <dgm:t>
        <a:bodyPr/>
        <a:lstStyle/>
        <a:p>
          <a:r>
            <a:rPr lang="uk-UA" sz="4400" dirty="0">
              <a:latin typeface="Times New Roman" panose="02020603050405020304" pitchFamily="18" charset="0"/>
              <a:cs typeface="Times New Roman" panose="02020603050405020304" pitchFamily="18" charset="0"/>
            </a:rPr>
            <a:t>обмін ролями</a:t>
          </a:r>
          <a:endParaRPr lang="ru-RU" sz="4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E65283-7DBD-4C8F-B5BD-8445507CB08A}" type="parTrans" cxnId="{D57CE2EE-2589-4A41-BE1B-AEEF55788079}">
      <dgm:prSet/>
      <dgm:spPr/>
      <dgm:t>
        <a:bodyPr/>
        <a:lstStyle/>
        <a:p>
          <a:endParaRPr lang="ru-RU"/>
        </a:p>
      </dgm:t>
    </dgm:pt>
    <dgm:pt modelId="{6F6EC519-995A-4E34-B862-3C5ACF9384F3}" type="sibTrans" cxnId="{D57CE2EE-2589-4A41-BE1B-AEEF55788079}">
      <dgm:prSet/>
      <dgm:spPr/>
      <dgm:t>
        <a:bodyPr/>
        <a:lstStyle/>
        <a:p>
          <a:endParaRPr lang="ru-RU"/>
        </a:p>
      </dgm:t>
    </dgm:pt>
    <dgm:pt modelId="{38323F56-8851-4735-8F96-460B2528A8EA}">
      <dgm:prSet phldrT="[Текст]" custT="1"/>
      <dgm:spPr/>
      <dgm:t>
        <a:bodyPr/>
        <a:lstStyle/>
        <a:p>
          <a:r>
            <a:rPr lang="uk-UA" sz="4400" dirty="0">
              <a:latin typeface="Times New Roman" panose="02020603050405020304" pitchFamily="18" charset="0"/>
              <a:cs typeface="Times New Roman" panose="02020603050405020304" pitchFamily="18" charset="0"/>
            </a:rPr>
            <a:t>співвідчуття</a:t>
          </a:r>
          <a:endParaRPr lang="ru-RU" sz="4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8CA546-35C8-4F03-82BB-687DD557684E}" type="parTrans" cxnId="{6F6DC332-86F7-4CC7-B948-09E612B2550B}">
      <dgm:prSet/>
      <dgm:spPr/>
      <dgm:t>
        <a:bodyPr/>
        <a:lstStyle/>
        <a:p>
          <a:endParaRPr lang="ru-RU"/>
        </a:p>
      </dgm:t>
    </dgm:pt>
    <dgm:pt modelId="{02BE5743-4D8D-40E6-A552-52C2A42487D4}" type="sibTrans" cxnId="{6F6DC332-86F7-4CC7-B948-09E612B2550B}">
      <dgm:prSet/>
      <dgm:spPr/>
      <dgm:t>
        <a:bodyPr/>
        <a:lstStyle/>
        <a:p>
          <a:endParaRPr lang="ru-RU"/>
        </a:p>
      </dgm:t>
    </dgm:pt>
    <dgm:pt modelId="{D455693E-8A33-4AD4-B9AB-EA008C194057}">
      <dgm:prSet phldrT="[Текст]" custT="1"/>
      <dgm:spPr/>
      <dgm:t>
        <a:bodyPr/>
        <a:lstStyle/>
        <a:p>
          <a:r>
            <a:rPr lang="uk-UA" sz="4400" dirty="0">
              <a:latin typeface="Times New Roman" panose="02020603050405020304" pitchFamily="18" charset="0"/>
              <a:cs typeface="Times New Roman" panose="02020603050405020304" pitchFamily="18" charset="0"/>
            </a:rPr>
            <a:t>самоствердження</a:t>
          </a:r>
          <a:endParaRPr lang="ru-RU" sz="4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35F6DA-EC0F-4843-A089-378A523805CE}" type="parTrans" cxnId="{91653E02-64F8-4032-B50C-FB5E7956A148}">
      <dgm:prSet/>
      <dgm:spPr/>
      <dgm:t>
        <a:bodyPr/>
        <a:lstStyle/>
        <a:p>
          <a:endParaRPr lang="ru-RU"/>
        </a:p>
      </dgm:t>
    </dgm:pt>
    <dgm:pt modelId="{C274D4E6-FE75-49BD-8510-802534CB2551}" type="sibTrans" cxnId="{91653E02-64F8-4032-B50C-FB5E7956A148}">
      <dgm:prSet/>
      <dgm:spPr/>
      <dgm:t>
        <a:bodyPr/>
        <a:lstStyle/>
        <a:p>
          <a:endParaRPr lang="ru-RU"/>
        </a:p>
      </dgm:t>
    </dgm:pt>
    <dgm:pt modelId="{3B7E0E7D-18B3-468A-AFC5-C52ED65A4A7F}" type="pres">
      <dgm:prSet presAssocID="{9749BB2D-9FB3-4881-AA73-9F1A3D4DA3B6}" presName="vert0" presStyleCnt="0">
        <dgm:presLayoutVars>
          <dgm:dir/>
          <dgm:animOne val="branch"/>
          <dgm:animLvl val="lvl"/>
        </dgm:presLayoutVars>
      </dgm:prSet>
      <dgm:spPr/>
    </dgm:pt>
    <dgm:pt modelId="{06E5B528-0D17-48AE-8B76-B105C8CC1D60}" type="pres">
      <dgm:prSet presAssocID="{36EDE4F4-E0A1-485B-BEA0-92068399FA31}" presName="thickLine" presStyleLbl="alignNode1" presStyleIdx="0" presStyleCnt="1"/>
      <dgm:spPr/>
    </dgm:pt>
    <dgm:pt modelId="{20790A01-FC7E-41A2-AA0A-76EE784D1109}" type="pres">
      <dgm:prSet presAssocID="{36EDE4F4-E0A1-485B-BEA0-92068399FA31}" presName="horz1" presStyleCnt="0"/>
      <dgm:spPr/>
    </dgm:pt>
    <dgm:pt modelId="{B34641B4-6CFD-460F-918E-5E3E8EAD66DB}" type="pres">
      <dgm:prSet presAssocID="{36EDE4F4-E0A1-485B-BEA0-92068399FA31}" presName="tx1" presStyleLbl="revTx" presStyleIdx="0" presStyleCnt="4" custScaleX="8028"/>
      <dgm:spPr/>
    </dgm:pt>
    <dgm:pt modelId="{D7881E67-7D3B-4AD2-AAF4-AC3B0089B93F}" type="pres">
      <dgm:prSet presAssocID="{36EDE4F4-E0A1-485B-BEA0-92068399FA31}" presName="vert1" presStyleCnt="0"/>
      <dgm:spPr/>
    </dgm:pt>
    <dgm:pt modelId="{1DF9CB90-A98C-4D38-AAB0-13B4EFF4B62B}" type="pres">
      <dgm:prSet presAssocID="{DC5CA5F8-7779-4993-90BA-9B56DFB02B2B}" presName="vertSpace2a" presStyleCnt="0"/>
      <dgm:spPr/>
    </dgm:pt>
    <dgm:pt modelId="{71D85EB9-C3D0-43A6-927C-FA2E26519F3B}" type="pres">
      <dgm:prSet presAssocID="{DC5CA5F8-7779-4993-90BA-9B56DFB02B2B}" presName="horz2" presStyleCnt="0"/>
      <dgm:spPr/>
    </dgm:pt>
    <dgm:pt modelId="{B9DC7853-9AC5-4712-AD63-593214A57EEF}" type="pres">
      <dgm:prSet presAssocID="{DC5CA5F8-7779-4993-90BA-9B56DFB02B2B}" presName="horzSpace2" presStyleCnt="0"/>
      <dgm:spPr/>
    </dgm:pt>
    <dgm:pt modelId="{F70DE2FF-B921-4EE5-9518-9DCAE153DA77}" type="pres">
      <dgm:prSet presAssocID="{DC5CA5F8-7779-4993-90BA-9B56DFB02B2B}" presName="tx2" presStyleLbl="revTx" presStyleIdx="1" presStyleCnt="4"/>
      <dgm:spPr/>
    </dgm:pt>
    <dgm:pt modelId="{8BA945B0-9C76-456F-A940-5C63285D62C1}" type="pres">
      <dgm:prSet presAssocID="{DC5CA5F8-7779-4993-90BA-9B56DFB02B2B}" presName="vert2" presStyleCnt="0"/>
      <dgm:spPr/>
    </dgm:pt>
    <dgm:pt modelId="{1735CD21-ECC9-4879-B699-9E18AB3B9951}" type="pres">
      <dgm:prSet presAssocID="{DC5CA5F8-7779-4993-90BA-9B56DFB02B2B}" presName="thinLine2b" presStyleLbl="callout" presStyleIdx="0" presStyleCnt="3"/>
      <dgm:spPr/>
    </dgm:pt>
    <dgm:pt modelId="{3A5B5782-D680-4A5A-BDE8-76DBE374AA28}" type="pres">
      <dgm:prSet presAssocID="{DC5CA5F8-7779-4993-90BA-9B56DFB02B2B}" presName="vertSpace2b" presStyleCnt="0"/>
      <dgm:spPr/>
    </dgm:pt>
    <dgm:pt modelId="{58E35CC4-0D99-4A97-A9C0-DC808C95EC41}" type="pres">
      <dgm:prSet presAssocID="{38323F56-8851-4735-8F96-460B2528A8EA}" presName="horz2" presStyleCnt="0"/>
      <dgm:spPr/>
    </dgm:pt>
    <dgm:pt modelId="{67E7FED1-00B2-41FD-A7FF-490D9E2EEDBE}" type="pres">
      <dgm:prSet presAssocID="{38323F56-8851-4735-8F96-460B2528A8EA}" presName="horzSpace2" presStyleCnt="0"/>
      <dgm:spPr/>
    </dgm:pt>
    <dgm:pt modelId="{25728C16-8A8B-4AC1-B695-23EFD7E5473D}" type="pres">
      <dgm:prSet presAssocID="{38323F56-8851-4735-8F96-460B2528A8EA}" presName="tx2" presStyleLbl="revTx" presStyleIdx="2" presStyleCnt="4"/>
      <dgm:spPr/>
    </dgm:pt>
    <dgm:pt modelId="{D16C7DE3-DBD1-4ADA-AEC8-0F3C9B70D467}" type="pres">
      <dgm:prSet presAssocID="{38323F56-8851-4735-8F96-460B2528A8EA}" presName="vert2" presStyleCnt="0"/>
      <dgm:spPr/>
    </dgm:pt>
    <dgm:pt modelId="{A434615E-F84D-4ADC-A798-2327D336341B}" type="pres">
      <dgm:prSet presAssocID="{38323F56-8851-4735-8F96-460B2528A8EA}" presName="thinLine2b" presStyleLbl="callout" presStyleIdx="1" presStyleCnt="3"/>
      <dgm:spPr/>
    </dgm:pt>
    <dgm:pt modelId="{818CFDA9-64E8-4FFE-A419-A8E8512B3631}" type="pres">
      <dgm:prSet presAssocID="{38323F56-8851-4735-8F96-460B2528A8EA}" presName="vertSpace2b" presStyleCnt="0"/>
      <dgm:spPr/>
    </dgm:pt>
    <dgm:pt modelId="{9A7E4C42-A893-4059-A710-93E8492F8AB2}" type="pres">
      <dgm:prSet presAssocID="{D455693E-8A33-4AD4-B9AB-EA008C194057}" presName="horz2" presStyleCnt="0"/>
      <dgm:spPr/>
    </dgm:pt>
    <dgm:pt modelId="{17AFCA71-2F90-4C53-8336-1C5567AB4167}" type="pres">
      <dgm:prSet presAssocID="{D455693E-8A33-4AD4-B9AB-EA008C194057}" presName="horzSpace2" presStyleCnt="0"/>
      <dgm:spPr/>
    </dgm:pt>
    <dgm:pt modelId="{A8F1C51F-F8C4-4ADA-AC12-29B142793AB8}" type="pres">
      <dgm:prSet presAssocID="{D455693E-8A33-4AD4-B9AB-EA008C194057}" presName="tx2" presStyleLbl="revTx" presStyleIdx="3" presStyleCnt="4"/>
      <dgm:spPr/>
    </dgm:pt>
    <dgm:pt modelId="{F86E99FE-1DD7-499C-9EE1-40712AB98418}" type="pres">
      <dgm:prSet presAssocID="{D455693E-8A33-4AD4-B9AB-EA008C194057}" presName="vert2" presStyleCnt="0"/>
      <dgm:spPr/>
    </dgm:pt>
    <dgm:pt modelId="{D5A4C448-C044-4CEE-82D2-9C6A529E97C2}" type="pres">
      <dgm:prSet presAssocID="{D455693E-8A33-4AD4-B9AB-EA008C194057}" presName="thinLine2b" presStyleLbl="callout" presStyleIdx="2" presStyleCnt="3"/>
      <dgm:spPr/>
    </dgm:pt>
    <dgm:pt modelId="{01950278-90D3-49A7-B7C1-49274D183079}" type="pres">
      <dgm:prSet presAssocID="{D455693E-8A33-4AD4-B9AB-EA008C194057}" presName="vertSpace2b" presStyleCnt="0"/>
      <dgm:spPr/>
    </dgm:pt>
  </dgm:ptLst>
  <dgm:cxnLst>
    <dgm:cxn modelId="{91653E02-64F8-4032-B50C-FB5E7956A148}" srcId="{36EDE4F4-E0A1-485B-BEA0-92068399FA31}" destId="{D455693E-8A33-4AD4-B9AB-EA008C194057}" srcOrd="2" destOrd="0" parTransId="{C935F6DA-EC0F-4843-A089-378A523805CE}" sibTransId="{C274D4E6-FE75-49BD-8510-802534CB2551}"/>
    <dgm:cxn modelId="{11EEC327-E2E3-433E-BD6F-AA30613B6F49}" type="presOf" srcId="{9749BB2D-9FB3-4881-AA73-9F1A3D4DA3B6}" destId="{3B7E0E7D-18B3-468A-AFC5-C52ED65A4A7F}" srcOrd="0" destOrd="0" presId="urn:microsoft.com/office/officeart/2008/layout/LinedList"/>
    <dgm:cxn modelId="{C5CE182B-47DA-4D6E-BA4B-ECD749EF6A68}" type="presOf" srcId="{36EDE4F4-E0A1-485B-BEA0-92068399FA31}" destId="{B34641B4-6CFD-460F-918E-5E3E8EAD66DB}" srcOrd="0" destOrd="0" presId="urn:microsoft.com/office/officeart/2008/layout/LinedList"/>
    <dgm:cxn modelId="{6F6DC332-86F7-4CC7-B948-09E612B2550B}" srcId="{36EDE4F4-E0A1-485B-BEA0-92068399FA31}" destId="{38323F56-8851-4735-8F96-460B2528A8EA}" srcOrd="1" destOrd="0" parTransId="{CE8CA546-35C8-4F03-82BB-687DD557684E}" sibTransId="{02BE5743-4D8D-40E6-A552-52C2A42487D4}"/>
    <dgm:cxn modelId="{36E9F840-B963-4495-81B8-8D3DF04077D3}" type="presOf" srcId="{38323F56-8851-4735-8F96-460B2528A8EA}" destId="{25728C16-8A8B-4AC1-B695-23EFD7E5473D}" srcOrd="0" destOrd="0" presId="urn:microsoft.com/office/officeart/2008/layout/LinedList"/>
    <dgm:cxn modelId="{51F4D26E-1507-41C7-A025-2FBA7FDA4979}" type="presOf" srcId="{DC5CA5F8-7779-4993-90BA-9B56DFB02B2B}" destId="{F70DE2FF-B921-4EE5-9518-9DCAE153DA77}" srcOrd="0" destOrd="0" presId="urn:microsoft.com/office/officeart/2008/layout/LinedList"/>
    <dgm:cxn modelId="{E96FB96F-D6A3-4674-89C6-350098DE049B}" srcId="{9749BB2D-9FB3-4881-AA73-9F1A3D4DA3B6}" destId="{36EDE4F4-E0A1-485B-BEA0-92068399FA31}" srcOrd="0" destOrd="0" parTransId="{E88CB2D6-E674-46E0-B858-B8060256AA99}" sibTransId="{2D4DC676-1774-4DAC-89E5-571076B6E87C}"/>
    <dgm:cxn modelId="{D57CE2EE-2589-4A41-BE1B-AEEF55788079}" srcId="{36EDE4F4-E0A1-485B-BEA0-92068399FA31}" destId="{DC5CA5F8-7779-4993-90BA-9B56DFB02B2B}" srcOrd="0" destOrd="0" parTransId="{E9E65283-7DBD-4C8F-B5BD-8445507CB08A}" sibTransId="{6F6EC519-995A-4E34-B862-3C5ACF9384F3}"/>
    <dgm:cxn modelId="{67369CFD-731E-4882-B902-4596F42B8A12}" type="presOf" srcId="{D455693E-8A33-4AD4-B9AB-EA008C194057}" destId="{A8F1C51F-F8C4-4ADA-AC12-29B142793AB8}" srcOrd="0" destOrd="0" presId="urn:microsoft.com/office/officeart/2008/layout/LinedList"/>
    <dgm:cxn modelId="{5B1BC387-A453-4522-9306-F6C5B6E52A0D}" type="presParOf" srcId="{3B7E0E7D-18B3-468A-AFC5-C52ED65A4A7F}" destId="{06E5B528-0D17-48AE-8B76-B105C8CC1D60}" srcOrd="0" destOrd="0" presId="urn:microsoft.com/office/officeart/2008/layout/LinedList"/>
    <dgm:cxn modelId="{C940B868-25B1-4EC5-890C-6B12B1BDAE0A}" type="presParOf" srcId="{3B7E0E7D-18B3-468A-AFC5-C52ED65A4A7F}" destId="{20790A01-FC7E-41A2-AA0A-76EE784D1109}" srcOrd="1" destOrd="0" presId="urn:microsoft.com/office/officeart/2008/layout/LinedList"/>
    <dgm:cxn modelId="{BECE3511-E66F-47EB-BE97-C57FCFEDD7C8}" type="presParOf" srcId="{20790A01-FC7E-41A2-AA0A-76EE784D1109}" destId="{B34641B4-6CFD-460F-918E-5E3E8EAD66DB}" srcOrd="0" destOrd="0" presId="urn:microsoft.com/office/officeart/2008/layout/LinedList"/>
    <dgm:cxn modelId="{A5A715D7-8345-4B1B-B87F-C931B08FC6E8}" type="presParOf" srcId="{20790A01-FC7E-41A2-AA0A-76EE784D1109}" destId="{D7881E67-7D3B-4AD2-AAF4-AC3B0089B93F}" srcOrd="1" destOrd="0" presId="urn:microsoft.com/office/officeart/2008/layout/LinedList"/>
    <dgm:cxn modelId="{0AE234D5-358C-4136-98B4-89FFFA04471E}" type="presParOf" srcId="{D7881E67-7D3B-4AD2-AAF4-AC3B0089B93F}" destId="{1DF9CB90-A98C-4D38-AAB0-13B4EFF4B62B}" srcOrd="0" destOrd="0" presId="urn:microsoft.com/office/officeart/2008/layout/LinedList"/>
    <dgm:cxn modelId="{EA498E90-B28E-4398-A8CC-83C03154A006}" type="presParOf" srcId="{D7881E67-7D3B-4AD2-AAF4-AC3B0089B93F}" destId="{71D85EB9-C3D0-43A6-927C-FA2E26519F3B}" srcOrd="1" destOrd="0" presId="urn:microsoft.com/office/officeart/2008/layout/LinedList"/>
    <dgm:cxn modelId="{1C21D50D-A056-4991-936B-B0F68F0FBB5E}" type="presParOf" srcId="{71D85EB9-C3D0-43A6-927C-FA2E26519F3B}" destId="{B9DC7853-9AC5-4712-AD63-593214A57EEF}" srcOrd="0" destOrd="0" presId="urn:microsoft.com/office/officeart/2008/layout/LinedList"/>
    <dgm:cxn modelId="{FE446258-5A22-49CD-9669-959F76CB84DA}" type="presParOf" srcId="{71D85EB9-C3D0-43A6-927C-FA2E26519F3B}" destId="{F70DE2FF-B921-4EE5-9518-9DCAE153DA77}" srcOrd="1" destOrd="0" presId="urn:microsoft.com/office/officeart/2008/layout/LinedList"/>
    <dgm:cxn modelId="{609F0A92-4D06-4BCF-BE8C-0F2E84767824}" type="presParOf" srcId="{71D85EB9-C3D0-43A6-927C-FA2E26519F3B}" destId="{8BA945B0-9C76-456F-A940-5C63285D62C1}" srcOrd="2" destOrd="0" presId="urn:microsoft.com/office/officeart/2008/layout/LinedList"/>
    <dgm:cxn modelId="{A16DE2D2-3F99-44B8-86E9-C74A08A0DAFD}" type="presParOf" srcId="{D7881E67-7D3B-4AD2-AAF4-AC3B0089B93F}" destId="{1735CD21-ECC9-4879-B699-9E18AB3B9951}" srcOrd="2" destOrd="0" presId="urn:microsoft.com/office/officeart/2008/layout/LinedList"/>
    <dgm:cxn modelId="{674CE43C-9C31-4769-8986-0D0D3DA3B926}" type="presParOf" srcId="{D7881E67-7D3B-4AD2-AAF4-AC3B0089B93F}" destId="{3A5B5782-D680-4A5A-BDE8-76DBE374AA28}" srcOrd="3" destOrd="0" presId="urn:microsoft.com/office/officeart/2008/layout/LinedList"/>
    <dgm:cxn modelId="{1E1D9263-3452-4EE8-ACB0-5B9BA9B8B8FF}" type="presParOf" srcId="{D7881E67-7D3B-4AD2-AAF4-AC3B0089B93F}" destId="{58E35CC4-0D99-4A97-A9C0-DC808C95EC41}" srcOrd="4" destOrd="0" presId="urn:microsoft.com/office/officeart/2008/layout/LinedList"/>
    <dgm:cxn modelId="{579BABB7-21A8-4423-B799-FD84A96E997D}" type="presParOf" srcId="{58E35CC4-0D99-4A97-A9C0-DC808C95EC41}" destId="{67E7FED1-00B2-41FD-A7FF-490D9E2EEDBE}" srcOrd="0" destOrd="0" presId="urn:microsoft.com/office/officeart/2008/layout/LinedList"/>
    <dgm:cxn modelId="{E66D8913-2B89-4A79-BCAD-84510E39E29C}" type="presParOf" srcId="{58E35CC4-0D99-4A97-A9C0-DC808C95EC41}" destId="{25728C16-8A8B-4AC1-B695-23EFD7E5473D}" srcOrd="1" destOrd="0" presId="urn:microsoft.com/office/officeart/2008/layout/LinedList"/>
    <dgm:cxn modelId="{B36028BE-08E2-4A8C-B013-F4B89A53B444}" type="presParOf" srcId="{58E35CC4-0D99-4A97-A9C0-DC808C95EC41}" destId="{D16C7DE3-DBD1-4ADA-AEC8-0F3C9B70D467}" srcOrd="2" destOrd="0" presId="urn:microsoft.com/office/officeart/2008/layout/LinedList"/>
    <dgm:cxn modelId="{7A850DFD-328F-45FE-935E-061D0EBBAD64}" type="presParOf" srcId="{D7881E67-7D3B-4AD2-AAF4-AC3B0089B93F}" destId="{A434615E-F84D-4ADC-A798-2327D336341B}" srcOrd="5" destOrd="0" presId="urn:microsoft.com/office/officeart/2008/layout/LinedList"/>
    <dgm:cxn modelId="{2CB9B24C-7F50-4611-B265-0A1BBF292710}" type="presParOf" srcId="{D7881E67-7D3B-4AD2-AAF4-AC3B0089B93F}" destId="{818CFDA9-64E8-4FFE-A419-A8E8512B3631}" srcOrd="6" destOrd="0" presId="urn:microsoft.com/office/officeart/2008/layout/LinedList"/>
    <dgm:cxn modelId="{B7F2AF15-F985-47A1-BB84-3D6E8309C726}" type="presParOf" srcId="{D7881E67-7D3B-4AD2-AAF4-AC3B0089B93F}" destId="{9A7E4C42-A893-4059-A710-93E8492F8AB2}" srcOrd="7" destOrd="0" presId="urn:microsoft.com/office/officeart/2008/layout/LinedList"/>
    <dgm:cxn modelId="{BB71DDA5-37B0-4690-9030-1C37E26D9D7B}" type="presParOf" srcId="{9A7E4C42-A893-4059-A710-93E8492F8AB2}" destId="{17AFCA71-2F90-4C53-8336-1C5567AB4167}" srcOrd="0" destOrd="0" presId="urn:microsoft.com/office/officeart/2008/layout/LinedList"/>
    <dgm:cxn modelId="{C08CD182-83DB-40DF-953A-608E434A06CE}" type="presParOf" srcId="{9A7E4C42-A893-4059-A710-93E8492F8AB2}" destId="{A8F1C51F-F8C4-4ADA-AC12-29B142793AB8}" srcOrd="1" destOrd="0" presId="urn:microsoft.com/office/officeart/2008/layout/LinedList"/>
    <dgm:cxn modelId="{20E0D197-9005-4B64-AAAB-515246E4E3F1}" type="presParOf" srcId="{9A7E4C42-A893-4059-A710-93E8492F8AB2}" destId="{F86E99FE-1DD7-499C-9EE1-40712AB98418}" srcOrd="2" destOrd="0" presId="urn:microsoft.com/office/officeart/2008/layout/LinedList"/>
    <dgm:cxn modelId="{F3F91214-071F-4538-9F35-3853C817C44C}" type="presParOf" srcId="{D7881E67-7D3B-4AD2-AAF4-AC3B0089B93F}" destId="{D5A4C448-C044-4CEE-82D2-9C6A529E97C2}" srcOrd="8" destOrd="0" presId="urn:microsoft.com/office/officeart/2008/layout/LinedList"/>
    <dgm:cxn modelId="{C29122BA-F7B6-413E-B34A-F5C85F9049B6}" type="presParOf" srcId="{D7881E67-7D3B-4AD2-AAF4-AC3B0089B93F}" destId="{01950278-90D3-49A7-B7C1-49274D18307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C77FAE1-F6F5-4D18-887F-AACFC3098B4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0ACA9D0-09C4-4C42-83EC-966BAC4CEE22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Прогностичний етап моделювання процесу спілкування</a:t>
          </a:r>
          <a:endParaRPr lang="ru-RU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E23A75-9508-40B6-8598-04D8B8FD79D1}" type="parTrans" cxnId="{490F2734-B6DE-4416-A8C2-9FEA7A59604E}">
      <dgm:prSet/>
      <dgm:spPr/>
      <dgm:t>
        <a:bodyPr/>
        <a:lstStyle/>
        <a:p>
          <a:endParaRPr lang="ru-RU"/>
        </a:p>
      </dgm:t>
    </dgm:pt>
    <dgm:pt modelId="{0A73F49A-6A93-4719-A5B8-0E26004AE72C}" type="sibTrans" cxnId="{490F2734-B6DE-4416-A8C2-9FEA7A59604E}">
      <dgm:prSet/>
      <dgm:spPr/>
      <dgm:t>
        <a:bodyPr/>
        <a:lstStyle/>
        <a:p>
          <a:endParaRPr lang="ru-RU"/>
        </a:p>
      </dgm:t>
    </dgm:pt>
    <dgm:pt modelId="{756AA344-1562-4E92-B1D3-1D2A84996624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Комунікативна атака, початковий етап</a:t>
          </a:r>
          <a:endParaRPr lang="ru-RU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513884-9A6B-476F-8718-F81935FC3959}" type="parTrans" cxnId="{7AAA659C-32B6-4C67-988C-4E685B7C3BFC}">
      <dgm:prSet/>
      <dgm:spPr/>
      <dgm:t>
        <a:bodyPr/>
        <a:lstStyle/>
        <a:p>
          <a:endParaRPr lang="ru-RU"/>
        </a:p>
      </dgm:t>
    </dgm:pt>
    <dgm:pt modelId="{68220B90-5DB1-4D17-B8DA-C63EFAE52ABA}" type="sibTrans" cxnId="{7AAA659C-32B6-4C67-988C-4E685B7C3BFC}">
      <dgm:prSet/>
      <dgm:spPr/>
      <dgm:t>
        <a:bodyPr/>
        <a:lstStyle/>
        <a:p>
          <a:endParaRPr lang="ru-RU"/>
        </a:p>
      </dgm:t>
    </dgm:pt>
    <dgm:pt modelId="{EAA718D8-8410-4C78-BE04-3296D739FAB8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Аналіз системи спілкування та моделювання на наступну дію</a:t>
          </a:r>
          <a:endParaRPr lang="ru-RU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E9F198-B56C-4DD6-8563-2B0F84E80C12}" type="parTrans" cxnId="{8E9429A9-0C3A-40CE-96CD-D59EDD976C4B}">
      <dgm:prSet/>
      <dgm:spPr/>
      <dgm:t>
        <a:bodyPr/>
        <a:lstStyle/>
        <a:p>
          <a:endParaRPr lang="ru-RU"/>
        </a:p>
      </dgm:t>
    </dgm:pt>
    <dgm:pt modelId="{CE944734-BE0D-434B-8BEE-A8AB084F5908}" type="sibTrans" cxnId="{8E9429A9-0C3A-40CE-96CD-D59EDD976C4B}">
      <dgm:prSet/>
      <dgm:spPr/>
      <dgm:t>
        <a:bodyPr/>
        <a:lstStyle/>
        <a:p>
          <a:endParaRPr lang="ru-RU"/>
        </a:p>
      </dgm:t>
    </dgm:pt>
    <dgm:pt modelId="{172553AD-326C-400D-AF3C-160B099AB01A}" type="pres">
      <dgm:prSet presAssocID="{9C77FAE1-F6F5-4D18-887F-AACFC3098B4B}" presName="diagram" presStyleCnt="0">
        <dgm:presLayoutVars>
          <dgm:dir/>
          <dgm:resizeHandles val="exact"/>
        </dgm:presLayoutVars>
      </dgm:prSet>
      <dgm:spPr/>
    </dgm:pt>
    <dgm:pt modelId="{FFBD3B73-498F-4AC4-86B2-CB64142674A1}" type="pres">
      <dgm:prSet presAssocID="{40ACA9D0-09C4-4C42-83EC-966BAC4CEE22}" presName="node" presStyleLbl="node1" presStyleIdx="0" presStyleCnt="3">
        <dgm:presLayoutVars>
          <dgm:bulletEnabled val="1"/>
        </dgm:presLayoutVars>
      </dgm:prSet>
      <dgm:spPr/>
    </dgm:pt>
    <dgm:pt modelId="{A12196CC-2518-40E6-81F9-EFBD2976C480}" type="pres">
      <dgm:prSet presAssocID="{0A73F49A-6A93-4719-A5B8-0E26004AE72C}" presName="sibTrans" presStyleCnt="0"/>
      <dgm:spPr/>
    </dgm:pt>
    <dgm:pt modelId="{4B22A7A6-64B1-4DE6-B8D2-981545F7A1DB}" type="pres">
      <dgm:prSet presAssocID="{756AA344-1562-4E92-B1D3-1D2A84996624}" presName="node" presStyleLbl="node1" presStyleIdx="1" presStyleCnt="3">
        <dgm:presLayoutVars>
          <dgm:bulletEnabled val="1"/>
        </dgm:presLayoutVars>
      </dgm:prSet>
      <dgm:spPr/>
    </dgm:pt>
    <dgm:pt modelId="{D650D582-55BD-4DD1-BFAF-21584876A4F6}" type="pres">
      <dgm:prSet presAssocID="{68220B90-5DB1-4D17-B8DA-C63EFAE52ABA}" presName="sibTrans" presStyleCnt="0"/>
      <dgm:spPr/>
    </dgm:pt>
    <dgm:pt modelId="{2F2970A7-5ED4-4F98-A379-7F36C55CBA21}" type="pres">
      <dgm:prSet presAssocID="{EAA718D8-8410-4C78-BE04-3296D739FAB8}" presName="node" presStyleLbl="node1" presStyleIdx="2" presStyleCnt="3">
        <dgm:presLayoutVars>
          <dgm:bulletEnabled val="1"/>
        </dgm:presLayoutVars>
      </dgm:prSet>
      <dgm:spPr/>
    </dgm:pt>
  </dgm:ptLst>
  <dgm:cxnLst>
    <dgm:cxn modelId="{490F2734-B6DE-4416-A8C2-9FEA7A59604E}" srcId="{9C77FAE1-F6F5-4D18-887F-AACFC3098B4B}" destId="{40ACA9D0-09C4-4C42-83EC-966BAC4CEE22}" srcOrd="0" destOrd="0" parTransId="{A9E23A75-9508-40B6-8598-04D8B8FD79D1}" sibTransId="{0A73F49A-6A93-4719-A5B8-0E26004AE72C}"/>
    <dgm:cxn modelId="{8D9D0C43-9EFD-42B6-B15D-64E8127D2795}" type="presOf" srcId="{40ACA9D0-09C4-4C42-83EC-966BAC4CEE22}" destId="{FFBD3B73-498F-4AC4-86B2-CB64142674A1}" srcOrd="0" destOrd="0" presId="urn:microsoft.com/office/officeart/2005/8/layout/default"/>
    <dgm:cxn modelId="{4B7FB065-3C40-44D6-8138-BB5E773BB86F}" type="presOf" srcId="{EAA718D8-8410-4C78-BE04-3296D739FAB8}" destId="{2F2970A7-5ED4-4F98-A379-7F36C55CBA21}" srcOrd="0" destOrd="0" presId="urn:microsoft.com/office/officeart/2005/8/layout/default"/>
    <dgm:cxn modelId="{21835891-5A50-4638-A82B-DA8FC27B1E86}" type="presOf" srcId="{756AA344-1562-4E92-B1D3-1D2A84996624}" destId="{4B22A7A6-64B1-4DE6-B8D2-981545F7A1DB}" srcOrd="0" destOrd="0" presId="urn:microsoft.com/office/officeart/2005/8/layout/default"/>
    <dgm:cxn modelId="{7AAA659C-32B6-4C67-988C-4E685B7C3BFC}" srcId="{9C77FAE1-F6F5-4D18-887F-AACFC3098B4B}" destId="{756AA344-1562-4E92-B1D3-1D2A84996624}" srcOrd="1" destOrd="0" parTransId="{1F513884-9A6B-476F-8718-F81935FC3959}" sibTransId="{68220B90-5DB1-4D17-B8DA-C63EFAE52ABA}"/>
    <dgm:cxn modelId="{8E9429A9-0C3A-40CE-96CD-D59EDD976C4B}" srcId="{9C77FAE1-F6F5-4D18-887F-AACFC3098B4B}" destId="{EAA718D8-8410-4C78-BE04-3296D739FAB8}" srcOrd="2" destOrd="0" parTransId="{75E9F198-B56C-4DD6-8563-2B0F84E80C12}" sibTransId="{CE944734-BE0D-434B-8BEE-A8AB084F5908}"/>
    <dgm:cxn modelId="{4808CAE6-7681-423A-A45D-B5B985D116F6}" type="presOf" srcId="{9C77FAE1-F6F5-4D18-887F-AACFC3098B4B}" destId="{172553AD-326C-400D-AF3C-160B099AB01A}" srcOrd="0" destOrd="0" presId="urn:microsoft.com/office/officeart/2005/8/layout/default"/>
    <dgm:cxn modelId="{1D5FEB69-D71A-46A7-99F7-4A7836876E60}" type="presParOf" srcId="{172553AD-326C-400D-AF3C-160B099AB01A}" destId="{FFBD3B73-498F-4AC4-86B2-CB64142674A1}" srcOrd="0" destOrd="0" presId="urn:microsoft.com/office/officeart/2005/8/layout/default"/>
    <dgm:cxn modelId="{8884DC92-8C5E-488E-BD29-F07F4FB9FFB9}" type="presParOf" srcId="{172553AD-326C-400D-AF3C-160B099AB01A}" destId="{A12196CC-2518-40E6-81F9-EFBD2976C480}" srcOrd="1" destOrd="0" presId="urn:microsoft.com/office/officeart/2005/8/layout/default"/>
    <dgm:cxn modelId="{105FB0A5-DA79-43A0-9971-A800BB9F997E}" type="presParOf" srcId="{172553AD-326C-400D-AF3C-160B099AB01A}" destId="{4B22A7A6-64B1-4DE6-B8D2-981545F7A1DB}" srcOrd="2" destOrd="0" presId="urn:microsoft.com/office/officeart/2005/8/layout/default"/>
    <dgm:cxn modelId="{BF438B0D-0F57-48A6-BA20-EBEF4F8EE0D2}" type="presParOf" srcId="{172553AD-326C-400D-AF3C-160B099AB01A}" destId="{D650D582-55BD-4DD1-BFAF-21584876A4F6}" srcOrd="3" destOrd="0" presId="urn:microsoft.com/office/officeart/2005/8/layout/default"/>
    <dgm:cxn modelId="{F46E7AB5-B6FF-4194-B312-33E3DC3BFB7E}" type="presParOf" srcId="{172553AD-326C-400D-AF3C-160B099AB01A}" destId="{2F2970A7-5ED4-4F98-A379-7F36C55CBA21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CF0086-BB2A-4379-BE23-6433C553669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720D8F-00BF-4680-9C42-3201647BFD53}">
      <dgm:prSet phldrT="[Текст]" custT="1"/>
      <dgm:spPr/>
      <dgm:t>
        <a:bodyPr/>
        <a:lstStyle/>
        <a:p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Сприйняття, усвідомлення, закріплення знань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22E89A-5B6A-4993-8A10-DCC35A494A3A}" type="parTrans" cxnId="{ACB9408C-20DB-4D37-9A6A-3A440BCB3D11}">
      <dgm:prSet/>
      <dgm:spPr/>
      <dgm:t>
        <a:bodyPr/>
        <a:lstStyle/>
        <a:p>
          <a:endParaRPr lang="ru-RU"/>
        </a:p>
      </dgm:t>
    </dgm:pt>
    <dgm:pt modelId="{7E84C144-8637-43D6-A15F-8158FF589BF8}" type="sibTrans" cxnId="{ACB9408C-20DB-4D37-9A6A-3A440BCB3D11}">
      <dgm:prSet/>
      <dgm:spPr/>
      <dgm:t>
        <a:bodyPr/>
        <a:lstStyle/>
        <a:p>
          <a:endParaRPr lang="ru-RU"/>
        </a:p>
      </dgm:t>
    </dgm:pt>
    <dgm:pt modelId="{B0E732BD-10E4-49A4-8D7B-9FD209933EBB}">
      <dgm:prSet phldrT="[Текст]" custT="1"/>
      <dgm:spPr/>
      <dgm:t>
        <a:bodyPr/>
        <a:lstStyle/>
        <a:p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Раціональна організація навчальної діяльності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A0018C-3DAD-4BC7-BEE2-D77D874F47F8}" type="parTrans" cxnId="{AB64321B-2220-491A-B0DD-8AA388491D8C}">
      <dgm:prSet/>
      <dgm:spPr/>
      <dgm:t>
        <a:bodyPr/>
        <a:lstStyle/>
        <a:p>
          <a:endParaRPr lang="ru-RU"/>
        </a:p>
      </dgm:t>
    </dgm:pt>
    <dgm:pt modelId="{C7AF517F-B102-419D-A183-33EF1AD07909}" type="sibTrans" cxnId="{AB64321B-2220-491A-B0DD-8AA388491D8C}">
      <dgm:prSet/>
      <dgm:spPr/>
      <dgm:t>
        <a:bodyPr/>
        <a:lstStyle/>
        <a:p>
          <a:endParaRPr lang="ru-RU"/>
        </a:p>
      </dgm:t>
    </dgm:pt>
    <dgm:pt modelId="{A5E2A69E-4960-46DB-940E-5E7F893AC608}" type="pres">
      <dgm:prSet presAssocID="{B7CF0086-BB2A-4379-BE23-6433C553669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3EB3AEF-BED2-4F4E-B97C-5007C5BB183F}" type="pres">
      <dgm:prSet presAssocID="{B7CF0086-BB2A-4379-BE23-6433C553669F}" presName="cycle" presStyleCnt="0"/>
      <dgm:spPr/>
    </dgm:pt>
    <dgm:pt modelId="{8094F8ED-3AE5-40EC-96F7-7CE32E7F521E}" type="pres">
      <dgm:prSet presAssocID="{B7CF0086-BB2A-4379-BE23-6433C553669F}" presName="centerShape" presStyleCnt="0"/>
      <dgm:spPr/>
    </dgm:pt>
    <dgm:pt modelId="{53C33EB9-FE68-464A-A10E-599F200BFE6F}" type="pres">
      <dgm:prSet presAssocID="{B7CF0086-BB2A-4379-BE23-6433C553669F}" presName="connSite" presStyleLbl="node1" presStyleIdx="0" presStyleCnt="3"/>
      <dgm:spPr/>
    </dgm:pt>
    <dgm:pt modelId="{4CFEC559-5D44-4AFB-AB62-58FA75039F1B}" type="pres">
      <dgm:prSet presAssocID="{B7CF0086-BB2A-4379-BE23-6433C553669F}" presName="visible" presStyleLbl="node1" presStyleIdx="0" presStyleCnt="3" custScaleX="87448" custScaleY="85128" custLinFactNeighborX="-11484" custLinFactNeighborY="-3486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8000" r="-38000"/>
          </a:stretch>
        </a:blipFill>
      </dgm:spPr>
    </dgm:pt>
    <dgm:pt modelId="{43E69B3C-F735-4B6B-A760-B1EE19DB1F56}" type="pres">
      <dgm:prSet presAssocID="{3722E89A-5B6A-4993-8A10-DCC35A494A3A}" presName="Name25" presStyleLbl="parChTrans1D1" presStyleIdx="0" presStyleCnt="2"/>
      <dgm:spPr/>
    </dgm:pt>
    <dgm:pt modelId="{C4C4A19F-460C-4B98-919D-0159533F7443}" type="pres">
      <dgm:prSet presAssocID="{F0720D8F-00BF-4680-9C42-3201647BFD53}" presName="node" presStyleCnt="0"/>
      <dgm:spPr/>
    </dgm:pt>
    <dgm:pt modelId="{61632BCA-CFFC-4504-94C2-25970C86AF58}" type="pres">
      <dgm:prSet presAssocID="{F0720D8F-00BF-4680-9C42-3201647BFD53}" presName="parentNode" presStyleLbl="node1" presStyleIdx="1" presStyleCnt="3" custScaleX="131882" custScaleY="113315" custLinFactX="91913" custLinFactNeighborX="100000" custLinFactNeighborY="7984">
        <dgm:presLayoutVars>
          <dgm:chMax val="1"/>
          <dgm:bulletEnabled val="1"/>
        </dgm:presLayoutVars>
      </dgm:prSet>
      <dgm:spPr/>
    </dgm:pt>
    <dgm:pt modelId="{294C697B-71B7-4CC3-B7CF-CCDD79CBC6B7}" type="pres">
      <dgm:prSet presAssocID="{F0720D8F-00BF-4680-9C42-3201647BFD53}" presName="childNode" presStyleLbl="revTx" presStyleIdx="0" presStyleCnt="0">
        <dgm:presLayoutVars>
          <dgm:bulletEnabled val="1"/>
        </dgm:presLayoutVars>
      </dgm:prSet>
      <dgm:spPr/>
    </dgm:pt>
    <dgm:pt modelId="{80959324-FA5C-4D61-A9AA-66A1AD2514E1}" type="pres">
      <dgm:prSet presAssocID="{DDA0018C-3DAD-4BC7-BEE2-D77D874F47F8}" presName="Name25" presStyleLbl="parChTrans1D1" presStyleIdx="1" presStyleCnt="2"/>
      <dgm:spPr/>
    </dgm:pt>
    <dgm:pt modelId="{ED0DC913-4AF8-4C44-9AE7-96D0FEF42DCA}" type="pres">
      <dgm:prSet presAssocID="{B0E732BD-10E4-49A4-8D7B-9FD209933EBB}" presName="node" presStyleCnt="0"/>
      <dgm:spPr/>
    </dgm:pt>
    <dgm:pt modelId="{925017D4-B8B8-4098-8878-B64A3ADE721B}" type="pres">
      <dgm:prSet presAssocID="{B0E732BD-10E4-49A4-8D7B-9FD209933EBB}" presName="parentNode" presStyleLbl="node1" presStyleIdx="2" presStyleCnt="3" custScaleX="130805" custScaleY="110291" custLinFactY="-51613" custLinFactNeighborX="29452" custLinFactNeighborY="-100000">
        <dgm:presLayoutVars>
          <dgm:chMax val="1"/>
          <dgm:bulletEnabled val="1"/>
        </dgm:presLayoutVars>
      </dgm:prSet>
      <dgm:spPr/>
    </dgm:pt>
    <dgm:pt modelId="{E60FF44D-25A0-44C2-838B-CA95EDDEE097}" type="pres">
      <dgm:prSet presAssocID="{B0E732BD-10E4-49A4-8D7B-9FD209933EBB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AB64321B-2220-491A-B0DD-8AA388491D8C}" srcId="{B7CF0086-BB2A-4379-BE23-6433C553669F}" destId="{B0E732BD-10E4-49A4-8D7B-9FD209933EBB}" srcOrd="1" destOrd="0" parTransId="{DDA0018C-3DAD-4BC7-BEE2-D77D874F47F8}" sibTransId="{C7AF517F-B102-419D-A183-33EF1AD07909}"/>
    <dgm:cxn modelId="{29C2183B-20F6-44E6-B0A1-717DE7D20220}" type="presOf" srcId="{DDA0018C-3DAD-4BC7-BEE2-D77D874F47F8}" destId="{80959324-FA5C-4D61-A9AA-66A1AD2514E1}" srcOrd="0" destOrd="0" presId="urn:microsoft.com/office/officeart/2005/8/layout/radial2"/>
    <dgm:cxn modelId="{617D2D5D-BC1C-4FC1-B508-AC25BCCFD8D1}" type="presOf" srcId="{F0720D8F-00BF-4680-9C42-3201647BFD53}" destId="{61632BCA-CFFC-4504-94C2-25970C86AF58}" srcOrd="0" destOrd="0" presId="urn:microsoft.com/office/officeart/2005/8/layout/radial2"/>
    <dgm:cxn modelId="{ACB9408C-20DB-4D37-9A6A-3A440BCB3D11}" srcId="{B7CF0086-BB2A-4379-BE23-6433C553669F}" destId="{F0720D8F-00BF-4680-9C42-3201647BFD53}" srcOrd="0" destOrd="0" parTransId="{3722E89A-5B6A-4993-8A10-DCC35A494A3A}" sibTransId="{7E84C144-8637-43D6-A15F-8158FF589BF8}"/>
    <dgm:cxn modelId="{1E12839C-86B6-4F4E-A402-675E7F9EAB05}" type="presOf" srcId="{B7CF0086-BB2A-4379-BE23-6433C553669F}" destId="{A5E2A69E-4960-46DB-940E-5E7F893AC608}" srcOrd="0" destOrd="0" presId="urn:microsoft.com/office/officeart/2005/8/layout/radial2"/>
    <dgm:cxn modelId="{B40761B3-4772-49E1-8282-EB50D18E7735}" type="presOf" srcId="{B0E732BD-10E4-49A4-8D7B-9FD209933EBB}" destId="{925017D4-B8B8-4098-8878-B64A3ADE721B}" srcOrd="0" destOrd="0" presId="urn:microsoft.com/office/officeart/2005/8/layout/radial2"/>
    <dgm:cxn modelId="{A2E5F1DC-717B-4D45-844F-2DD62D8FA5A8}" type="presOf" srcId="{3722E89A-5B6A-4993-8A10-DCC35A494A3A}" destId="{43E69B3C-F735-4B6B-A760-B1EE19DB1F56}" srcOrd="0" destOrd="0" presId="urn:microsoft.com/office/officeart/2005/8/layout/radial2"/>
    <dgm:cxn modelId="{D3445154-A633-47F2-AC60-830F1CAC8F34}" type="presParOf" srcId="{A5E2A69E-4960-46DB-940E-5E7F893AC608}" destId="{C3EB3AEF-BED2-4F4E-B97C-5007C5BB183F}" srcOrd="0" destOrd="0" presId="urn:microsoft.com/office/officeart/2005/8/layout/radial2"/>
    <dgm:cxn modelId="{B71BBD28-A218-4C81-B694-98951912E05A}" type="presParOf" srcId="{C3EB3AEF-BED2-4F4E-B97C-5007C5BB183F}" destId="{8094F8ED-3AE5-40EC-96F7-7CE32E7F521E}" srcOrd="0" destOrd="0" presId="urn:microsoft.com/office/officeart/2005/8/layout/radial2"/>
    <dgm:cxn modelId="{06429C39-DB49-4523-9694-D504AC6B57B1}" type="presParOf" srcId="{8094F8ED-3AE5-40EC-96F7-7CE32E7F521E}" destId="{53C33EB9-FE68-464A-A10E-599F200BFE6F}" srcOrd="0" destOrd="0" presId="urn:microsoft.com/office/officeart/2005/8/layout/radial2"/>
    <dgm:cxn modelId="{790B3A4D-66EC-4B65-A91D-8C9DA814666F}" type="presParOf" srcId="{8094F8ED-3AE5-40EC-96F7-7CE32E7F521E}" destId="{4CFEC559-5D44-4AFB-AB62-58FA75039F1B}" srcOrd="1" destOrd="0" presId="urn:microsoft.com/office/officeart/2005/8/layout/radial2"/>
    <dgm:cxn modelId="{F99F5D1F-569D-483D-9399-24B1E1E8FAFE}" type="presParOf" srcId="{C3EB3AEF-BED2-4F4E-B97C-5007C5BB183F}" destId="{43E69B3C-F735-4B6B-A760-B1EE19DB1F56}" srcOrd="1" destOrd="0" presId="urn:microsoft.com/office/officeart/2005/8/layout/radial2"/>
    <dgm:cxn modelId="{283A8262-8D1C-47FD-AA49-52A91F18D840}" type="presParOf" srcId="{C3EB3AEF-BED2-4F4E-B97C-5007C5BB183F}" destId="{C4C4A19F-460C-4B98-919D-0159533F7443}" srcOrd="2" destOrd="0" presId="urn:microsoft.com/office/officeart/2005/8/layout/radial2"/>
    <dgm:cxn modelId="{DAD40D1C-27BD-421D-A90C-C7A66978A667}" type="presParOf" srcId="{C4C4A19F-460C-4B98-919D-0159533F7443}" destId="{61632BCA-CFFC-4504-94C2-25970C86AF58}" srcOrd="0" destOrd="0" presId="urn:microsoft.com/office/officeart/2005/8/layout/radial2"/>
    <dgm:cxn modelId="{A6AF114D-7E9C-477F-829A-6604F6A14F39}" type="presParOf" srcId="{C4C4A19F-460C-4B98-919D-0159533F7443}" destId="{294C697B-71B7-4CC3-B7CF-CCDD79CBC6B7}" srcOrd="1" destOrd="0" presId="urn:microsoft.com/office/officeart/2005/8/layout/radial2"/>
    <dgm:cxn modelId="{2E02A6A9-2026-4332-9FFC-7D1F8D0769B2}" type="presParOf" srcId="{C3EB3AEF-BED2-4F4E-B97C-5007C5BB183F}" destId="{80959324-FA5C-4D61-A9AA-66A1AD2514E1}" srcOrd="3" destOrd="0" presId="urn:microsoft.com/office/officeart/2005/8/layout/radial2"/>
    <dgm:cxn modelId="{D110DC15-05AF-4C6E-8A4A-58929270ABB1}" type="presParOf" srcId="{C3EB3AEF-BED2-4F4E-B97C-5007C5BB183F}" destId="{ED0DC913-4AF8-4C44-9AE7-96D0FEF42DCA}" srcOrd="4" destOrd="0" presId="urn:microsoft.com/office/officeart/2005/8/layout/radial2"/>
    <dgm:cxn modelId="{537FD0E5-E3E9-4E07-8B49-A66CE7B6D854}" type="presParOf" srcId="{ED0DC913-4AF8-4C44-9AE7-96D0FEF42DCA}" destId="{925017D4-B8B8-4098-8878-B64A3ADE721B}" srcOrd="0" destOrd="0" presId="urn:microsoft.com/office/officeart/2005/8/layout/radial2"/>
    <dgm:cxn modelId="{7C470A65-41ED-458A-A57D-9F4186AFE6F5}" type="presParOf" srcId="{ED0DC913-4AF8-4C44-9AE7-96D0FEF42DCA}" destId="{E60FF44D-25A0-44C2-838B-CA95EDDEE09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0CC889-DD82-485F-B905-37686826E05E}" type="doc">
      <dgm:prSet loTypeId="urn:microsoft.com/office/officeart/2005/8/layout/arrow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5F800B9-9413-4EF7-99FF-1A8C5B644110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  Мовлення – засіб людського спілкування. Організація мовлення педагога відрізняється від організації мовлення тієї ж людини у інших умовах.</a:t>
          </a:r>
          <a:endParaRPr lang="ru-RU" sz="2400" dirty="0"/>
        </a:p>
      </dgm:t>
    </dgm:pt>
    <dgm:pt modelId="{4067E344-0F80-416B-B43A-42612A310FA2}" type="parTrans" cxnId="{52FC1CCF-496F-4726-9643-2E094DE530F4}">
      <dgm:prSet/>
      <dgm:spPr/>
      <dgm:t>
        <a:bodyPr/>
        <a:lstStyle/>
        <a:p>
          <a:endParaRPr lang="ru-RU"/>
        </a:p>
      </dgm:t>
    </dgm:pt>
    <dgm:pt modelId="{E6EC5EE3-CCB1-4DC1-9828-ED21C62C1322}" type="sibTrans" cxnId="{52FC1CCF-496F-4726-9643-2E094DE530F4}">
      <dgm:prSet/>
      <dgm:spPr/>
      <dgm:t>
        <a:bodyPr/>
        <a:lstStyle/>
        <a:p>
          <a:endParaRPr lang="ru-RU"/>
        </a:p>
      </dgm:t>
    </dgm:pt>
    <dgm:pt modelId="{A8AE1B8F-8964-40ED-BEA8-484E3B04F213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Мовлення вчителя – комунікація, пристосована до ров’язання  специфічних завдань, які виникають у педагогічній діяльності. Така комунікація відрізняється від інших видів мовлення.</a:t>
          </a:r>
          <a:endParaRPr lang="ru-RU" dirty="0"/>
        </a:p>
      </dgm:t>
    </dgm:pt>
    <dgm:pt modelId="{9BA6F40D-196A-4CC0-ACAF-E19915EF3C37}" type="parTrans" cxnId="{3E1AF719-1801-4E4D-82AB-1442F2F2A182}">
      <dgm:prSet/>
      <dgm:spPr/>
      <dgm:t>
        <a:bodyPr/>
        <a:lstStyle/>
        <a:p>
          <a:endParaRPr lang="ru-RU"/>
        </a:p>
      </dgm:t>
    </dgm:pt>
    <dgm:pt modelId="{F063EE95-1DB4-4B54-A07E-B1B8A9B7CD2D}" type="sibTrans" cxnId="{3E1AF719-1801-4E4D-82AB-1442F2F2A182}">
      <dgm:prSet/>
      <dgm:spPr/>
      <dgm:t>
        <a:bodyPr/>
        <a:lstStyle/>
        <a:p>
          <a:endParaRPr lang="ru-RU"/>
        </a:p>
      </dgm:t>
    </dgm:pt>
    <dgm:pt modelId="{09BA673C-7BAC-4D96-B6F3-FE86A30016F4}" type="pres">
      <dgm:prSet presAssocID="{460CC889-DD82-485F-B905-37686826E05E}" presName="compositeShape" presStyleCnt="0">
        <dgm:presLayoutVars>
          <dgm:chMax val="2"/>
          <dgm:dir/>
          <dgm:resizeHandles val="exact"/>
        </dgm:presLayoutVars>
      </dgm:prSet>
      <dgm:spPr/>
    </dgm:pt>
    <dgm:pt modelId="{EEB32482-BE2B-4BF0-A292-8D3926632D61}" type="pres">
      <dgm:prSet presAssocID="{460CC889-DD82-485F-B905-37686826E05E}" presName="divider" presStyleLbl="fgShp" presStyleIdx="0" presStyleCnt="1" custScaleY="130358" custLinFactNeighborX="-7277" custLinFactNeighborY="-6738"/>
      <dgm:spPr/>
    </dgm:pt>
    <dgm:pt modelId="{045726EC-325A-4956-B0FF-114EDC7E27DE}" type="pres">
      <dgm:prSet presAssocID="{C5F800B9-9413-4EF7-99FF-1A8C5B644110}" presName="downArrow" presStyleLbl="node1" presStyleIdx="0" presStyleCnt="2" custScaleX="71302" custScaleY="115692" custLinFactNeighborX="-57269" custLinFactNeighborY="665"/>
      <dgm:spPr/>
    </dgm:pt>
    <dgm:pt modelId="{56F32835-6709-4341-B6A4-B3475991DA49}" type="pres">
      <dgm:prSet presAssocID="{C5F800B9-9413-4EF7-99FF-1A8C5B644110}" presName="downArrowText" presStyleLbl="revTx" presStyleIdx="0" presStyleCnt="2" custScaleX="248571" custScaleY="57026" custLinFactNeighborX="-34418" custLinFactNeighborY="-3165">
        <dgm:presLayoutVars>
          <dgm:bulletEnabled val="1"/>
        </dgm:presLayoutVars>
      </dgm:prSet>
      <dgm:spPr/>
    </dgm:pt>
    <dgm:pt modelId="{F14B22E3-78BA-4343-AA55-F1A8C736EA66}" type="pres">
      <dgm:prSet presAssocID="{A8AE1B8F-8964-40ED-BEA8-484E3B04F213}" presName="upArrow" presStyleLbl="node1" presStyleIdx="1" presStyleCnt="2" custScaleX="81981" custScaleY="119632" custLinFactNeighborX="46264" custLinFactNeighborY="-7978"/>
      <dgm:spPr/>
    </dgm:pt>
    <dgm:pt modelId="{EA0FF352-141A-4EF9-BFD2-1AFE075E57C4}" type="pres">
      <dgm:prSet presAssocID="{A8AE1B8F-8964-40ED-BEA8-484E3B04F213}" presName="upArrowText" presStyleLbl="revTx" presStyleIdx="1" presStyleCnt="2" custScaleX="212226" custScaleY="75893" custLinFactNeighborX="12907" custLinFactNeighborY="-1899">
        <dgm:presLayoutVars>
          <dgm:bulletEnabled val="1"/>
        </dgm:presLayoutVars>
      </dgm:prSet>
      <dgm:spPr/>
    </dgm:pt>
  </dgm:ptLst>
  <dgm:cxnLst>
    <dgm:cxn modelId="{3E1AF719-1801-4E4D-82AB-1442F2F2A182}" srcId="{460CC889-DD82-485F-B905-37686826E05E}" destId="{A8AE1B8F-8964-40ED-BEA8-484E3B04F213}" srcOrd="1" destOrd="0" parTransId="{9BA6F40D-196A-4CC0-ACAF-E19915EF3C37}" sibTransId="{F063EE95-1DB4-4B54-A07E-B1B8A9B7CD2D}"/>
    <dgm:cxn modelId="{E053F4A5-4A7F-4C35-924B-718D0F1B1CA2}" type="presOf" srcId="{460CC889-DD82-485F-B905-37686826E05E}" destId="{09BA673C-7BAC-4D96-B6F3-FE86A30016F4}" srcOrd="0" destOrd="0" presId="urn:microsoft.com/office/officeart/2005/8/layout/arrow3"/>
    <dgm:cxn modelId="{19B354BA-C47A-4D24-A01C-D21642443F07}" type="presOf" srcId="{C5F800B9-9413-4EF7-99FF-1A8C5B644110}" destId="{56F32835-6709-4341-B6A4-B3475991DA49}" srcOrd="0" destOrd="0" presId="urn:microsoft.com/office/officeart/2005/8/layout/arrow3"/>
    <dgm:cxn modelId="{07D91ECE-6FD4-49F5-9F9A-FB2537B56103}" type="presOf" srcId="{A8AE1B8F-8964-40ED-BEA8-484E3B04F213}" destId="{EA0FF352-141A-4EF9-BFD2-1AFE075E57C4}" srcOrd="0" destOrd="0" presId="urn:microsoft.com/office/officeart/2005/8/layout/arrow3"/>
    <dgm:cxn modelId="{52FC1CCF-496F-4726-9643-2E094DE530F4}" srcId="{460CC889-DD82-485F-B905-37686826E05E}" destId="{C5F800B9-9413-4EF7-99FF-1A8C5B644110}" srcOrd="0" destOrd="0" parTransId="{4067E344-0F80-416B-B43A-42612A310FA2}" sibTransId="{E6EC5EE3-CCB1-4DC1-9828-ED21C62C1322}"/>
    <dgm:cxn modelId="{0F129524-2EBE-4F9F-BB16-03F86BE2394F}" type="presParOf" srcId="{09BA673C-7BAC-4D96-B6F3-FE86A30016F4}" destId="{EEB32482-BE2B-4BF0-A292-8D3926632D61}" srcOrd="0" destOrd="0" presId="urn:microsoft.com/office/officeart/2005/8/layout/arrow3"/>
    <dgm:cxn modelId="{5C3321EB-E47D-454E-87CA-B209CB79A01C}" type="presParOf" srcId="{09BA673C-7BAC-4D96-B6F3-FE86A30016F4}" destId="{045726EC-325A-4956-B0FF-114EDC7E27DE}" srcOrd="1" destOrd="0" presId="urn:microsoft.com/office/officeart/2005/8/layout/arrow3"/>
    <dgm:cxn modelId="{D068DF69-A620-49CD-82DE-BD656DB4781D}" type="presParOf" srcId="{09BA673C-7BAC-4D96-B6F3-FE86A30016F4}" destId="{56F32835-6709-4341-B6A4-B3475991DA49}" srcOrd="2" destOrd="0" presId="urn:microsoft.com/office/officeart/2005/8/layout/arrow3"/>
    <dgm:cxn modelId="{44128F01-D356-4054-BE7A-37A0B0FA0B39}" type="presParOf" srcId="{09BA673C-7BAC-4D96-B6F3-FE86A30016F4}" destId="{F14B22E3-78BA-4343-AA55-F1A8C736EA66}" srcOrd="3" destOrd="0" presId="urn:microsoft.com/office/officeart/2005/8/layout/arrow3"/>
    <dgm:cxn modelId="{1034EF1E-A0BC-454F-A693-E7544F3851AC}" type="presParOf" srcId="{09BA673C-7BAC-4D96-B6F3-FE86A30016F4}" destId="{EA0FF352-141A-4EF9-BFD2-1AFE075E57C4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16A772-8246-47E5-B58F-B96C4BC866E4}" type="doc">
      <dgm:prSet loTypeId="urn:microsoft.com/office/officeart/2009/3/layout/RandomtoResultProcess" loCatId="process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AA8D301-5A60-47E2-92B6-FC3ADEAA5F1A}">
      <dgm:prSet phldrT="[Текст]" custT="1"/>
      <dgm:spPr/>
      <dgm:t>
        <a:bodyPr/>
        <a:lstStyle/>
        <a:p>
          <a:r>
            <a:rPr lang="uk-UA" sz="4400" dirty="0">
              <a:latin typeface="Times New Roman" panose="02020603050405020304" pitchFamily="18" charset="0"/>
              <a:cs typeface="Times New Roman" panose="02020603050405020304" pitchFamily="18" charset="0"/>
            </a:rPr>
            <a:t>Завдання</a:t>
          </a:r>
          <a:endParaRPr lang="ru-RU" sz="4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BC6A69-F565-4292-AFC3-A28E7526E8F1}" type="parTrans" cxnId="{636D7E3B-7837-4338-954A-706E38533F93}">
      <dgm:prSet/>
      <dgm:spPr/>
      <dgm:t>
        <a:bodyPr/>
        <a:lstStyle/>
        <a:p>
          <a:endParaRPr lang="ru-RU"/>
        </a:p>
      </dgm:t>
    </dgm:pt>
    <dgm:pt modelId="{574F28A6-9530-4DEB-B035-89125440C3CC}" type="sibTrans" cxnId="{636D7E3B-7837-4338-954A-706E38533F93}">
      <dgm:prSet/>
      <dgm:spPr/>
      <dgm:t>
        <a:bodyPr/>
        <a:lstStyle/>
        <a:p>
          <a:endParaRPr lang="ru-RU"/>
        </a:p>
      </dgm:t>
    </dgm:pt>
    <dgm:pt modelId="{0208FF96-CF6C-4AE1-979C-4DB3555A3667}">
      <dgm:prSet phldrT="[Текст]" custT="1"/>
      <dgm:spPr/>
      <dgm:t>
        <a:bodyPr/>
        <a:lstStyle/>
        <a:p>
          <a:r>
            <a:rPr lang="uk-UA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Впливати, формувати знання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3DFC2E-ACA0-472E-9412-7F5915BA3030}" type="parTrans" cxnId="{533A5783-E99A-4CA1-9250-E3E1C69B0B6B}">
      <dgm:prSet/>
      <dgm:spPr/>
      <dgm:t>
        <a:bodyPr/>
        <a:lstStyle/>
        <a:p>
          <a:endParaRPr lang="ru-RU"/>
        </a:p>
      </dgm:t>
    </dgm:pt>
    <dgm:pt modelId="{8757B5A9-0105-4235-A82A-EE60CAAFCCF7}" type="sibTrans" cxnId="{533A5783-E99A-4CA1-9250-E3E1C69B0B6B}">
      <dgm:prSet/>
      <dgm:spPr/>
      <dgm:t>
        <a:bodyPr/>
        <a:lstStyle/>
        <a:p>
          <a:endParaRPr lang="ru-RU"/>
        </a:p>
      </dgm:t>
    </dgm:pt>
    <dgm:pt modelId="{7D8585BA-0168-489E-94C2-1F3F1CDD0228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Інформувати, розвивати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F93F6B-FBF3-41B0-AB9D-55295EF86721}" type="parTrans" cxnId="{57379A1A-12A7-485C-9722-41BEC5D7E36E}">
      <dgm:prSet/>
      <dgm:spPr/>
      <dgm:t>
        <a:bodyPr/>
        <a:lstStyle/>
        <a:p>
          <a:endParaRPr lang="ru-RU"/>
        </a:p>
      </dgm:t>
    </dgm:pt>
    <dgm:pt modelId="{B049C22B-C0C8-415C-8E7A-152E286138EA}" type="sibTrans" cxnId="{57379A1A-12A7-485C-9722-41BEC5D7E36E}">
      <dgm:prSet/>
      <dgm:spPr/>
      <dgm:t>
        <a:bodyPr/>
        <a:lstStyle/>
        <a:p>
          <a:endParaRPr lang="ru-RU"/>
        </a:p>
      </dgm:t>
    </dgm:pt>
    <dgm:pt modelId="{EBB5DD5B-2A55-40CA-B0BE-66AA54A485C6}">
      <dgm:prSet phldrT="[Текст]" custT="1"/>
      <dgm:spPr/>
      <dgm:t>
        <a:bodyPr/>
        <a:lstStyle/>
        <a:p>
          <a:r>
            <a:rPr lang="uk-UA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Спонукати до дії на основі знань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C646AA-1FC8-4F1B-BB2B-C22D124B79CC}" type="parTrans" cxnId="{0A58119A-3445-4F3C-AD13-A17EA577C133}">
      <dgm:prSet/>
      <dgm:spPr/>
      <dgm:t>
        <a:bodyPr/>
        <a:lstStyle/>
        <a:p>
          <a:endParaRPr lang="ru-RU"/>
        </a:p>
      </dgm:t>
    </dgm:pt>
    <dgm:pt modelId="{FF9F7F8F-28DE-4AFA-90FA-B3D61DFA1233}" type="sibTrans" cxnId="{0A58119A-3445-4F3C-AD13-A17EA577C133}">
      <dgm:prSet/>
      <dgm:spPr/>
      <dgm:t>
        <a:bodyPr/>
        <a:lstStyle/>
        <a:p>
          <a:endParaRPr lang="ru-RU"/>
        </a:p>
      </dgm:t>
    </dgm:pt>
    <dgm:pt modelId="{03C3BB97-6E14-4450-9707-F92A53D2F35D}" type="pres">
      <dgm:prSet presAssocID="{5F16A772-8246-47E5-B58F-B96C4BC866E4}" presName="Name0" presStyleCnt="0">
        <dgm:presLayoutVars>
          <dgm:dir/>
          <dgm:animOne val="branch"/>
          <dgm:animLvl val="lvl"/>
        </dgm:presLayoutVars>
      </dgm:prSet>
      <dgm:spPr/>
    </dgm:pt>
    <dgm:pt modelId="{78633679-A198-400F-B495-7328975D4618}" type="pres">
      <dgm:prSet presAssocID="{4AA8D301-5A60-47E2-92B6-FC3ADEAA5F1A}" presName="chaos" presStyleCnt="0"/>
      <dgm:spPr/>
    </dgm:pt>
    <dgm:pt modelId="{E7E1B315-7B2C-4A23-9ED6-6C6CCBF80E20}" type="pres">
      <dgm:prSet presAssocID="{4AA8D301-5A60-47E2-92B6-FC3ADEAA5F1A}" presName="parTx1" presStyleLbl="revTx" presStyleIdx="0" presStyleCnt="3"/>
      <dgm:spPr/>
    </dgm:pt>
    <dgm:pt modelId="{16C7F873-7844-43B9-9D19-74B9CA50837E}" type="pres">
      <dgm:prSet presAssocID="{4AA8D301-5A60-47E2-92B6-FC3ADEAA5F1A}" presName="desTx1" presStyleLbl="revTx" presStyleIdx="1" presStyleCnt="3">
        <dgm:presLayoutVars>
          <dgm:bulletEnabled val="1"/>
        </dgm:presLayoutVars>
      </dgm:prSet>
      <dgm:spPr/>
    </dgm:pt>
    <dgm:pt modelId="{1B56CAE0-5EFD-4FE4-8C28-2D5DF617D6A0}" type="pres">
      <dgm:prSet presAssocID="{4AA8D301-5A60-47E2-92B6-FC3ADEAA5F1A}" presName="c1" presStyleLbl="node1" presStyleIdx="0" presStyleCnt="19"/>
      <dgm:spPr/>
    </dgm:pt>
    <dgm:pt modelId="{BD15040A-0F53-4A05-9F2B-B9702C4132C9}" type="pres">
      <dgm:prSet presAssocID="{4AA8D301-5A60-47E2-92B6-FC3ADEAA5F1A}" presName="c2" presStyleLbl="node1" presStyleIdx="1" presStyleCnt="19"/>
      <dgm:spPr/>
    </dgm:pt>
    <dgm:pt modelId="{6803923E-4843-4A3A-BE27-1D5CF93B7046}" type="pres">
      <dgm:prSet presAssocID="{4AA8D301-5A60-47E2-92B6-FC3ADEAA5F1A}" presName="c3" presStyleLbl="node1" presStyleIdx="2" presStyleCnt="19"/>
      <dgm:spPr/>
    </dgm:pt>
    <dgm:pt modelId="{F401F759-B264-4136-95AF-641E4E081EF6}" type="pres">
      <dgm:prSet presAssocID="{4AA8D301-5A60-47E2-92B6-FC3ADEAA5F1A}" presName="c4" presStyleLbl="node1" presStyleIdx="3" presStyleCnt="19"/>
      <dgm:spPr/>
    </dgm:pt>
    <dgm:pt modelId="{7ACD0833-7D71-4DBA-BA2A-E813A854106F}" type="pres">
      <dgm:prSet presAssocID="{4AA8D301-5A60-47E2-92B6-FC3ADEAA5F1A}" presName="c5" presStyleLbl="node1" presStyleIdx="4" presStyleCnt="19"/>
      <dgm:spPr/>
    </dgm:pt>
    <dgm:pt modelId="{48C41398-FE14-4FE3-A1AA-E65562299579}" type="pres">
      <dgm:prSet presAssocID="{4AA8D301-5A60-47E2-92B6-FC3ADEAA5F1A}" presName="c6" presStyleLbl="node1" presStyleIdx="5" presStyleCnt="19"/>
      <dgm:spPr/>
    </dgm:pt>
    <dgm:pt modelId="{6F997296-FCD5-4418-9202-08066219278B}" type="pres">
      <dgm:prSet presAssocID="{4AA8D301-5A60-47E2-92B6-FC3ADEAA5F1A}" presName="c7" presStyleLbl="node1" presStyleIdx="6" presStyleCnt="19"/>
      <dgm:spPr/>
    </dgm:pt>
    <dgm:pt modelId="{81609457-C7D0-4B95-8CBC-6CE6343DECC7}" type="pres">
      <dgm:prSet presAssocID="{4AA8D301-5A60-47E2-92B6-FC3ADEAA5F1A}" presName="c8" presStyleLbl="node1" presStyleIdx="7" presStyleCnt="19"/>
      <dgm:spPr/>
    </dgm:pt>
    <dgm:pt modelId="{81DB472B-D796-45E7-B5BA-A64254F42180}" type="pres">
      <dgm:prSet presAssocID="{4AA8D301-5A60-47E2-92B6-FC3ADEAA5F1A}" presName="c9" presStyleLbl="node1" presStyleIdx="8" presStyleCnt="19"/>
      <dgm:spPr/>
    </dgm:pt>
    <dgm:pt modelId="{2D1FC1DF-C90A-4032-B786-BD795E916063}" type="pres">
      <dgm:prSet presAssocID="{4AA8D301-5A60-47E2-92B6-FC3ADEAA5F1A}" presName="c10" presStyleLbl="node1" presStyleIdx="9" presStyleCnt="19"/>
      <dgm:spPr/>
    </dgm:pt>
    <dgm:pt modelId="{8D72E7E7-776C-41E9-8808-B0CB1524C024}" type="pres">
      <dgm:prSet presAssocID="{4AA8D301-5A60-47E2-92B6-FC3ADEAA5F1A}" presName="c11" presStyleLbl="node1" presStyleIdx="10" presStyleCnt="19"/>
      <dgm:spPr/>
    </dgm:pt>
    <dgm:pt modelId="{361B8711-D9C3-4236-BC7C-8B8618F00967}" type="pres">
      <dgm:prSet presAssocID="{4AA8D301-5A60-47E2-92B6-FC3ADEAA5F1A}" presName="c12" presStyleLbl="node1" presStyleIdx="11" presStyleCnt="19"/>
      <dgm:spPr/>
    </dgm:pt>
    <dgm:pt modelId="{2B9B2B2D-908B-4B76-858C-A5E0EAF6E888}" type="pres">
      <dgm:prSet presAssocID="{4AA8D301-5A60-47E2-92B6-FC3ADEAA5F1A}" presName="c13" presStyleLbl="node1" presStyleIdx="12" presStyleCnt="19"/>
      <dgm:spPr/>
    </dgm:pt>
    <dgm:pt modelId="{7D497178-0789-4D66-BFDC-6108B99CBC8E}" type="pres">
      <dgm:prSet presAssocID="{4AA8D301-5A60-47E2-92B6-FC3ADEAA5F1A}" presName="c14" presStyleLbl="node1" presStyleIdx="13" presStyleCnt="19"/>
      <dgm:spPr/>
    </dgm:pt>
    <dgm:pt modelId="{CF3A3039-3114-4404-896E-14BFB5D96101}" type="pres">
      <dgm:prSet presAssocID="{4AA8D301-5A60-47E2-92B6-FC3ADEAA5F1A}" presName="c15" presStyleLbl="node1" presStyleIdx="14" presStyleCnt="19"/>
      <dgm:spPr/>
    </dgm:pt>
    <dgm:pt modelId="{CD80C95B-3069-4FF7-83F3-A1FE80E1D57B}" type="pres">
      <dgm:prSet presAssocID="{4AA8D301-5A60-47E2-92B6-FC3ADEAA5F1A}" presName="c16" presStyleLbl="node1" presStyleIdx="15" presStyleCnt="19"/>
      <dgm:spPr/>
    </dgm:pt>
    <dgm:pt modelId="{869DBB6E-3E79-4961-813E-73DE1FB4B3A7}" type="pres">
      <dgm:prSet presAssocID="{4AA8D301-5A60-47E2-92B6-FC3ADEAA5F1A}" presName="c17" presStyleLbl="node1" presStyleIdx="16" presStyleCnt="19"/>
      <dgm:spPr/>
    </dgm:pt>
    <dgm:pt modelId="{2AA987AC-47F0-4B03-BEB0-C4F32D7E14CB}" type="pres">
      <dgm:prSet presAssocID="{4AA8D301-5A60-47E2-92B6-FC3ADEAA5F1A}" presName="c18" presStyleLbl="node1" presStyleIdx="17" presStyleCnt="19"/>
      <dgm:spPr/>
    </dgm:pt>
    <dgm:pt modelId="{D235B628-4EA2-4027-8CD1-CD695054AAD9}" type="pres">
      <dgm:prSet presAssocID="{574F28A6-9530-4DEB-B035-89125440C3CC}" presName="chevronComposite1" presStyleCnt="0"/>
      <dgm:spPr/>
    </dgm:pt>
    <dgm:pt modelId="{4803B52E-E99B-49E7-A0BE-1E0BC98DDEB4}" type="pres">
      <dgm:prSet presAssocID="{574F28A6-9530-4DEB-B035-89125440C3CC}" presName="chevron1" presStyleLbl="sibTrans2D1" presStyleIdx="0" presStyleCnt="2"/>
      <dgm:spPr/>
    </dgm:pt>
    <dgm:pt modelId="{3FA12060-758D-4881-9554-F2884DF330ED}" type="pres">
      <dgm:prSet presAssocID="{574F28A6-9530-4DEB-B035-89125440C3CC}" presName="spChevron1" presStyleCnt="0"/>
      <dgm:spPr/>
    </dgm:pt>
    <dgm:pt modelId="{66578DED-93BE-4A26-9B5C-B71D1D1ADA1B}" type="pres">
      <dgm:prSet presAssocID="{574F28A6-9530-4DEB-B035-89125440C3CC}" presName="overlap" presStyleCnt="0"/>
      <dgm:spPr/>
    </dgm:pt>
    <dgm:pt modelId="{9944AE7A-F053-44A9-AD64-5B52F8CF3E79}" type="pres">
      <dgm:prSet presAssocID="{574F28A6-9530-4DEB-B035-89125440C3CC}" presName="chevronComposite2" presStyleCnt="0"/>
      <dgm:spPr/>
    </dgm:pt>
    <dgm:pt modelId="{2E2FB788-6D19-436A-ABE5-4B09EF414ED6}" type="pres">
      <dgm:prSet presAssocID="{574F28A6-9530-4DEB-B035-89125440C3CC}" presName="chevron2" presStyleLbl="sibTrans2D1" presStyleIdx="1" presStyleCnt="2"/>
      <dgm:spPr/>
    </dgm:pt>
    <dgm:pt modelId="{4DB234EE-CC19-48BF-B8F5-49E5444B6D1C}" type="pres">
      <dgm:prSet presAssocID="{574F28A6-9530-4DEB-B035-89125440C3CC}" presName="spChevron2" presStyleCnt="0"/>
      <dgm:spPr/>
    </dgm:pt>
    <dgm:pt modelId="{96527970-DC77-4433-A75E-60BC34DA2104}" type="pres">
      <dgm:prSet presAssocID="{7D8585BA-0168-489E-94C2-1F3F1CDD0228}" presName="last" presStyleCnt="0"/>
      <dgm:spPr/>
    </dgm:pt>
    <dgm:pt modelId="{3A3E35D0-E98B-47A5-977C-18EF2574F591}" type="pres">
      <dgm:prSet presAssocID="{7D8585BA-0168-489E-94C2-1F3F1CDD0228}" presName="circleTx" presStyleLbl="node1" presStyleIdx="18" presStyleCnt="19" custLinFactNeighborX="430"/>
      <dgm:spPr/>
    </dgm:pt>
    <dgm:pt modelId="{79B16A50-75F9-4F33-820B-B20CD17702F3}" type="pres">
      <dgm:prSet presAssocID="{7D8585BA-0168-489E-94C2-1F3F1CDD0228}" presName="desTxN" presStyleLbl="revTx" presStyleIdx="2" presStyleCnt="3">
        <dgm:presLayoutVars>
          <dgm:bulletEnabled val="1"/>
        </dgm:presLayoutVars>
      </dgm:prSet>
      <dgm:spPr/>
    </dgm:pt>
    <dgm:pt modelId="{C8396A9F-2828-4250-B025-ADF8EC4F76AB}" type="pres">
      <dgm:prSet presAssocID="{7D8585BA-0168-489E-94C2-1F3F1CDD0228}" presName="spN" presStyleCnt="0"/>
      <dgm:spPr/>
    </dgm:pt>
  </dgm:ptLst>
  <dgm:cxnLst>
    <dgm:cxn modelId="{3EFC8006-8304-415B-89BD-8A84F4AAD3DC}" type="presOf" srcId="{4AA8D301-5A60-47E2-92B6-FC3ADEAA5F1A}" destId="{E7E1B315-7B2C-4A23-9ED6-6C6CCBF80E20}" srcOrd="0" destOrd="0" presId="urn:microsoft.com/office/officeart/2009/3/layout/RandomtoResultProcess"/>
    <dgm:cxn modelId="{57379A1A-12A7-485C-9722-41BEC5D7E36E}" srcId="{5F16A772-8246-47E5-B58F-B96C4BC866E4}" destId="{7D8585BA-0168-489E-94C2-1F3F1CDD0228}" srcOrd="1" destOrd="0" parTransId="{87F93F6B-FBF3-41B0-AB9D-55295EF86721}" sibTransId="{B049C22B-C0C8-415C-8E7A-152E286138EA}"/>
    <dgm:cxn modelId="{EBF02A29-2C63-4118-A19C-B149280E5405}" type="presOf" srcId="{EBB5DD5B-2A55-40CA-B0BE-66AA54A485C6}" destId="{79B16A50-75F9-4F33-820B-B20CD17702F3}" srcOrd="0" destOrd="0" presId="urn:microsoft.com/office/officeart/2009/3/layout/RandomtoResultProcess"/>
    <dgm:cxn modelId="{B6EF2030-A1DC-45AD-BBCE-CDDF8AEB052B}" type="presOf" srcId="{7D8585BA-0168-489E-94C2-1F3F1CDD0228}" destId="{3A3E35D0-E98B-47A5-977C-18EF2574F591}" srcOrd="0" destOrd="0" presId="urn:microsoft.com/office/officeart/2009/3/layout/RandomtoResultProcess"/>
    <dgm:cxn modelId="{636D7E3B-7837-4338-954A-706E38533F93}" srcId="{5F16A772-8246-47E5-B58F-B96C4BC866E4}" destId="{4AA8D301-5A60-47E2-92B6-FC3ADEAA5F1A}" srcOrd="0" destOrd="0" parTransId="{76BC6A69-F565-4292-AFC3-A28E7526E8F1}" sibTransId="{574F28A6-9530-4DEB-B035-89125440C3CC}"/>
    <dgm:cxn modelId="{FCEC1060-045D-4775-91EA-5261351A06E7}" type="presOf" srcId="{5F16A772-8246-47E5-B58F-B96C4BC866E4}" destId="{03C3BB97-6E14-4450-9707-F92A53D2F35D}" srcOrd="0" destOrd="0" presId="urn:microsoft.com/office/officeart/2009/3/layout/RandomtoResultProcess"/>
    <dgm:cxn modelId="{533A5783-E99A-4CA1-9250-E3E1C69B0B6B}" srcId="{4AA8D301-5A60-47E2-92B6-FC3ADEAA5F1A}" destId="{0208FF96-CF6C-4AE1-979C-4DB3555A3667}" srcOrd="0" destOrd="0" parTransId="{1F3DFC2E-ACA0-472E-9412-7F5915BA3030}" sibTransId="{8757B5A9-0105-4235-A82A-EE60CAAFCCF7}"/>
    <dgm:cxn modelId="{0A58119A-3445-4F3C-AD13-A17EA577C133}" srcId="{7D8585BA-0168-489E-94C2-1F3F1CDD0228}" destId="{EBB5DD5B-2A55-40CA-B0BE-66AA54A485C6}" srcOrd="0" destOrd="0" parTransId="{D7C646AA-1FC8-4F1B-BB2B-C22D124B79CC}" sibTransId="{FF9F7F8F-28DE-4AFA-90FA-B3D61DFA1233}"/>
    <dgm:cxn modelId="{39EB5FE7-DA3C-4FE2-BCCB-50099C208E01}" type="presOf" srcId="{0208FF96-CF6C-4AE1-979C-4DB3555A3667}" destId="{16C7F873-7844-43B9-9D19-74B9CA50837E}" srcOrd="0" destOrd="0" presId="urn:microsoft.com/office/officeart/2009/3/layout/RandomtoResultProcess"/>
    <dgm:cxn modelId="{9BFCBABB-C3AA-49DF-9DFD-B9514B9AB68F}" type="presParOf" srcId="{03C3BB97-6E14-4450-9707-F92A53D2F35D}" destId="{78633679-A198-400F-B495-7328975D4618}" srcOrd="0" destOrd="0" presId="urn:microsoft.com/office/officeart/2009/3/layout/RandomtoResultProcess"/>
    <dgm:cxn modelId="{95DF5742-3467-4439-AEB3-B9348C22D740}" type="presParOf" srcId="{78633679-A198-400F-B495-7328975D4618}" destId="{E7E1B315-7B2C-4A23-9ED6-6C6CCBF80E20}" srcOrd="0" destOrd="0" presId="urn:microsoft.com/office/officeart/2009/3/layout/RandomtoResultProcess"/>
    <dgm:cxn modelId="{05BDAA70-6C1B-4D9B-B161-75996A4E47F3}" type="presParOf" srcId="{78633679-A198-400F-B495-7328975D4618}" destId="{16C7F873-7844-43B9-9D19-74B9CA50837E}" srcOrd="1" destOrd="0" presId="urn:microsoft.com/office/officeart/2009/3/layout/RandomtoResultProcess"/>
    <dgm:cxn modelId="{508F0410-6B08-4259-BB9A-A3503171EAFF}" type="presParOf" srcId="{78633679-A198-400F-B495-7328975D4618}" destId="{1B56CAE0-5EFD-4FE4-8C28-2D5DF617D6A0}" srcOrd="2" destOrd="0" presId="urn:microsoft.com/office/officeart/2009/3/layout/RandomtoResultProcess"/>
    <dgm:cxn modelId="{42E811BA-38E5-417A-959B-C8D04CC1C5CE}" type="presParOf" srcId="{78633679-A198-400F-B495-7328975D4618}" destId="{BD15040A-0F53-4A05-9F2B-B9702C4132C9}" srcOrd="3" destOrd="0" presId="urn:microsoft.com/office/officeart/2009/3/layout/RandomtoResultProcess"/>
    <dgm:cxn modelId="{CBC3D7F9-EE1A-4AA5-852B-82621E02C53E}" type="presParOf" srcId="{78633679-A198-400F-B495-7328975D4618}" destId="{6803923E-4843-4A3A-BE27-1D5CF93B7046}" srcOrd="4" destOrd="0" presId="urn:microsoft.com/office/officeart/2009/3/layout/RandomtoResultProcess"/>
    <dgm:cxn modelId="{CB2FC036-3F73-4C65-803F-38720DFFF54D}" type="presParOf" srcId="{78633679-A198-400F-B495-7328975D4618}" destId="{F401F759-B264-4136-95AF-641E4E081EF6}" srcOrd="5" destOrd="0" presId="urn:microsoft.com/office/officeart/2009/3/layout/RandomtoResultProcess"/>
    <dgm:cxn modelId="{F2944B3E-43E1-4D5F-AAAD-113F9DC14457}" type="presParOf" srcId="{78633679-A198-400F-B495-7328975D4618}" destId="{7ACD0833-7D71-4DBA-BA2A-E813A854106F}" srcOrd="6" destOrd="0" presId="urn:microsoft.com/office/officeart/2009/3/layout/RandomtoResultProcess"/>
    <dgm:cxn modelId="{A88CA614-F42C-45E0-9AA4-1ACD8F43FF1A}" type="presParOf" srcId="{78633679-A198-400F-B495-7328975D4618}" destId="{48C41398-FE14-4FE3-A1AA-E65562299579}" srcOrd="7" destOrd="0" presId="urn:microsoft.com/office/officeart/2009/3/layout/RandomtoResultProcess"/>
    <dgm:cxn modelId="{33BCAAD3-9F5B-41A8-BDB0-CA96513E6B56}" type="presParOf" srcId="{78633679-A198-400F-B495-7328975D4618}" destId="{6F997296-FCD5-4418-9202-08066219278B}" srcOrd="8" destOrd="0" presId="urn:microsoft.com/office/officeart/2009/3/layout/RandomtoResultProcess"/>
    <dgm:cxn modelId="{F2629D99-4A76-419A-BC9D-6897A805CD3D}" type="presParOf" srcId="{78633679-A198-400F-B495-7328975D4618}" destId="{81609457-C7D0-4B95-8CBC-6CE6343DECC7}" srcOrd="9" destOrd="0" presId="urn:microsoft.com/office/officeart/2009/3/layout/RandomtoResultProcess"/>
    <dgm:cxn modelId="{1C06243F-5A44-4D7F-9E7A-BDC3E76DDFFD}" type="presParOf" srcId="{78633679-A198-400F-B495-7328975D4618}" destId="{81DB472B-D796-45E7-B5BA-A64254F42180}" srcOrd="10" destOrd="0" presId="urn:microsoft.com/office/officeart/2009/3/layout/RandomtoResultProcess"/>
    <dgm:cxn modelId="{1B23F329-E5D4-4A8A-8937-3792632A8F23}" type="presParOf" srcId="{78633679-A198-400F-B495-7328975D4618}" destId="{2D1FC1DF-C90A-4032-B786-BD795E916063}" srcOrd="11" destOrd="0" presId="urn:microsoft.com/office/officeart/2009/3/layout/RandomtoResultProcess"/>
    <dgm:cxn modelId="{960DDF2B-AD4A-4A78-864C-B413D1179DF1}" type="presParOf" srcId="{78633679-A198-400F-B495-7328975D4618}" destId="{8D72E7E7-776C-41E9-8808-B0CB1524C024}" srcOrd="12" destOrd="0" presId="urn:microsoft.com/office/officeart/2009/3/layout/RandomtoResultProcess"/>
    <dgm:cxn modelId="{01D2B8A4-C40C-4200-AB50-B4F933F5187C}" type="presParOf" srcId="{78633679-A198-400F-B495-7328975D4618}" destId="{361B8711-D9C3-4236-BC7C-8B8618F00967}" srcOrd="13" destOrd="0" presId="urn:microsoft.com/office/officeart/2009/3/layout/RandomtoResultProcess"/>
    <dgm:cxn modelId="{49F10AF9-9280-4190-8E85-AC09B3580DB6}" type="presParOf" srcId="{78633679-A198-400F-B495-7328975D4618}" destId="{2B9B2B2D-908B-4B76-858C-A5E0EAF6E888}" srcOrd="14" destOrd="0" presId="urn:microsoft.com/office/officeart/2009/3/layout/RandomtoResultProcess"/>
    <dgm:cxn modelId="{C5B5F145-EFE7-4E9A-BF8E-CA1FA8DCAAB6}" type="presParOf" srcId="{78633679-A198-400F-B495-7328975D4618}" destId="{7D497178-0789-4D66-BFDC-6108B99CBC8E}" srcOrd="15" destOrd="0" presId="urn:microsoft.com/office/officeart/2009/3/layout/RandomtoResultProcess"/>
    <dgm:cxn modelId="{C440D25A-3DC5-4320-AAC2-6D8F4555DC90}" type="presParOf" srcId="{78633679-A198-400F-B495-7328975D4618}" destId="{CF3A3039-3114-4404-896E-14BFB5D96101}" srcOrd="16" destOrd="0" presId="urn:microsoft.com/office/officeart/2009/3/layout/RandomtoResultProcess"/>
    <dgm:cxn modelId="{6F6301BE-B6C1-4EAF-9107-03955541BD54}" type="presParOf" srcId="{78633679-A198-400F-B495-7328975D4618}" destId="{CD80C95B-3069-4FF7-83F3-A1FE80E1D57B}" srcOrd="17" destOrd="0" presId="urn:microsoft.com/office/officeart/2009/3/layout/RandomtoResultProcess"/>
    <dgm:cxn modelId="{DB48337E-F8AD-4338-8631-D736ACB92F09}" type="presParOf" srcId="{78633679-A198-400F-B495-7328975D4618}" destId="{869DBB6E-3E79-4961-813E-73DE1FB4B3A7}" srcOrd="18" destOrd="0" presId="urn:microsoft.com/office/officeart/2009/3/layout/RandomtoResultProcess"/>
    <dgm:cxn modelId="{BCFBE21E-AC5E-41A0-A39D-E1AABA1A2CAF}" type="presParOf" srcId="{78633679-A198-400F-B495-7328975D4618}" destId="{2AA987AC-47F0-4B03-BEB0-C4F32D7E14CB}" srcOrd="19" destOrd="0" presId="urn:microsoft.com/office/officeart/2009/3/layout/RandomtoResultProcess"/>
    <dgm:cxn modelId="{A0CDBBA3-0E38-400D-A063-7FBE07EFE94B}" type="presParOf" srcId="{03C3BB97-6E14-4450-9707-F92A53D2F35D}" destId="{D235B628-4EA2-4027-8CD1-CD695054AAD9}" srcOrd="1" destOrd="0" presId="urn:microsoft.com/office/officeart/2009/3/layout/RandomtoResultProcess"/>
    <dgm:cxn modelId="{1EFADF66-98B5-44A8-A04F-910674850422}" type="presParOf" srcId="{D235B628-4EA2-4027-8CD1-CD695054AAD9}" destId="{4803B52E-E99B-49E7-A0BE-1E0BC98DDEB4}" srcOrd="0" destOrd="0" presId="urn:microsoft.com/office/officeart/2009/3/layout/RandomtoResultProcess"/>
    <dgm:cxn modelId="{6CBDA71C-1276-472F-B938-14637253121C}" type="presParOf" srcId="{D235B628-4EA2-4027-8CD1-CD695054AAD9}" destId="{3FA12060-758D-4881-9554-F2884DF330ED}" srcOrd="1" destOrd="0" presId="urn:microsoft.com/office/officeart/2009/3/layout/RandomtoResultProcess"/>
    <dgm:cxn modelId="{B6D92E6B-7545-45D3-8E52-9995F255F462}" type="presParOf" srcId="{03C3BB97-6E14-4450-9707-F92A53D2F35D}" destId="{66578DED-93BE-4A26-9B5C-B71D1D1ADA1B}" srcOrd="2" destOrd="0" presId="urn:microsoft.com/office/officeart/2009/3/layout/RandomtoResultProcess"/>
    <dgm:cxn modelId="{C20123FF-1736-4412-9906-58727B0EC7B1}" type="presParOf" srcId="{03C3BB97-6E14-4450-9707-F92A53D2F35D}" destId="{9944AE7A-F053-44A9-AD64-5B52F8CF3E79}" srcOrd="3" destOrd="0" presId="urn:microsoft.com/office/officeart/2009/3/layout/RandomtoResultProcess"/>
    <dgm:cxn modelId="{EF8C1505-4770-4DD4-9EA7-79B90FECC82E}" type="presParOf" srcId="{9944AE7A-F053-44A9-AD64-5B52F8CF3E79}" destId="{2E2FB788-6D19-436A-ABE5-4B09EF414ED6}" srcOrd="0" destOrd="0" presId="urn:microsoft.com/office/officeart/2009/3/layout/RandomtoResultProcess"/>
    <dgm:cxn modelId="{AE495BA5-88F9-40A3-A454-3783BCDC5E87}" type="presParOf" srcId="{9944AE7A-F053-44A9-AD64-5B52F8CF3E79}" destId="{4DB234EE-CC19-48BF-B8F5-49E5444B6D1C}" srcOrd="1" destOrd="0" presId="urn:microsoft.com/office/officeart/2009/3/layout/RandomtoResultProcess"/>
    <dgm:cxn modelId="{A3BF5454-6864-4F51-87E1-9550C16336B7}" type="presParOf" srcId="{03C3BB97-6E14-4450-9707-F92A53D2F35D}" destId="{96527970-DC77-4433-A75E-60BC34DA2104}" srcOrd="4" destOrd="0" presId="urn:microsoft.com/office/officeart/2009/3/layout/RandomtoResultProcess"/>
    <dgm:cxn modelId="{4C504B9C-BA8F-40FD-BF5C-58182B339CC6}" type="presParOf" srcId="{96527970-DC77-4433-A75E-60BC34DA2104}" destId="{3A3E35D0-E98B-47A5-977C-18EF2574F591}" srcOrd="0" destOrd="0" presId="urn:microsoft.com/office/officeart/2009/3/layout/RandomtoResultProcess"/>
    <dgm:cxn modelId="{9860D3E9-7D86-40DD-BFF2-B692CE26407E}" type="presParOf" srcId="{96527970-DC77-4433-A75E-60BC34DA2104}" destId="{79B16A50-75F9-4F33-820B-B20CD17702F3}" srcOrd="1" destOrd="0" presId="urn:microsoft.com/office/officeart/2009/3/layout/RandomtoResultProcess"/>
    <dgm:cxn modelId="{61658E93-26FD-46F1-B6B0-5F6579F2FB6C}" type="presParOf" srcId="{96527970-DC77-4433-A75E-60BC34DA2104}" destId="{C8396A9F-2828-4250-B025-ADF8EC4F76AB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CC5C9B9-A07A-4B0D-B6DC-3CEDC440602A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6AC7068-C96D-4DB6-AB51-C5B869B7981F}">
      <dgm:prSet phldrT="[Текст]"/>
      <dgm:spPr/>
      <dgm:t>
        <a:bodyPr/>
        <a:lstStyle/>
        <a:p>
          <a:pPr algn="ctr"/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Збагачення інтелекту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E78AB0-1601-411A-AAC1-5A9CF36B197A}" type="parTrans" cxnId="{BFD36987-A758-4E87-9D53-3B869A319F94}">
      <dgm:prSet/>
      <dgm:spPr/>
      <dgm:t>
        <a:bodyPr/>
        <a:lstStyle/>
        <a:p>
          <a:endParaRPr lang="ru-RU"/>
        </a:p>
      </dgm:t>
    </dgm:pt>
    <dgm:pt modelId="{E432357D-2B65-4DEE-B85C-9273ED215F0D}" type="sibTrans" cxnId="{BFD36987-A758-4E87-9D53-3B869A319F94}">
      <dgm:prSet/>
      <dgm:spPr/>
      <dgm:t>
        <a:bodyPr/>
        <a:lstStyle/>
        <a:p>
          <a:endParaRPr lang="ru-RU"/>
        </a:p>
      </dgm:t>
    </dgm:pt>
    <dgm:pt modelId="{83F86F82-143F-4C7D-B1F8-8DEA759FFEE8}">
      <dgm:prSet phldrT="[Текст]"/>
      <dgm:spPr/>
      <dgm:t>
        <a:bodyPr/>
        <a:lstStyle/>
        <a:p>
          <a:pPr algn="ctr"/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Осмислення знань, прийняття як особистої цінності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82E743-CD0C-4EBD-9E51-5284C281D31E}" type="parTrans" cxnId="{00E09906-1DD7-4376-8C45-DB740E699B13}">
      <dgm:prSet/>
      <dgm:spPr/>
      <dgm:t>
        <a:bodyPr/>
        <a:lstStyle/>
        <a:p>
          <a:endParaRPr lang="ru-RU"/>
        </a:p>
      </dgm:t>
    </dgm:pt>
    <dgm:pt modelId="{1BED1AAD-C576-4D1E-A9EA-7E36684B46F2}" type="sibTrans" cxnId="{00E09906-1DD7-4376-8C45-DB740E699B13}">
      <dgm:prSet/>
      <dgm:spPr/>
      <dgm:t>
        <a:bodyPr/>
        <a:lstStyle/>
        <a:p>
          <a:endParaRPr lang="ru-RU"/>
        </a:p>
      </dgm:t>
    </dgm:pt>
    <dgm:pt modelId="{A6207B38-89B9-4FDD-8E1B-D66251B60A28}">
      <dgm:prSet phldrT="[Текст]"/>
      <dgm:spPr/>
      <dgm:t>
        <a:bodyPr/>
        <a:lstStyle/>
        <a:p>
          <a:pPr algn="ctr"/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 знання у поведінці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3C9443-C28A-4EBD-A68A-F0D8E36EDF53}" type="parTrans" cxnId="{5F51616B-CEA9-4B0C-ABB8-D83F050B957B}">
      <dgm:prSet/>
      <dgm:spPr/>
      <dgm:t>
        <a:bodyPr/>
        <a:lstStyle/>
        <a:p>
          <a:endParaRPr lang="ru-RU"/>
        </a:p>
      </dgm:t>
    </dgm:pt>
    <dgm:pt modelId="{5F822122-C915-41DD-91D4-7BE7005FFC57}" type="sibTrans" cxnId="{5F51616B-CEA9-4B0C-ABB8-D83F050B957B}">
      <dgm:prSet/>
      <dgm:spPr/>
      <dgm:t>
        <a:bodyPr/>
        <a:lstStyle/>
        <a:p>
          <a:endParaRPr lang="ru-RU"/>
        </a:p>
      </dgm:t>
    </dgm:pt>
    <dgm:pt modelId="{D3B5EF7F-E906-4D59-8734-85D130F52E79}" type="pres">
      <dgm:prSet presAssocID="{8CC5C9B9-A07A-4B0D-B6DC-3CEDC440602A}" presName="rootnode" presStyleCnt="0">
        <dgm:presLayoutVars>
          <dgm:chMax/>
          <dgm:chPref/>
          <dgm:dir/>
          <dgm:animLvl val="lvl"/>
        </dgm:presLayoutVars>
      </dgm:prSet>
      <dgm:spPr/>
    </dgm:pt>
    <dgm:pt modelId="{72B1CA0C-50E8-40EC-B4BF-88876B732C4E}" type="pres">
      <dgm:prSet presAssocID="{E6AC7068-C96D-4DB6-AB51-C5B869B7981F}" presName="composite" presStyleCnt="0"/>
      <dgm:spPr/>
    </dgm:pt>
    <dgm:pt modelId="{8BC31106-AE01-427E-AB6D-684E04665BA7}" type="pres">
      <dgm:prSet presAssocID="{E6AC7068-C96D-4DB6-AB51-C5B869B7981F}" presName="LShape" presStyleLbl="alignNode1" presStyleIdx="0" presStyleCnt="5"/>
      <dgm:spPr/>
    </dgm:pt>
    <dgm:pt modelId="{FEF2081F-153C-49DD-83F0-02A7CCA2A2D1}" type="pres">
      <dgm:prSet presAssocID="{E6AC7068-C96D-4DB6-AB51-C5B869B7981F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8116956-FD0E-4953-AF4A-69E56557685B}" type="pres">
      <dgm:prSet presAssocID="{E6AC7068-C96D-4DB6-AB51-C5B869B7981F}" presName="Triangle" presStyleLbl="alignNode1" presStyleIdx="1" presStyleCnt="5"/>
      <dgm:spPr/>
    </dgm:pt>
    <dgm:pt modelId="{9DB3D2D6-E2D6-4537-8306-427E262964DD}" type="pres">
      <dgm:prSet presAssocID="{E432357D-2B65-4DEE-B85C-9273ED215F0D}" presName="sibTrans" presStyleCnt="0"/>
      <dgm:spPr/>
    </dgm:pt>
    <dgm:pt modelId="{B2464CD4-C9F4-4C43-B24C-4B31F7B7B452}" type="pres">
      <dgm:prSet presAssocID="{E432357D-2B65-4DEE-B85C-9273ED215F0D}" presName="space" presStyleCnt="0"/>
      <dgm:spPr/>
    </dgm:pt>
    <dgm:pt modelId="{C95F2981-6D81-408B-9B24-4354638128C5}" type="pres">
      <dgm:prSet presAssocID="{83F86F82-143F-4C7D-B1F8-8DEA759FFEE8}" presName="composite" presStyleCnt="0"/>
      <dgm:spPr/>
    </dgm:pt>
    <dgm:pt modelId="{CD9B5C31-4DC4-49CF-97B2-1ECFCCBD6510}" type="pres">
      <dgm:prSet presAssocID="{83F86F82-143F-4C7D-B1F8-8DEA759FFEE8}" presName="LShape" presStyleLbl="alignNode1" presStyleIdx="2" presStyleCnt="5"/>
      <dgm:spPr/>
    </dgm:pt>
    <dgm:pt modelId="{6D16D509-CEF8-48ED-A2AB-5BB0130A1078}" type="pres">
      <dgm:prSet presAssocID="{83F86F82-143F-4C7D-B1F8-8DEA759FFEE8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88D61B52-9FDF-4A9D-8A1C-568F4946F49E}" type="pres">
      <dgm:prSet presAssocID="{83F86F82-143F-4C7D-B1F8-8DEA759FFEE8}" presName="Triangle" presStyleLbl="alignNode1" presStyleIdx="3" presStyleCnt="5"/>
      <dgm:spPr/>
    </dgm:pt>
    <dgm:pt modelId="{9D0B86B5-26C1-453F-92C4-EB7ACDDFC5F0}" type="pres">
      <dgm:prSet presAssocID="{1BED1AAD-C576-4D1E-A9EA-7E36684B46F2}" presName="sibTrans" presStyleCnt="0"/>
      <dgm:spPr/>
    </dgm:pt>
    <dgm:pt modelId="{7D59B587-5B22-47A0-A809-0CCBC7AFB7DB}" type="pres">
      <dgm:prSet presAssocID="{1BED1AAD-C576-4D1E-A9EA-7E36684B46F2}" presName="space" presStyleCnt="0"/>
      <dgm:spPr/>
    </dgm:pt>
    <dgm:pt modelId="{038DA9F8-AE68-4BD8-A086-3215E4215E6E}" type="pres">
      <dgm:prSet presAssocID="{A6207B38-89B9-4FDD-8E1B-D66251B60A28}" presName="composite" presStyleCnt="0"/>
      <dgm:spPr/>
    </dgm:pt>
    <dgm:pt modelId="{738BC465-71E6-4BB6-93C0-BCD24093F38D}" type="pres">
      <dgm:prSet presAssocID="{A6207B38-89B9-4FDD-8E1B-D66251B60A28}" presName="LShape" presStyleLbl="alignNode1" presStyleIdx="4" presStyleCnt="5"/>
      <dgm:spPr/>
    </dgm:pt>
    <dgm:pt modelId="{1C5C83D6-3CDD-4DCA-9E6F-BDE3780D78DD}" type="pres">
      <dgm:prSet presAssocID="{A6207B38-89B9-4FDD-8E1B-D66251B60A28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0E09906-1DD7-4376-8C45-DB740E699B13}" srcId="{8CC5C9B9-A07A-4B0D-B6DC-3CEDC440602A}" destId="{83F86F82-143F-4C7D-B1F8-8DEA759FFEE8}" srcOrd="1" destOrd="0" parTransId="{0982E743-CD0C-4EBD-9E51-5284C281D31E}" sibTransId="{1BED1AAD-C576-4D1E-A9EA-7E36684B46F2}"/>
    <dgm:cxn modelId="{CF58F75E-D14E-4D52-82EC-598DE530CB83}" type="presOf" srcId="{8CC5C9B9-A07A-4B0D-B6DC-3CEDC440602A}" destId="{D3B5EF7F-E906-4D59-8734-85D130F52E79}" srcOrd="0" destOrd="0" presId="urn:microsoft.com/office/officeart/2009/3/layout/StepUpProcess"/>
    <dgm:cxn modelId="{5F51616B-CEA9-4B0C-ABB8-D83F050B957B}" srcId="{8CC5C9B9-A07A-4B0D-B6DC-3CEDC440602A}" destId="{A6207B38-89B9-4FDD-8E1B-D66251B60A28}" srcOrd="2" destOrd="0" parTransId="{623C9443-C28A-4EBD-A68A-F0D8E36EDF53}" sibTransId="{5F822122-C915-41DD-91D4-7BE7005FFC57}"/>
    <dgm:cxn modelId="{3CB89576-87A1-4050-844E-6BB0E0C17E85}" type="presOf" srcId="{83F86F82-143F-4C7D-B1F8-8DEA759FFEE8}" destId="{6D16D509-CEF8-48ED-A2AB-5BB0130A1078}" srcOrd="0" destOrd="0" presId="urn:microsoft.com/office/officeart/2009/3/layout/StepUpProcess"/>
    <dgm:cxn modelId="{BFD36987-A758-4E87-9D53-3B869A319F94}" srcId="{8CC5C9B9-A07A-4B0D-B6DC-3CEDC440602A}" destId="{E6AC7068-C96D-4DB6-AB51-C5B869B7981F}" srcOrd="0" destOrd="0" parTransId="{F3E78AB0-1601-411A-AAC1-5A9CF36B197A}" sibTransId="{E432357D-2B65-4DEE-B85C-9273ED215F0D}"/>
    <dgm:cxn modelId="{F6C513A0-1445-44D0-8FBE-0DA3D2B33B79}" type="presOf" srcId="{A6207B38-89B9-4FDD-8E1B-D66251B60A28}" destId="{1C5C83D6-3CDD-4DCA-9E6F-BDE3780D78DD}" srcOrd="0" destOrd="0" presId="urn:microsoft.com/office/officeart/2009/3/layout/StepUpProcess"/>
    <dgm:cxn modelId="{A5106EB7-FC28-4441-B8B0-7CEDABC1E386}" type="presOf" srcId="{E6AC7068-C96D-4DB6-AB51-C5B869B7981F}" destId="{FEF2081F-153C-49DD-83F0-02A7CCA2A2D1}" srcOrd="0" destOrd="0" presId="urn:microsoft.com/office/officeart/2009/3/layout/StepUpProcess"/>
    <dgm:cxn modelId="{1CFD2979-D624-4E9C-AED7-60A635D62B76}" type="presParOf" srcId="{D3B5EF7F-E906-4D59-8734-85D130F52E79}" destId="{72B1CA0C-50E8-40EC-B4BF-88876B732C4E}" srcOrd="0" destOrd="0" presId="urn:microsoft.com/office/officeart/2009/3/layout/StepUpProcess"/>
    <dgm:cxn modelId="{6F614549-90B9-4756-9F11-19927E851019}" type="presParOf" srcId="{72B1CA0C-50E8-40EC-B4BF-88876B732C4E}" destId="{8BC31106-AE01-427E-AB6D-684E04665BA7}" srcOrd="0" destOrd="0" presId="urn:microsoft.com/office/officeart/2009/3/layout/StepUpProcess"/>
    <dgm:cxn modelId="{505CD051-BD79-42F6-95EF-4AF96FDE6CFE}" type="presParOf" srcId="{72B1CA0C-50E8-40EC-B4BF-88876B732C4E}" destId="{FEF2081F-153C-49DD-83F0-02A7CCA2A2D1}" srcOrd="1" destOrd="0" presId="urn:microsoft.com/office/officeart/2009/3/layout/StepUpProcess"/>
    <dgm:cxn modelId="{68250AF0-8311-44C6-8D6B-853FF31DB0C7}" type="presParOf" srcId="{72B1CA0C-50E8-40EC-B4BF-88876B732C4E}" destId="{18116956-FD0E-4953-AF4A-69E56557685B}" srcOrd="2" destOrd="0" presId="urn:microsoft.com/office/officeart/2009/3/layout/StepUpProcess"/>
    <dgm:cxn modelId="{FDD4919D-ABFF-44E5-AE06-70EFB2B10107}" type="presParOf" srcId="{D3B5EF7F-E906-4D59-8734-85D130F52E79}" destId="{9DB3D2D6-E2D6-4537-8306-427E262964DD}" srcOrd="1" destOrd="0" presId="urn:microsoft.com/office/officeart/2009/3/layout/StepUpProcess"/>
    <dgm:cxn modelId="{C3111D5E-8D72-4B46-9BBE-914155531D02}" type="presParOf" srcId="{9DB3D2D6-E2D6-4537-8306-427E262964DD}" destId="{B2464CD4-C9F4-4C43-B24C-4B31F7B7B452}" srcOrd="0" destOrd="0" presId="urn:microsoft.com/office/officeart/2009/3/layout/StepUpProcess"/>
    <dgm:cxn modelId="{A5123A93-3946-4BD9-A33E-633B4CC66BF3}" type="presParOf" srcId="{D3B5EF7F-E906-4D59-8734-85D130F52E79}" destId="{C95F2981-6D81-408B-9B24-4354638128C5}" srcOrd="2" destOrd="0" presId="urn:microsoft.com/office/officeart/2009/3/layout/StepUpProcess"/>
    <dgm:cxn modelId="{B3BBC244-5CF3-4B2B-9B97-281B9FE7C75C}" type="presParOf" srcId="{C95F2981-6D81-408B-9B24-4354638128C5}" destId="{CD9B5C31-4DC4-49CF-97B2-1ECFCCBD6510}" srcOrd="0" destOrd="0" presId="urn:microsoft.com/office/officeart/2009/3/layout/StepUpProcess"/>
    <dgm:cxn modelId="{AFA5CEA1-738C-449A-AEE5-A8FF9A230124}" type="presParOf" srcId="{C95F2981-6D81-408B-9B24-4354638128C5}" destId="{6D16D509-CEF8-48ED-A2AB-5BB0130A1078}" srcOrd="1" destOrd="0" presId="urn:microsoft.com/office/officeart/2009/3/layout/StepUpProcess"/>
    <dgm:cxn modelId="{B60AECE7-AD32-43A3-BFB2-306D633A2C21}" type="presParOf" srcId="{C95F2981-6D81-408B-9B24-4354638128C5}" destId="{88D61B52-9FDF-4A9D-8A1C-568F4946F49E}" srcOrd="2" destOrd="0" presId="urn:microsoft.com/office/officeart/2009/3/layout/StepUpProcess"/>
    <dgm:cxn modelId="{BFF11E8B-F3DA-49A3-BBFC-24F46D653D0B}" type="presParOf" srcId="{D3B5EF7F-E906-4D59-8734-85D130F52E79}" destId="{9D0B86B5-26C1-453F-92C4-EB7ACDDFC5F0}" srcOrd="3" destOrd="0" presId="urn:microsoft.com/office/officeart/2009/3/layout/StepUpProcess"/>
    <dgm:cxn modelId="{97D2B4AA-D499-4DF4-962D-496AF6DFC703}" type="presParOf" srcId="{9D0B86B5-26C1-453F-92C4-EB7ACDDFC5F0}" destId="{7D59B587-5B22-47A0-A809-0CCBC7AFB7DB}" srcOrd="0" destOrd="0" presId="urn:microsoft.com/office/officeart/2009/3/layout/StepUpProcess"/>
    <dgm:cxn modelId="{8A9D689E-D7CF-4398-B0E0-9244A3B6C231}" type="presParOf" srcId="{D3B5EF7F-E906-4D59-8734-85D130F52E79}" destId="{038DA9F8-AE68-4BD8-A086-3215E4215E6E}" srcOrd="4" destOrd="0" presId="urn:microsoft.com/office/officeart/2009/3/layout/StepUpProcess"/>
    <dgm:cxn modelId="{6AF1D78C-6367-415D-B9A5-D68D87752794}" type="presParOf" srcId="{038DA9F8-AE68-4BD8-A086-3215E4215E6E}" destId="{738BC465-71E6-4BB6-93C0-BCD24093F38D}" srcOrd="0" destOrd="0" presId="urn:microsoft.com/office/officeart/2009/3/layout/StepUpProcess"/>
    <dgm:cxn modelId="{592F6C54-74E3-42BD-9296-7B3B09D5AA87}" type="presParOf" srcId="{038DA9F8-AE68-4BD8-A086-3215E4215E6E}" destId="{1C5C83D6-3CDD-4DCA-9E6F-BDE3780D78D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AF1F28C-4D75-460D-B2CC-2A972E5EC4D3}" type="doc">
      <dgm:prSet loTypeId="urn:microsoft.com/office/officeart/2005/8/layout/radial3" loCatId="relationship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F7F1B20-D505-4861-89D2-368002137CCD}">
      <dgm:prSet phldrT="[Текст]" custT="1"/>
      <dgm:spPr/>
      <dgm:t>
        <a:bodyPr/>
        <a:lstStyle/>
        <a:p>
          <a:r>
            <a: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6. Забезпечення продуктивних стосунків</a:t>
          </a:r>
          <a:endParaRPr lang="ru-RU" sz="2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1354B8-521C-43B9-A918-2CF9BB2175C4}" type="parTrans" cxnId="{41DBEFDD-177C-40AF-8ADA-635568501679}">
      <dgm:prSet/>
      <dgm:spPr/>
      <dgm:t>
        <a:bodyPr/>
        <a:lstStyle/>
        <a:p>
          <a:endParaRPr lang="ru-RU"/>
        </a:p>
      </dgm:t>
    </dgm:pt>
    <dgm:pt modelId="{9A6E7930-E426-4F26-805C-4A5263540C0B}" type="sibTrans" cxnId="{41DBEFDD-177C-40AF-8ADA-635568501679}">
      <dgm:prSet/>
      <dgm:spPr/>
      <dgm:t>
        <a:bodyPr/>
        <a:lstStyle/>
        <a:p>
          <a:endParaRPr lang="ru-RU"/>
        </a:p>
      </dgm:t>
    </dgm:pt>
    <dgm:pt modelId="{DA310BB0-5816-4F2C-9472-9613ECE9EAA8}">
      <dgm:prSet phldrT="[Текст]" custT="1"/>
      <dgm:spPr/>
      <dgm:t>
        <a:bodyPr/>
        <a:lstStyle/>
        <a:p>
          <a:r>
            <a: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монологічний</a:t>
          </a:r>
          <a:endParaRPr lang="ru-RU" sz="2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DA4CFA-64A0-487E-918C-0C92EDBEA813}" type="parTrans" cxnId="{BC550058-B2B8-4356-A4B6-169BF64C86DD}">
      <dgm:prSet/>
      <dgm:spPr/>
      <dgm:t>
        <a:bodyPr/>
        <a:lstStyle/>
        <a:p>
          <a:endParaRPr lang="ru-RU"/>
        </a:p>
      </dgm:t>
    </dgm:pt>
    <dgm:pt modelId="{AF0BED16-B388-48B9-A223-E675599C159F}" type="sibTrans" cxnId="{BC550058-B2B8-4356-A4B6-169BF64C86DD}">
      <dgm:prSet/>
      <dgm:spPr/>
      <dgm:t>
        <a:bodyPr/>
        <a:lstStyle/>
        <a:p>
          <a:endParaRPr lang="ru-RU"/>
        </a:p>
      </dgm:t>
    </dgm:pt>
    <dgm:pt modelId="{A7B621D4-E1D5-4157-B730-03F7495CD2A9}">
      <dgm:prSet phldrT="[Текст]" custT="1"/>
      <dgm:spPr/>
      <dgm:t>
        <a:bodyPr/>
        <a:lstStyle/>
        <a:p>
          <a:r>
            <a: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діалогічний</a:t>
          </a:r>
          <a:endParaRPr lang="ru-RU" sz="2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F1CEDC-6CEF-450E-BE67-C47837A293DC}" type="parTrans" cxnId="{A3D161C5-90C1-4A63-B553-7DE3242FF6F0}">
      <dgm:prSet/>
      <dgm:spPr/>
      <dgm:t>
        <a:bodyPr/>
        <a:lstStyle/>
        <a:p>
          <a:endParaRPr lang="ru-RU"/>
        </a:p>
      </dgm:t>
    </dgm:pt>
    <dgm:pt modelId="{EA7ACF05-9697-46C1-AF78-62BBA80541CF}" type="sibTrans" cxnId="{A3D161C5-90C1-4A63-B553-7DE3242FF6F0}">
      <dgm:prSet/>
      <dgm:spPr/>
      <dgm:t>
        <a:bodyPr/>
        <a:lstStyle/>
        <a:p>
          <a:endParaRPr lang="ru-RU"/>
        </a:p>
      </dgm:t>
    </dgm:pt>
    <dgm:pt modelId="{81C85237-45C9-4A35-B5CD-33808A42FF16}" type="pres">
      <dgm:prSet presAssocID="{7AF1F28C-4D75-460D-B2CC-2A972E5EC4D3}" presName="composite" presStyleCnt="0">
        <dgm:presLayoutVars>
          <dgm:chMax val="1"/>
          <dgm:dir/>
          <dgm:resizeHandles val="exact"/>
        </dgm:presLayoutVars>
      </dgm:prSet>
      <dgm:spPr/>
    </dgm:pt>
    <dgm:pt modelId="{9FA75741-8B75-493B-87E2-EFB98AC25830}" type="pres">
      <dgm:prSet presAssocID="{7AF1F28C-4D75-460D-B2CC-2A972E5EC4D3}" presName="radial" presStyleCnt="0">
        <dgm:presLayoutVars>
          <dgm:animLvl val="ctr"/>
        </dgm:presLayoutVars>
      </dgm:prSet>
      <dgm:spPr/>
    </dgm:pt>
    <dgm:pt modelId="{745FAD68-4C5E-449B-9D51-5E3F012A6E20}" type="pres">
      <dgm:prSet presAssocID="{9F7F1B20-D505-4861-89D2-368002137CCD}" presName="centerShape" presStyleLbl="vennNode1" presStyleIdx="0" presStyleCnt="3" custScaleX="125150" custScaleY="109397" custLinFactNeighborX="-2881" custLinFactNeighborY="-28765"/>
      <dgm:spPr/>
    </dgm:pt>
    <dgm:pt modelId="{6F2E15D3-1AE6-4DE4-8D85-0095E0BCA111}" type="pres">
      <dgm:prSet presAssocID="{DA310BB0-5816-4F2C-9472-9613ECE9EAA8}" presName="node" presStyleLbl="vennNode1" presStyleIdx="1" presStyleCnt="3" custScaleX="220257" custScaleY="162705" custRadScaleRad="238062" custRadScaleInc="60558">
        <dgm:presLayoutVars>
          <dgm:bulletEnabled val="1"/>
        </dgm:presLayoutVars>
      </dgm:prSet>
      <dgm:spPr/>
    </dgm:pt>
    <dgm:pt modelId="{3BCC6C60-A921-4C3E-B7B1-A9B74D737573}" type="pres">
      <dgm:prSet presAssocID="{A7B621D4-E1D5-4157-B730-03F7495CD2A9}" presName="node" presStyleLbl="vennNode1" presStyleIdx="2" presStyleCnt="3" custScaleX="227619" custScaleY="170429" custRadScaleRad="240096" custRadScaleInc="39161">
        <dgm:presLayoutVars>
          <dgm:bulletEnabled val="1"/>
        </dgm:presLayoutVars>
      </dgm:prSet>
      <dgm:spPr/>
    </dgm:pt>
  </dgm:ptLst>
  <dgm:cxnLst>
    <dgm:cxn modelId="{2ED6FA30-0D05-4DFB-A9B2-A35970D88DA1}" type="presOf" srcId="{DA310BB0-5816-4F2C-9472-9613ECE9EAA8}" destId="{6F2E15D3-1AE6-4DE4-8D85-0095E0BCA111}" srcOrd="0" destOrd="0" presId="urn:microsoft.com/office/officeart/2005/8/layout/radial3"/>
    <dgm:cxn modelId="{74474C3E-9C3E-44A6-9E98-D177211E7FFA}" type="presOf" srcId="{A7B621D4-E1D5-4157-B730-03F7495CD2A9}" destId="{3BCC6C60-A921-4C3E-B7B1-A9B74D737573}" srcOrd="0" destOrd="0" presId="urn:microsoft.com/office/officeart/2005/8/layout/radial3"/>
    <dgm:cxn modelId="{B4C63A51-FCED-4916-89F3-78A9DE58A704}" type="presOf" srcId="{9F7F1B20-D505-4861-89D2-368002137CCD}" destId="{745FAD68-4C5E-449B-9D51-5E3F012A6E20}" srcOrd="0" destOrd="0" presId="urn:microsoft.com/office/officeart/2005/8/layout/radial3"/>
    <dgm:cxn modelId="{BC550058-B2B8-4356-A4B6-169BF64C86DD}" srcId="{9F7F1B20-D505-4861-89D2-368002137CCD}" destId="{DA310BB0-5816-4F2C-9472-9613ECE9EAA8}" srcOrd="0" destOrd="0" parTransId="{EFDA4CFA-64A0-487E-918C-0C92EDBEA813}" sibTransId="{AF0BED16-B388-48B9-A223-E675599C159F}"/>
    <dgm:cxn modelId="{A3D161C5-90C1-4A63-B553-7DE3242FF6F0}" srcId="{9F7F1B20-D505-4861-89D2-368002137CCD}" destId="{A7B621D4-E1D5-4157-B730-03F7495CD2A9}" srcOrd="1" destOrd="0" parTransId="{FFF1CEDC-6CEF-450E-BE67-C47837A293DC}" sibTransId="{EA7ACF05-9697-46C1-AF78-62BBA80541CF}"/>
    <dgm:cxn modelId="{75CE0BCF-E70C-403B-8FBA-F6F4EE9C21FD}" type="presOf" srcId="{7AF1F28C-4D75-460D-B2CC-2A972E5EC4D3}" destId="{81C85237-45C9-4A35-B5CD-33808A42FF16}" srcOrd="0" destOrd="0" presId="urn:microsoft.com/office/officeart/2005/8/layout/radial3"/>
    <dgm:cxn modelId="{41DBEFDD-177C-40AF-8ADA-635568501679}" srcId="{7AF1F28C-4D75-460D-B2CC-2A972E5EC4D3}" destId="{9F7F1B20-D505-4861-89D2-368002137CCD}" srcOrd="0" destOrd="0" parTransId="{7F1354B8-521C-43B9-A918-2CF9BB2175C4}" sibTransId="{9A6E7930-E426-4F26-805C-4A5263540C0B}"/>
    <dgm:cxn modelId="{C88BF543-12CB-4B7F-A361-749F0D00D210}" type="presParOf" srcId="{81C85237-45C9-4A35-B5CD-33808A42FF16}" destId="{9FA75741-8B75-493B-87E2-EFB98AC25830}" srcOrd="0" destOrd="0" presId="urn:microsoft.com/office/officeart/2005/8/layout/radial3"/>
    <dgm:cxn modelId="{4443AF99-1D90-40FF-B5F5-60FB2C0603C9}" type="presParOf" srcId="{9FA75741-8B75-493B-87E2-EFB98AC25830}" destId="{745FAD68-4C5E-449B-9D51-5E3F012A6E20}" srcOrd="0" destOrd="0" presId="urn:microsoft.com/office/officeart/2005/8/layout/radial3"/>
    <dgm:cxn modelId="{8E4455DC-20F2-4D61-82FE-B94D15D0AEBE}" type="presParOf" srcId="{9FA75741-8B75-493B-87E2-EFB98AC25830}" destId="{6F2E15D3-1AE6-4DE4-8D85-0095E0BCA111}" srcOrd="1" destOrd="0" presId="urn:microsoft.com/office/officeart/2005/8/layout/radial3"/>
    <dgm:cxn modelId="{5FE3E64E-756E-48BD-8939-3AAFC6B46398}" type="presParOf" srcId="{9FA75741-8B75-493B-87E2-EFB98AC25830}" destId="{3BCC6C60-A921-4C3E-B7B1-A9B74D737573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6C5F61C-C59A-4287-B653-E4FBAC2CDB1D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FDB6A4-9AE6-4170-B727-188C239E8E2F}">
      <dgm:prSet phldrT="[Текст]" custT="1"/>
      <dgm:spPr/>
      <dgm:t>
        <a:bodyPr/>
        <a:lstStyle/>
        <a:p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Організацію знань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BD6050-9A89-4C66-96FA-6B9E5E4BC05D}" type="parTrans" cxnId="{A04270DB-2B84-448F-9149-E0B71D52FBCD}">
      <dgm:prSet/>
      <dgm:spPr/>
      <dgm:t>
        <a:bodyPr/>
        <a:lstStyle/>
        <a:p>
          <a:endParaRPr lang="ru-RU"/>
        </a:p>
      </dgm:t>
    </dgm:pt>
    <dgm:pt modelId="{BD01F678-05BC-490C-B4A3-79EEEA40794A}" type="sibTrans" cxnId="{A04270DB-2B84-448F-9149-E0B71D52FBCD}">
      <dgm:prSet/>
      <dgm:spPr/>
      <dgm:t>
        <a:bodyPr/>
        <a:lstStyle/>
        <a:p>
          <a:endParaRPr lang="ru-RU"/>
        </a:p>
      </dgm:t>
    </dgm:pt>
    <dgm:pt modelId="{6A05A70A-E879-4A44-B469-7A1FEE3DF595}">
      <dgm:prSet phldrT="[Текст]" custT="1"/>
      <dgm:spPr/>
      <dgm:t>
        <a:bodyPr/>
        <a:lstStyle/>
        <a:p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Забезпечення навчальної діяльності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619C67-0665-41CB-B51E-D1F2B8080F33}" type="parTrans" cxnId="{DF4D0CDD-95D0-4984-8BB9-BE944F3DCD70}">
      <dgm:prSet/>
      <dgm:spPr/>
      <dgm:t>
        <a:bodyPr/>
        <a:lstStyle/>
        <a:p>
          <a:endParaRPr lang="ru-RU"/>
        </a:p>
      </dgm:t>
    </dgm:pt>
    <dgm:pt modelId="{550477F0-F372-43D0-A8D2-E0D6F3C1F779}" type="sibTrans" cxnId="{DF4D0CDD-95D0-4984-8BB9-BE944F3DCD70}">
      <dgm:prSet/>
      <dgm:spPr/>
      <dgm:t>
        <a:bodyPr/>
        <a:lstStyle/>
        <a:p>
          <a:endParaRPr lang="ru-RU"/>
        </a:p>
      </dgm:t>
    </dgm:pt>
    <dgm:pt modelId="{AFA65088-38A4-4CD3-871C-863560132CB3}">
      <dgm:prSet phldrT="[Текст]" custT="1"/>
      <dgm:spPr/>
      <dgm:t>
        <a:bodyPr/>
        <a:lstStyle/>
        <a:p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Забезпечення продуктивних стосунків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C4FAD6-828F-4C13-88C4-792DEDF00A74}" type="parTrans" cxnId="{C5499CF4-72EA-4AA0-AF98-E2F73CCB1690}">
      <dgm:prSet/>
      <dgm:spPr/>
      <dgm:t>
        <a:bodyPr/>
        <a:lstStyle/>
        <a:p>
          <a:endParaRPr lang="ru-RU"/>
        </a:p>
      </dgm:t>
    </dgm:pt>
    <dgm:pt modelId="{10B8EB79-520F-4213-9047-DE3A019B40E1}" type="sibTrans" cxnId="{C5499CF4-72EA-4AA0-AF98-E2F73CCB1690}">
      <dgm:prSet/>
      <dgm:spPr/>
      <dgm:t>
        <a:bodyPr/>
        <a:lstStyle/>
        <a:p>
          <a:endParaRPr lang="ru-RU"/>
        </a:p>
      </dgm:t>
    </dgm:pt>
    <dgm:pt modelId="{81FAAF6C-ECD4-4898-A893-33CAC323B663}" type="pres">
      <dgm:prSet presAssocID="{A6C5F61C-C59A-4287-B653-E4FBAC2CDB1D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CE7C09A-880E-4024-A9D3-819ED2C87887}" type="pres">
      <dgm:prSet presAssocID="{17FDB6A4-9AE6-4170-B727-188C239E8E2F}" presName="Accent1" presStyleCnt="0"/>
      <dgm:spPr/>
    </dgm:pt>
    <dgm:pt modelId="{C7D09835-5E7A-45FC-808E-416F1A99BE37}" type="pres">
      <dgm:prSet presAssocID="{17FDB6A4-9AE6-4170-B727-188C239E8E2F}" presName="Accent" presStyleLbl="node1" presStyleIdx="0" presStyleCnt="3" custLinFactNeighborX="-14878" custLinFactNeighborY="-7969"/>
      <dgm:spPr/>
    </dgm:pt>
    <dgm:pt modelId="{5AF557B2-301F-40F8-AB7C-E439E86C0821}" type="pres">
      <dgm:prSet presAssocID="{17FDB6A4-9AE6-4170-B727-188C239E8E2F}" presName="Parent1" presStyleLbl="revTx" presStyleIdx="0" presStyleCnt="3" custScaleX="126128" custScaleY="106763" custLinFactNeighborX="-28760" custLinFactNeighborY="-41096">
        <dgm:presLayoutVars>
          <dgm:chMax val="1"/>
          <dgm:chPref val="1"/>
          <dgm:bulletEnabled val="1"/>
        </dgm:presLayoutVars>
      </dgm:prSet>
      <dgm:spPr/>
    </dgm:pt>
    <dgm:pt modelId="{7E053659-6545-49DA-9162-74E9F453D245}" type="pres">
      <dgm:prSet presAssocID="{6A05A70A-E879-4A44-B469-7A1FEE3DF595}" presName="Accent2" presStyleCnt="0"/>
      <dgm:spPr/>
    </dgm:pt>
    <dgm:pt modelId="{8184B423-ECFE-43C7-B309-15A04F1FF66D}" type="pres">
      <dgm:prSet presAssocID="{6A05A70A-E879-4A44-B469-7A1FEE3DF595}" presName="Accent" presStyleLbl="node1" presStyleIdx="1" presStyleCnt="3" custLinFactNeighborX="-20091" custLinFactNeighborY="-5935"/>
      <dgm:spPr/>
    </dgm:pt>
    <dgm:pt modelId="{6D370662-9EC0-4B9C-847A-9A5FEC8F48C5}" type="pres">
      <dgm:prSet presAssocID="{6A05A70A-E879-4A44-B469-7A1FEE3DF595}" presName="Parent2" presStyleLbl="revTx" presStyleIdx="1" presStyleCnt="3" custScaleX="154830" custScaleY="171211" custLinFactNeighborX="-23008" custLinFactNeighborY="-24658">
        <dgm:presLayoutVars>
          <dgm:chMax val="1"/>
          <dgm:chPref val="1"/>
          <dgm:bulletEnabled val="1"/>
        </dgm:presLayoutVars>
      </dgm:prSet>
      <dgm:spPr/>
    </dgm:pt>
    <dgm:pt modelId="{1D9A77BB-695F-4315-9A6D-CFEF10C4493A}" type="pres">
      <dgm:prSet presAssocID="{AFA65088-38A4-4CD3-871C-863560132CB3}" presName="Accent3" presStyleCnt="0"/>
      <dgm:spPr/>
    </dgm:pt>
    <dgm:pt modelId="{35ABC587-4461-4ADD-A6C3-5C4144B0B1E3}" type="pres">
      <dgm:prSet presAssocID="{AFA65088-38A4-4CD3-871C-863560132CB3}" presName="Accent" presStyleLbl="node1" presStyleIdx="2" presStyleCnt="3" custLinFactNeighborX="12755" custLinFactNeighborY="-6375"/>
      <dgm:spPr/>
    </dgm:pt>
    <dgm:pt modelId="{E40E3EA4-0BF4-49BE-89B8-F8C15B684FEB}" type="pres">
      <dgm:prSet presAssocID="{AFA65088-38A4-4CD3-871C-863560132CB3}" presName="Parent3" presStyleLbl="revTx" presStyleIdx="2" presStyleCnt="3" custScaleX="154614" custScaleY="164910" custLinFactNeighborX="17256" custLinFactNeighborY="-36164">
        <dgm:presLayoutVars>
          <dgm:chMax val="1"/>
          <dgm:chPref val="1"/>
          <dgm:bulletEnabled val="1"/>
        </dgm:presLayoutVars>
      </dgm:prSet>
      <dgm:spPr/>
    </dgm:pt>
  </dgm:ptLst>
  <dgm:cxnLst>
    <dgm:cxn modelId="{6ADC7C57-8164-4EC9-AB5C-64855FB90544}" type="presOf" srcId="{A6C5F61C-C59A-4287-B653-E4FBAC2CDB1D}" destId="{81FAAF6C-ECD4-4898-A893-33CAC323B663}" srcOrd="0" destOrd="0" presId="urn:microsoft.com/office/officeart/2009/layout/CircleArrowProcess"/>
    <dgm:cxn modelId="{7728ECAC-4AD8-46E0-8861-18C63FBACF5E}" type="presOf" srcId="{AFA65088-38A4-4CD3-871C-863560132CB3}" destId="{E40E3EA4-0BF4-49BE-89B8-F8C15B684FEB}" srcOrd="0" destOrd="0" presId="urn:microsoft.com/office/officeart/2009/layout/CircleArrowProcess"/>
    <dgm:cxn modelId="{D29C6BB6-37F0-458D-A133-A8B53722D0F4}" type="presOf" srcId="{17FDB6A4-9AE6-4170-B727-188C239E8E2F}" destId="{5AF557B2-301F-40F8-AB7C-E439E86C0821}" srcOrd="0" destOrd="0" presId="urn:microsoft.com/office/officeart/2009/layout/CircleArrowProcess"/>
    <dgm:cxn modelId="{03CE1CBB-72D2-4FBF-9BE3-0C8705970493}" type="presOf" srcId="{6A05A70A-E879-4A44-B469-7A1FEE3DF595}" destId="{6D370662-9EC0-4B9C-847A-9A5FEC8F48C5}" srcOrd="0" destOrd="0" presId="urn:microsoft.com/office/officeart/2009/layout/CircleArrowProcess"/>
    <dgm:cxn modelId="{A04270DB-2B84-448F-9149-E0B71D52FBCD}" srcId="{A6C5F61C-C59A-4287-B653-E4FBAC2CDB1D}" destId="{17FDB6A4-9AE6-4170-B727-188C239E8E2F}" srcOrd="0" destOrd="0" parTransId="{45BD6050-9A89-4C66-96FA-6B9E5E4BC05D}" sibTransId="{BD01F678-05BC-490C-B4A3-79EEEA40794A}"/>
    <dgm:cxn modelId="{DF4D0CDD-95D0-4984-8BB9-BE944F3DCD70}" srcId="{A6C5F61C-C59A-4287-B653-E4FBAC2CDB1D}" destId="{6A05A70A-E879-4A44-B469-7A1FEE3DF595}" srcOrd="1" destOrd="0" parTransId="{0D619C67-0665-41CB-B51E-D1F2B8080F33}" sibTransId="{550477F0-F372-43D0-A8D2-E0D6F3C1F779}"/>
    <dgm:cxn modelId="{C5499CF4-72EA-4AA0-AF98-E2F73CCB1690}" srcId="{A6C5F61C-C59A-4287-B653-E4FBAC2CDB1D}" destId="{AFA65088-38A4-4CD3-871C-863560132CB3}" srcOrd="2" destOrd="0" parTransId="{DCC4FAD6-828F-4C13-88C4-792DEDF00A74}" sibTransId="{10B8EB79-520F-4213-9047-DE3A019B40E1}"/>
    <dgm:cxn modelId="{DBD6F0F6-5F93-4354-97BC-BCDDB2F9FA5B}" type="presParOf" srcId="{81FAAF6C-ECD4-4898-A893-33CAC323B663}" destId="{4CE7C09A-880E-4024-A9D3-819ED2C87887}" srcOrd="0" destOrd="0" presId="urn:microsoft.com/office/officeart/2009/layout/CircleArrowProcess"/>
    <dgm:cxn modelId="{DA998B61-3C66-4AAB-A35A-0E9BF3EA4416}" type="presParOf" srcId="{4CE7C09A-880E-4024-A9D3-819ED2C87887}" destId="{C7D09835-5E7A-45FC-808E-416F1A99BE37}" srcOrd="0" destOrd="0" presId="urn:microsoft.com/office/officeart/2009/layout/CircleArrowProcess"/>
    <dgm:cxn modelId="{1AF9B182-A9A6-447F-B3DF-7404BCA294C9}" type="presParOf" srcId="{81FAAF6C-ECD4-4898-A893-33CAC323B663}" destId="{5AF557B2-301F-40F8-AB7C-E439E86C0821}" srcOrd="1" destOrd="0" presId="urn:microsoft.com/office/officeart/2009/layout/CircleArrowProcess"/>
    <dgm:cxn modelId="{A45B56E9-D74E-4AAC-BD96-615020B91F8A}" type="presParOf" srcId="{81FAAF6C-ECD4-4898-A893-33CAC323B663}" destId="{7E053659-6545-49DA-9162-74E9F453D245}" srcOrd="2" destOrd="0" presId="urn:microsoft.com/office/officeart/2009/layout/CircleArrowProcess"/>
    <dgm:cxn modelId="{251468C3-EF04-406C-814F-192129EDBE3B}" type="presParOf" srcId="{7E053659-6545-49DA-9162-74E9F453D245}" destId="{8184B423-ECFE-43C7-B309-15A04F1FF66D}" srcOrd="0" destOrd="0" presId="urn:microsoft.com/office/officeart/2009/layout/CircleArrowProcess"/>
    <dgm:cxn modelId="{16787C2E-097A-42C1-80B7-E18B13AD6E75}" type="presParOf" srcId="{81FAAF6C-ECD4-4898-A893-33CAC323B663}" destId="{6D370662-9EC0-4B9C-847A-9A5FEC8F48C5}" srcOrd="3" destOrd="0" presId="urn:microsoft.com/office/officeart/2009/layout/CircleArrowProcess"/>
    <dgm:cxn modelId="{D1108AE0-ABD6-4B79-8338-4724AE84B662}" type="presParOf" srcId="{81FAAF6C-ECD4-4898-A893-33CAC323B663}" destId="{1D9A77BB-695F-4315-9A6D-CFEF10C4493A}" srcOrd="4" destOrd="0" presId="urn:microsoft.com/office/officeart/2009/layout/CircleArrowProcess"/>
    <dgm:cxn modelId="{AB667DEA-43CC-4245-8CCC-E61D4C3DB181}" type="presParOf" srcId="{1D9A77BB-695F-4315-9A6D-CFEF10C4493A}" destId="{35ABC587-4461-4ADD-A6C3-5C4144B0B1E3}" srcOrd="0" destOrd="0" presId="urn:microsoft.com/office/officeart/2009/layout/CircleArrowProcess"/>
    <dgm:cxn modelId="{E33DF212-1211-4F83-94F9-96B12B94E1BE}" type="presParOf" srcId="{81FAAF6C-ECD4-4898-A893-33CAC323B663}" destId="{E40E3EA4-0BF4-49BE-89B8-F8C15B684FEB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7B32DCB-DD31-4A47-8F88-0B0B437540C7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6F04E9B-BC5F-4075-BE9B-FBD025374325}">
      <dgm:prSet phldrT="[Текст]" custT="1"/>
      <dgm:spPr/>
      <dgm:t>
        <a:bodyPr/>
        <a:lstStyle/>
        <a:p>
          <a:r>
            <a: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Розвиток комунікативних вмінь, здібностей, настанов</a:t>
          </a:r>
          <a:endParaRPr lang="ru-RU" sz="2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AADAD7-6CB5-48F9-8C23-616F18AB228B}" type="parTrans" cxnId="{9653ED4F-934B-4A0C-A6E4-260EC2496C67}">
      <dgm:prSet/>
      <dgm:spPr/>
      <dgm:t>
        <a:bodyPr/>
        <a:lstStyle/>
        <a:p>
          <a:endParaRPr lang="ru-RU"/>
        </a:p>
      </dgm:t>
    </dgm:pt>
    <dgm:pt modelId="{049A4D52-1220-41CF-B38D-ED463DF83949}" type="sibTrans" cxnId="{9653ED4F-934B-4A0C-A6E4-260EC2496C67}">
      <dgm:prSet/>
      <dgm:spPr/>
      <dgm:t>
        <a:bodyPr/>
        <a:lstStyle/>
        <a:p>
          <a:endParaRPr lang="ru-RU"/>
        </a:p>
      </dgm:t>
    </dgm:pt>
    <dgm:pt modelId="{ACFF0E2D-B20B-47E9-B810-0E4BCC08AED8}">
      <dgm:prSet phldrT="[Текст]" custT="1"/>
      <dgm:spPr/>
      <dgm:t>
        <a:bodyPr/>
        <a:lstStyle/>
        <a:p>
          <a:r>
            <a: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самоаналіз</a:t>
          </a:r>
          <a:endParaRPr lang="ru-RU" sz="2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64C7ED-3F01-48F1-BDDB-D1C6EA054521}" type="parTrans" cxnId="{855A487C-266A-4B6D-927D-91409998D9B9}">
      <dgm:prSet/>
      <dgm:spPr/>
      <dgm:t>
        <a:bodyPr/>
        <a:lstStyle/>
        <a:p>
          <a:endParaRPr lang="ru-RU"/>
        </a:p>
      </dgm:t>
    </dgm:pt>
    <dgm:pt modelId="{62782D2F-82D4-4406-AC06-ACA231CD2557}" type="sibTrans" cxnId="{855A487C-266A-4B6D-927D-91409998D9B9}">
      <dgm:prSet/>
      <dgm:spPr/>
      <dgm:t>
        <a:bodyPr/>
        <a:lstStyle/>
        <a:p>
          <a:endParaRPr lang="ru-RU"/>
        </a:p>
      </dgm:t>
    </dgm:pt>
    <dgm:pt modelId="{681A9449-ACFC-411C-9096-0347EAE7539D}">
      <dgm:prSet phldrT="[Текст]" custT="1"/>
      <dgm:spPr/>
      <dgm:t>
        <a:bodyPr/>
        <a:lstStyle/>
        <a:p>
          <a:r>
            <a:rPr lang="uk-UA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Розвиток своєї особистості</a:t>
          </a:r>
          <a:endParaRPr lang="ru-RU" sz="2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365EA4-E09C-45B5-8509-D61CCAF40AE4}" type="parTrans" cxnId="{70BFC32F-2C63-47EA-94FC-1A18BB61B1B0}">
      <dgm:prSet/>
      <dgm:spPr/>
      <dgm:t>
        <a:bodyPr/>
        <a:lstStyle/>
        <a:p>
          <a:endParaRPr lang="ru-RU"/>
        </a:p>
      </dgm:t>
    </dgm:pt>
    <dgm:pt modelId="{C8147CD1-8AB9-486F-86F6-798829A1F8DC}" type="sibTrans" cxnId="{70BFC32F-2C63-47EA-94FC-1A18BB61B1B0}">
      <dgm:prSet/>
      <dgm:spPr/>
      <dgm:t>
        <a:bodyPr/>
        <a:lstStyle/>
        <a:p>
          <a:endParaRPr lang="ru-RU"/>
        </a:p>
      </dgm:t>
    </dgm:pt>
    <dgm:pt modelId="{F2AA484E-2A45-454D-BBD1-474C14DD4518}" type="pres">
      <dgm:prSet presAssocID="{E7B32DCB-DD31-4A47-8F88-0B0B437540C7}" presName="Name0" presStyleCnt="0">
        <dgm:presLayoutVars>
          <dgm:chMax val="1"/>
          <dgm:chPref val="1"/>
        </dgm:presLayoutVars>
      </dgm:prSet>
      <dgm:spPr/>
    </dgm:pt>
    <dgm:pt modelId="{E34A0CFF-614A-4661-8042-EDB9F8992814}" type="pres">
      <dgm:prSet presAssocID="{06F04E9B-BC5F-4075-BE9B-FBD025374325}" presName="Parent" presStyleLbl="node0" presStyleIdx="0" presStyleCnt="1" custScaleX="105539" custScaleY="100959">
        <dgm:presLayoutVars>
          <dgm:chMax val="5"/>
          <dgm:chPref val="5"/>
        </dgm:presLayoutVars>
      </dgm:prSet>
      <dgm:spPr/>
    </dgm:pt>
    <dgm:pt modelId="{B7B623F5-F69C-48DD-8DAA-11C8553258E8}" type="pres">
      <dgm:prSet presAssocID="{06F04E9B-BC5F-4075-BE9B-FBD025374325}" presName="Accent1" presStyleLbl="node1" presStyleIdx="0" presStyleCnt="13"/>
      <dgm:spPr/>
    </dgm:pt>
    <dgm:pt modelId="{0F84C47C-985B-4F5E-9199-2CE270171A75}" type="pres">
      <dgm:prSet presAssocID="{06F04E9B-BC5F-4075-BE9B-FBD025374325}" presName="Accent2" presStyleLbl="node1" presStyleIdx="1" presStyleCnt="13"/>
      <dgm:spPr/>
    </dgm:pt>
    <dgm:pt modelId="{94C5690F-A4DD-4696-8300-1A7C1DF972B4}" type="pres">
      <dgm:prSet presAssocID="{06F04E9B-BC5F-4075-BE9B-FBD025374325}" presName="Accent3" presStyleLbl="node1" presStyleIdx="2" presStyleCnt="13"/>
      <dgm:spPr/>
    </dgm:pt>
    <dgm:pt modelId="{DD9200B3-8AB3-499D-8BC1-D42C68068852}" type="pres">
      <dgm:prSet presAssocID="{06F04E9B-BC5F-4075-BE9B-FBD025374325}" presName="Accent4" presStyleLbl="node1" presStyleIdx="3" presStyleCnt="13"/>
      <dgm:spPr/>
    </dgm:pt>
    <dgm:pt modelId="{D0F3B010-2041-49E5-AECB-A2437BE30FA6}" type="pres">
      <dgm:prSet presAssocID="{06F04E9B-BC5F-4075-BE9B-FBD025374325}" presName="Accent5" presStyleLbl="node1" presStyleIdx="4" presStyleCnt="13"/>
      <dgm:spPr/>
    </dgm:pt>
    <dgm:pt modelId="{88798D0A-221E-4666-83B5-836FDEE0B32C}" type="pres">
      <dgm:prSet presAssocID="{06F04E9B-BC5F-4075-BE9B-FBD025374325}" presName="Accent6" presStyleLbl="node1" presStyleIdx="5" presStyleCnt="13"/>
      <dgm:spPr/>
    </dgm:pt>
    <dgm:pt modelId="{D14018C5-A85E-4DB2-9889-16A2FAE10BF1}" type="pres">
      <dgm:prSet presAssocID="{ACFF0E2D-B20B-47E9-B810-0E4BCC08AED8}" presName="Child1" presStyleLbl="node1" presStyleIdx="6" presStyleCnt="13" custScaleX="131342" custScaleY="113854" custLinFactNeighborX="-40825" custLinFactNeighborY="-10995">
        <dgm:presLayoutVars>
          <dgm:chMax val="0"/>
          <dgm:chPref val="0"/>
        </dgm:presLayoutVars>
      </dgm:prSet>
      <dgm:spPr/>
    </dgm:pt>
    <dgm:pt modelId="{FE7D7301-9717-40E1-A581-E7A5FF9F0F9A}" type="pres">
      <dgm:prSet presAssocID="{ACFF0E2D-B20B-47E9-B810-0E4BCC08AED8}" presName="Accent7" presStyleCnt="0"/>
      <dgm:spPr/>
    </dgm:pt>
    <dgm:pt modelId="{6F8C43F8-9168-4AFA-86E3-400221C3A0EB}" type="pres">
      <dgm:prSet presAssocID="{ACFF0E2D-B20B-47E9-B810-0E4BCC08AED8}" presName="AccentHold1" presStyleLbl="node1" presStyleIdx="7" presStyleCnt="13"/>
      <dgm:spPr/>
    </dgm:pt>
    <dgm:pt modelId="{15BAC78B-07B6-4FD2-B44A-FD33476C9643}" type="pres">
      <dgm:prSet presAssocID="{ACFF0E2D-B20B-47E9-B810-0E4BCC08AED8}" presName="Accent8" presStyleCnt="0"/>
      <dgm:spPr/>
    </dgm:pt>
    <dgm:pt modelId="{B2290C6E-004F-4EA9-B751-2C65BF67B932}" type="pres">
      <dgm:prSet presAssocID="{ACFF0E2D-B20B-47E9-B810-0E4BCC08AED8}" presName="AccentHold2" presStyleLbl="node1" presStyleIdx="8" presStyleCnt="13"/>
      <dgm:spPr/>
    </dgm:pt>
    <dgm:pt modelId="{DC96E450-C908-4650-B831-F57F5B9DEE13}" type="pres">
      <dgm:prSet presAssocID="{681A9449-ACFC-411C-9096-0347EAE7539D}" presName="Child2" presStyleLbl="node1" presStyleIdx="9" presStyleCnt="13" custScaleX="142440" custScaleY="129469" custLinFactNeighborX="16487" custLinFactNeighborY="5497">
        <dgm:presLayoutVars>
          <dgm:chMax val="0"/>
          <dgm:chPref val="0"/>
        </dgm:presLayoutVars>
      </dgm:prSet>
      <dgm:spPr/>
    </dgm:pt>
    <dgm:pt modelId="{29C44A14-9E24-4CF6-B585-3B52FD5AE43A}" type="pres">
      <dgm:prSet presAssocID="{681A9449-ACFC-411C-9096-0347EAE7539D}" presName="Accent9" presStyleCnt="0"/>
      <dgm:spPr/>
    </dgm:pt>
    <dgm:pt modelId="{50A038A6-6AA0-4833-AC86-95191224786E}" type="pres">
      <dgm:prSet presAssocID="{681A9449-ACFC-411C-9096-0347EAE7539D}" presName="AccentHold1" presStyleLbl="node1" presStyleIdx="10" presStyleCnt="13"/>
      <dgm:spPr/>
    </dgm:pt>
    <dgm:pt modelId="{ACD25398-A018-4FDB-8B4A-6AF6E4FADF11}" type="pres">
      <dgm:prSet presAssocID="{681A9449-ACFC-411C-9096-0347EAE7539D}" presName="Accent10" presStyleCnt="0"/>
      <dgm:spPr/>
    </dgm:pt>
    <dgm:pt modelId="{0C1F3190-7032-4B75-B2F7-CC25B1522684}" type="pres">
      <dgm:prSet presAssocID="{681A9449-ACFC-411C-9096-0347EAE7539D}" presName="AccentHold2" presStyleLbl="node1" presStyleIdx="11" presStyleCnt="13"/>
      <dgm:spPr/>
    </dgm:pt>
    <dgm:pt modelId="{FE606731-E4E2-4A35-84C4-F940702FBDFC}" type="pres">
      <dgm:prSet presAssocID="{681A9449-ACFC-411C-9096-0347EAE7539D}" presName="Accent11" presStyleCnt="0"/>
      <dgm:spPr/>
    </dgm:pt>
    <dgm:pt modelId="{963DD203-5169-4817-9D17-A16D5FBA397F}" type="pres">
      <dgm:prSet presAssocID="{681A9449-ACFC-411C-9096-0347EAE7539D}" presName="AccentHold3" presStyleLbl="node1" presStyleIdx="12" presStyleCnt="13"/>
      <dgm:spPr/>
    </dgm:pt>
  </dgm:ptLst>
  <dgm:cxnLst>
    <dgm:cxn modelId="{F3EAFF23-194A-4CBF-B2AE-A6DE68F719D6}" type="presOf" srcId="{ACFF0E2D-B20B-47E9-B810-0E4BCC08AED8}" destId="{D14018C5-A85E-4DB2-9889-16A2FAE10BF1}" srcOrd="0" destOrd="0" presId="urn:microsoft.com/office/officeart/2009/3/layout/CircleRelationship"/>
    <dgm:cxn modelId="{70BFC32F-2C63-47EA-94FC-1A18BB61B1B0}" srcId="{06F04E9B-BC5F-4075-BE9B-FBD025374325}" destId="{681A9449-ACFC-411C-9096-0347EAE7539D}" srcOrd="1" destOrd="0" parTransId="{55365EA4-E09C-45B5-8509-D61CCAF40AE4}" sibTransId="{C8147CD1-8AB9-486F-86F6-798829A1F8DC}"/>
    <dgm:cxn modelId="{2344B540-0BC4-4AE4-9ADF-673BDCFD050F}" type="presOf" srcId="{06F04E9B-BC5F-4075-BE9B-FBD025374325}" destId="{E34A0CFF-614A-4661-8042-EDB9F8992814}" srcOrd="0" destOrd="0" presId="urn:microsoft.com/office/officeart/2009/3/layout/CircleRelationship"/>
    <dgm:cxn modelId="{9653ED4F-934B-4A0C-A6E4-260EC2496C67}" srcId="{E7B32DCB-DD31-4A47-8F88-0B0B437540C7}" destId="{06F04E9B-BC5F-4075-BE9B-FBD025374325}" srcOrd="0" destOrd="0" parTransId="{BCAADAD7-6CB5-48F9-8C23-616F18AB228B}" sibTransId="{049A4D52-1220-41CF-B38D-ED463DF83949}"/>
    <dgm:cxn modelId="{855A487C-266A-4B6D-927D-91409998D9B9}" srcId="{06F04E9B-BC5F-4075-BE9B-FBD025374325}" destId="{ACFF0E2D-B20B-47E9-B810-0E4BCC08AED8}" srcOrd="0" destOrd="0" parTransId="{E564C7ED-3F01-48F1-BDDB-D1C6EA054521}" sibTransId="{62782D2F-82D4-4406-AC06-ACA231CD2557}"/>
    <dgm:cxn modelId="{5F1EBAEA-9EEA-40FF-9F44-B796BD93525B}" type="presOf" srcId="{E7B32DCB-DD31-4A47-8F88-0B0B437540C7}" destId="{F2AA484E-2A45-454D-BBD1-474C14DD4518}" srcOrd="0" destOrd="0" presId="urn:microsoft.com/office/officeart/2009/3/layout/CircleRelationship"/>
    <dgm:cxn modelId="{9BCEEDF0-6C52-4A43-BC96-A7CBC29DE930}" type="presOf" srcId="{681A9449-ACFC-411C-9096-0347EAE7539D}" destId="{DC96E450-C908-4650-B831-F57F5B9DEE13}" srcOrd="0" destOrd="0" presId="urn:microsoft.com/office/officeart/2009/3/layout/CircleRelationship"/>
    <dgm:cxn modelId="{02C9666B-1619-48C0-A7BE-F5BDD8E8F024}" type="presParOf" srcId="{F2AA484E-2A45-454D-BBD1-474C14DD4518}" destId="{E34A0CFF-614A-4661-8042-EDB9F8992814}" srcOrd="0" destOrd="0" presId="urn:microsoft.com/office/officeart/2009/3/layout/CircleRelationship"/>
    <dgm:cxn modelId="{5D2A323B-CD40-44A1-B350-496BC2916874}" type="presParOf" srcId="{F2AA484E-2A45-454D-BBD1-474C14DD4518}" destId="{B7B623F5-F69C-48DD-8DAA-11C8553258E8}" srcOrd="1" destOrd="0" presId="urn:microsoft.com/office/officeart/2009/3/layout/CircleRelationship"/>
    <dgm:cxn modelId="{1EA5F2C7-C921-4DB3-94A1-06042F55344B}" type="presParOf" srcId="{F2AA484E-2A45-454D-BBD1-474C14DD4518}" destId="{0F84C47C-985B-4F5E-9199-2CE270171A75}" srcOrd="2" destOrd="0" presId="urn:microsoft.com/office/officeart/2009/3/layout/CircleRelationship"/>
    <dgm:cxn modelId="{439ECC3C-AD01-4783-8425-31219729D902}" type="presParOf" srcId="{F2AA484E-2A45-454D-BBD1-474C14DD4518}" destId="{94C5690F-A4DD-4696-8300-1A7C1DF972B4}" srcOrd="3" destOrd="0" presId="urn:microsoft.com/office/officeart/2009/3/layout/CircleRelationship"/>
    <dgm:cxn modelId="{C108A47E-5847-49F3-93EC-FBCC52A64D1E}" type="presParOf" srcId="{F2AA484E-2A45-454D-BBD1-474C14DD4518}" destId="{DD9200B3-8AB3-499D-8BC1-D42C68068852}" srcOrd="4" destOrd="0" presId="urn:microsoft.com/office/officeart/2009/3/layout/CircleRelationship"/>
    <dgm:cxn modelId="{D6811247-AF5D-4A7A-B1B8-6F6FE1BBB306}" type="presParOf" srcId="{F2AA484E-2A45-454D-BBD1-474C14DD4518}" destId="{D0F3B010-2041-49E5-AECB-A2437BE30FA6}" srcOrd="5" destOrd="0" presId="urn:microsoft.com/office/officeart/2009/3/layout/CircleRelationship"/>
    <dgm:cxn modelId="{8166076B-4498-4FD0-BC6E-C2A386F258BF}" type="presParOf" srcId="{F2AA484E-2A45-454D-BBD1-474C14DD4518}" destId="{88798D0A-221E-4666-83B5-836FDEE0B32C}" srcOrd="6" destOrd="0" presId="urn:microsoft.com/office/officeart/2009/3/layout/CircleRelationship"/>
    <dgm:cxn modelId="{00C914C7-C7FC-45D2-BC16-B0C15439D245}" type="presParOf" srcId="{F2AA484E-2A45-454D-BBD1-474C14DD4518}" destId="{D14018C5-A85E-4DB2-9889-16A2FAE10BF1}" srcOrd="7" destOrd="0" presId="urn:microsoft.com/office/officeart/2009/3/layout/CircleRelationship"/>
    <dgm:cxn modelId="{60B9343E-17D6-4F38-8109-E2D73427A40F}" type="presParOf" srcId="{F2AA484E-2A45-454D-BBD1-474C14DD4518}" destId="{FE7D7301-9717-40E1-A581-E7A5FF9F0F9A}" srcOrd="8" destOrd="0" presId="urn:microsoft.com/office/officeart/2009/3/layout/CircleRelationship"/>
    <dgm:cxn modelId="{88E25A56-D351-4736-A7C7-CFE8E2C9715F}" type="presParOf" srcId="{FE7D7301-9717-40E1-A581-E7A5FF9F0F9A}" destId="{6F8C43F8-9168-4AFA-86E3-400221C3A0EB}" srcOrd="0" destOrd="0" presId="urn:microsoft.com/office/officeart/2009/3/layout/CircleRelationship"/>
    <dgm:cxn modelId="{685B1629-DBA5-4E57-9FD7-3CDD8C397FCB}" type="presParOf" srcId="{F2AA484E-2A45-454D-BBD1-474C14DD4518}" destId="{15BAC78B-07B6-4FD2-B44A-FD33476C9643}" srcOrd="9" destOrd="0" presId="urn:microsoft.com/office/officeart/2009/3/layout/CircleRelationship"/>
    <dgm:cxn modelId="{15C68DEB-A148-4190-8DF6-95DF17CA13BD}" type="presParOf" srcId="{15BAC78B-07B6-4FD2-B44A-FD33476C9643}" destId="{B2290C6E-004F-4EA9-B751-2C65BF67B932}" srcOrd="0" destOrd="0" presId="urn:microsoft.com/office/officeart/2009/3/layout/CircleRelationship"/>
    <dgm:cxn modelId="{A9508967-4D42-4AC2-B253-607F5912C84E}" type="presParOf" srcId="{F2AA484E-2A45-454D-BBD1-474C14DD4518}" destId="{DC96E450-C908-4650-B831-F57F5B9DEE13}" srcOrd="10" destOrd="0" presId="urn:microsoft.com/office/officeart/2009/3/layout/CircleRelationship"/>
    <dgm:cxn modelId="{59FA83FD-B572-4FF8-89DD-82C6DC535534}" type="presParOf" srcId="{F2AA484E-2A45-454D-BBD1-474C14DD4518}" destId="{29C44A14-9E24-4CF6-B585-3B52FD5AE43A}" srcOrd="11" destOrd="0" presId="urn:microsoft.com/office/officeart/2009/3/layout/CircleRelationship"/>
    <dgm:cxn modelId="{9A7A036F-2DDF-4F2C-82A3-E8AE3F335C6D}" type="presParOf" srcId="{29C44A14-9E24-4CF6-B585-3B52FD5AE43A}" destId="{50A038A6-6AA0-4833-AC86-95191224786E}" srcOrd="0" destOrd="0" presId="urn:microsoft.com/office/officeart/2009/3/layout/CircleRelationship"/>
    <dgm:cxn modelId="{0B973F8F-FF1E-4124-9F99-3FC897CA347B}" type="presParOf" srcId="{F2AA484E-2A45-454D-BBD1-474C14DD4518}" destId="{ACD25398-A018-4FDB-8B4A-6AF6E4FADF11}" srcOrd="12" destOrd="0" presId="urn:microsoft.com/office/officeart/2009/3/layout/CircleRelationship"/>
    <dgm:cxn modelId="{6E701683-13AB-4AB6-89BF-ACA4DBE48C08}" type="presParOf" srcId="{ACD25398-A018-4FDB-8B4A-6AF6E4FADF11}" destId="{0C1F3190-7032-4B75-B2F7-CC25B1522684}" srcOrd="0" destOrd="0" presId="urn:microsoft.com/office/officeart/2009/3/layout/CircleRelationship"/>
    <dgm:cxn modelId="{EC3BAA2F-0022-4162-BCA3-BA2D9F6C0840}" type="presParOf" srcId="{F2AA484E-2A45-454D-BBD1-474C14DD4518}" destId="{FE606731-E4E2-4A35-84C4-F940702FBDFC}" srcOrd="13" destOrd="0" presId="urn:microsoft.com/office/officeart/2009/3/layout/CircleRelationship"/>
    <dgm:cxn modelId="{20C7C320-2542-47FB-AA3E-772F36FDE458}" type="presParOf" srcId="{FE606731-E4E2-4A35-84C4-F940702FBDFC}" destId="{963DD203-5169-4817-9D17-A16D5FBA397F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DAE5996-0BFD-411C-85F3-F2308EAD02EE}" type="doc">
      <dgm:prSet loTypeId="urn:microsoft.com/office/officeart/2005/8/layout/venn2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F9085777-35B0-4623-A082-4F492CCCED56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Коло турбот </a:t>
          </a:r>
          <a:endParaRPr lang="ru-RU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04BFA2-9C59-4600-B619-507B343A3429}" type="parTrans" cxnId="{BEE230A1-C9A1-49FA-B141-1E0C80C0E850}">
      <dgm:prSet/>
      <dgm:spPr/>
      <dgm:t>
        <a:bodyPr/>
        <a:lstStyle/>
        <a:p>
          <a:endParaRPr lang="ru-RU"/>
        </a:p>
      </dgm:t>
    </dgm:pt>
    <dgm:pt modelId="{0A56A3D7-230B-4482-887C-78DDB09B1308}" type="sibTrans" cxnId="{BEE230A1-C9A1-49FA-B141-1E0C80C0E850}">
      <dgm:prSet/>
      <dgm:spPr/>
      <dgm:t>
        <a:bodyPr/>
        <a:lstStyle/>
        <a:p>
          <a:endParaRPr lang="ru-RU"/>
        </a:p>
      </dgm:t>
    </dgm:pt>
    <dgm:pt modelId="{4CA16223-94B7-4A5B-BD82-F2014A7F236F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Коло впливу</a:t>
          </a:r>
        </a:p>
        <a:p>
          <a:r>
            <a: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</a:t>
          </a:r>
          <a:endParaRPr lang="ru-RU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0BD7AE-A3AA-4FE1-A67A-146B784383B6}" type="parTrans" cxnId="{1F9837BC-B2B2-4D2E-B61E-DF3C8CC010EF}">
      <dgm:prSet/>
      <dgm:spPr/>
      <dgm:t>
        <a:bodyPr/>
        <a:lstStyle/>
        <a:p>
          <a:endParaRPr lang="ru-RU"/>
        </a:p>
      </dgm:t>
    </dgm:pt>
    <dgm:pt modelId="{BDC238BE-B96F-470C-A1BF-399138ACCBDD}" type="sibTrans" cxnId="{1F9837BC-B2B2-4D2E-B61E-DF3C8CC010EF}">
      <dgm:prSet/>
      <dgm:spPr/>
      <dgm:t>
        <a:bodyPr/>
        <a:lstStyle/>
        <a:p>
          <a:endParaRPr lang="ru-RU"/>
        </a:p>
      </dgm:t>
    </dgm:pt>
    <dgm:pt modelId="{36ABACE6-2A44-4AA8-B048-2ED4E21CC708}" type="pres">
      <dgm:prSet presAssocID="{4DAE5996-0BFD-411C-85F3-F2308EAD02EE}" presName="Name0" presStyleCnt="0">
        <dgm:presLayoutVars>
          <dgm:chMax val="7"/>
          <dgm:resizeHandles val="exact"/>
        </dgm:presLayoutVars>
      </dgm:prSet>
      <dgm:spPr/>
    </dgm:pt>
    <dgm:pt modelId="{2A440680-2417-4393-B9EB-B2C3F8FDB60D}" type="pres">
      <dgm:prSet presAssocID="{4DAE5996-0BFD-411C-85F3-F2308EAD02EE}" presName="comp1" presStyleCnt="0"/>
      <dgm:spPr/>
    </dgm:pt>
    <dgm:pt modelId="{63D2EE67-CD57-4FA1-96BD-3694816275EC}" type="pres">
      <dgm:prSet presAssocID="{4DAE5996-0BFD-411C-85F3-F2308EAD02EE}" presName="circle1" presStyleLbl="node1" presStyleIdx="0" presStyleCnt="2"/>
      <dgm:spPr/>
    </dgm:pt>
    <dgm:pt modelId="{FBC91A94-0597-4C18-B938-706150BB2422}" type="pres">
      <dgm:prSet presAssocID="{4DAE5996-0BFD-411C-85F3-F2308EAD02EE}" presName="c1text" presStyleLbl="node1" presStyleIdx="0" presStyleCnt="2">
        <dgm:presLayoutVars>
          <dgm:bulletEnabled val="1"/>
        </dgm:presLayoutVars>
      </dgm:prSet>
      <dgm:spPr/>
    </dgm:pt>
    <dgm:pt modelId="{FE629D55-E2DC-41FE-8E12-BEAEA04F87F4}" type="pres">
      <dgm:prSet presAssocID="{4DAE5996-0BFD-411C-85F3-F2308EAD02EE}" presName="comp2" presStyleCnt="0"/>
      <dgm:spPr/>
    </dgm:pt>
    <dgm:pt modelId="{21F547DC-7CDA-4A30-BD03-B556E3257E0A}" type="pres">
      <dgm:prSet presAssocID="{4DAE5996-0BFD-411C-85F3-F2308EAD02EE}" presName="circle2" presStyleLbl="node1" presStyleIdx="1" presStyleCnt="2" custScaleX="89568" custScaleY="80068" custLinFactNeighborX="-1808" custLinFactNeighborY="-12604"/>
      <dgm:spPr/>
    </dgm:pt>
    <dgm:pt modelId="{4A60895B-5447-4C2A-8E15-42EF168F0B35}" type="pres">
      <dgm:prSet presAssocID="{4DAE5996-0BFD-411C-85F3-F2308EAD02EE}" presName="c2text" presStyleLbl="node1" presStyleIdx="1" presStyleCnt="2">
        <dgm:presLayoutVars>
          <dgm:bulletEnabled val="1"/>
        </dgm:presLayoutVars>
      </dgm:prSet>
      <dgm:spPr/>
    </dgm:pt>
  </dgm:ptLst>
  <dgm:cxnLst>
    <dgm:cxn modelId="{562D7936-5480-4261-83F7-12EC32EC9E5F}" type="presOf" srcId="{4DAE5996-0BFD-411C-85F3-F2308EAD02EE}" destId="{36ABACE6-2A44-4AA8-B048-2ED4E21CC708}" srcOrd="0" destOrd="0" presId="urn:microsoft.com/office/officeart/2005/8/layout/venn2"/>
    <dgm:cxn modelId="{BEE230A1-C9A1-49FA-B141-1E0C80C0E850}" srcId="{4DAE5996-0BFD-411C-85F3-F2308EAD02EE}" destId="{F9085777-35B0-4623-A082-4F492CCCED56}" srcOrd="0" destOrd="0" parTransId="{1604BFA2-9C59-4600-B619-507B343A3429}" sibTransId="{0A56A3D7-230B-4482-887C-78DDB09B1308}"/>
    <dgm:cxn modelId="{1F9837BC-B2B2-4D2E-B61E-DF3C8CC010EF}" srcId="{4DAE5996-0BFD-411C-85F3-F2308EAD02EE}" destId="{4CA16223-94B7-4A5B-BD82-F2014A7F236F}" srcOrd="1" destOrd="0" parTransId="{1C0BD7AE-A3AA-4FE1-A67A-146B784383B6}" sibTransId="{BDC238BE-B96F-470C-A1BF-399138ACCBDD}"/>
    <dgm:cxn modelId="{EA0B1EED-7772-4388-9DAF-55571F00FC4B}" type="presOf" srcId="{4CA16223-94B7-4A5B-BD82-F2014A7F236F}" destId="{4A60895B-5447-4C2A-8E15-42EF168F0B35}" srcOrd="1" destOrd="0" presId="urn:microsoft.com/office/officeart/2005/8/layout/venn2"/>
    <dgm:cxn modelId="{B176F1F0-3D98-4EE8-A600-3EBF28E77A51}" type="presOf" srcId="{4CA16223-94B7-4A5B-BD82-F2014A7F236F}" destId="{21F547DC-7CDA-4A30-BD03-B556E3257E0A}" srcOrd="0" destOrd="0" presId="urn:microsoft.com/office/officeart/2005/8/layout/venn2"/>
    <dgm:cxn modelId="{E0FF6FF7-6F4F-4062-B553-9BA066ED3D1A}" type="presOf" srcId="{F9085777-35B0-4623-A082-4F492CCCED56}" destId="{63D2EE67-CD57-4FA1-96BD-3694816275EC}" srcOrd="0" destOrd="0" presId="urn:microsoft.com/office/officeart/2005/8/layout/venn2"/>
    <dgm:cxn modelId="{0E8C0BFE-3411-48E4-B7ED-DA5B5DFA833C}" type="presOf" srcId="{F9085777-35B0-4623-A082-4F492CCCED56}" destId="{FBC91A94-0597-4C18-B938-706150BB2422}" srcOrd="1" destOrd="0" presId="urn:microsoft.com/office/officeart/2005/8/layout/venn2"/>
    <dgm:cxn modelId="{593ED330-84E0-4A8A-95B0-4195B46F81CB}" type="presParOf" srcId="{36ABACE6-2A44-4AA8-B048-2ED4E21CC708}" destId="{2A440680-2417-4393-B9EB-B2C3F8FDB60D}" srcOrd="0" destOrd="0" presId="urn:microsoft.com/office/officeart/2005/8/layout/venn2"/>
    <dgm:cxn modelId="{5BABF1ED-6A57-4A63-B0A3-2D63F722465F}" type="presParOf" srcId="{2A440680-2417-4393-B9EB-B2C3F8FDB60D}" destId="{63D2EE67-CD57-4FA1-96BD-3694816275EC}" srcOrd="0" destOrd="0" presId="urn:microsoft.com/office/officeart/2005/8/layout/venn2"/>
    <dgm:cxn modelId="{1E0BDE55-F793-4C2A-B9A5-21F9C47368AB}" type="presParOf" srcId="{2A440680-2417-4393-B9EB-B2C3F8FDB60D}" destId="{FBC91A94-0597-4C18-B938-706150BB2422}" srcOrd="1" destOrd="0" presId="urn:microsoft.com/office/officeart/2005/8/layout/venn2"/>
    <dgm:cxn modelId="{8CD4DADF-827F-4082-A67F-0B3C5145429D}" type="presParOf" srcId="{36ABACE6-2A44-4AA8-B048-2ED4E21CC708}" destId="{FE629D55-E2DC-41FE-8E12-BEAEA04F87F4}" srcOrd="1" destOrd="0" presId="urn:microsoft.com/office/officeart/2005/8/layout/venn2"/>
    <dgm:cxn modelId="{10FD7C20-E466-4B0A-B149-DC503C313541}" type="presParOf" srcId="{FE629D55-E2DC-41FE-8E12-BEAEA04F87F4}" destId="{21F547DC-7CDA-4A30-BD03-B556E3257E0A}" srcOrd="0" destOrd="0" presId="urn:microsoft.com/office/officeart/2005/8/layout/venn2"/>
    <dgm:cxn modelId="{96EC1044-BAA2-4235-BEBA-601B357EC2E3}" type="presParOf" srcId="{FE629D55-E2DC-41FE-8E12-BEAEA04F87F4}" destId="{4A60895B-5447-4C2A-8E15-42EF168F0B35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D1AB3F-9D55-42E2-9F3D-83B48CAAC504}">
      <dsp:nvSpPr>
        <dsp:cNvPr id="0" name=""/>
        <dsp:cNvSpPr/>
      </dsp:nvSpPr>
      <dsp:spPr>
        <a:xfrm rot="784656">
          <a:off x="4208153" y="2300405"/>
          <a:ext cx="781510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781510" y="215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5D9DC4-C6FA-4928-8DD6-BFFF5627B43F}">
      <dsp:nvSpPr>
        <dsp:cNvPr id="0" name=""/>
        <dsp:cNvSpPr/>
      </dsp:nvSpPr>
      <dsp:spPr>
        <a:xfrm rot="21040213">
          <a:off x="4186741" y="1432007"/>
          <a:ext cx="4769622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4769622" y="215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D7ABC0-1A30-4375-8908-430719530B29}">
      <dsp:nvSpPr>
        <dsp:cNvPr id="0" name=""/>
        <dsp:cNvSpPr/>
      </dsp:nvSpPr>
      <dsp:spPr>
        <a:xfrm>
          <a:off x="659463" y="0"/>
          <a:ext cx="3682752" cy="382867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D54DB5-52DE-4FBD-B2E0-52A741002387}">
      <dsp:nvSpPr>
        <dsp:cNvPr id="0" name=""/>
        <dsp:cNvSpPr/>
      </dsp:nvSpPr>
      <dsp:spPr>
        <a:xfrm>
          <a:off x="8899403" y="-447258"/>
          <a:ext cx="2933205" cy="2554858"/>
        </a:xfrm>
        <a:prstGeom prst="ellipse">
          <a:avLst/>
        </a:prstGeom>
        <a:solidFill>
          <a:schemeClr val="accent4">
            <a:hueOff val="-459660"/>
            <a:satOff val="1694"/>
            <a:lumOff val="-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Продуктивне спілкування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28961" y="-73108"/>
        <a:ext cx="2074089" cy="1806558"/>
      </dsp:txXfrm>
    </dsp:sp>
    <dsp:sp modelId="{BF03459D-11EA-4EB8-B808-87117D5932EE}">
      <dsp:nvSpPr>
        <dsp:cNvPr id="0" name=""/>
        <dsp:cNvSpPr/>
      </dsp:nvSpPr>
      <dsp:spPr>
        <a:xfrm>
          <a:off x="4927181" y="1088551"/>
          <a:ext cx="3653205" cy="3467951"/>
        </a:xfrm>
        <a:prstGeom prst="ellipse">
          <a:avLst/>
        </a:prstGeom>
        <a:solidFill>
          <a:schemeClr val="accent4">
            <a:hueOff val="-919320"/>
            <a:satOff val="3388"/>
            <a:lumOff val="-17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Позитивний вплив на свідомість вихованця, їх переконання, почуття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62180" y="1596421"/>
        <a:ext cx="2583207" cy="245221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E5B528-0D17-48AE-8B76-B105C8CC1D60}">
      <dsp:nvSpPr>
        <dsp:cNvPr id="0" name=""/>
        <dsp:cNvSpPr/>
      </dsp:nvSpPr>
      <dsp:spPr>
        <a:xfrm>
          <a:off x="0" y="0"/>
          <a:ext cx="103722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4641B4-6CFD-460F-918E-5E3E8EAD66DB}">
      <dsp:nvSpPr>
        <dsp:cNvPr id="0" name=""/>
        <dsp:cNvSpPr/>
      </dsp:nvSpPr>
      <dsp:spPr>
        <a:xfrm>
          <a:off x="0" y="0"/>
          <a:ext cx="166537" cy="2961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166537" cy="2961562"/>
      </dsp:txXfrm>
    </dsp:sp>
    <dsp:sp modelId="{F70DE2FF-B921-4EE5-9518-9DCAE153DA77}">
      <dsp:nvSpPr>
        <dsp:cNvPr id="0" name=""/>
        <dsp:cNvSpPr/>
      </dsp:nvSpPr>
      <dsp:spPr>
        <a:xfrm>
          <a:off x="322122" y="46274"/>
          <a:ext cx="8142254" cy="925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пізнання особистості</a:t>
          </a:r>
          <a:endParaRPr lang="ru-RU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2122" y="46274"/>
        <a:ext cx="8142254" cy="925488"/>
      </dsp:txXfrm>
    </dsp:sp>
    <dsp:sp modelId="{1735CD21-ECC9-4879-B699-9E18AB3B9951}">
      <dsp:nvSpPr>
        <dsp:cNvPr id="0" name=""/>
        <dsp:cNvSpPr/>
      </dsp:nvSpPr>
      <dsp:spPr>
        <a:xfrm>
          <a:off x="166537" y="971762"/>
          <a:ext cx="82978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728C16-8A8B-4AC1-B695-23EFD7E5473D}">
      <dsp:nvSpPr>
        <dsp:cNvPr id="0" name=""/>
        <dsp:cNvSpPr/>
      </dsp:nvSpPr>
      <dsp:spPr>
        <a:xfrm>
          <a:off x="322122" y="1018036"/>
          <a:ext cx="8142254" cy="925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обмін інформацією</a:t>
          </a:r>
          <a:endParaRPr lang="ru-RU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2122" y="1018036"/>
        <a:ext cx="8142254" cy="925488"/>
      </dsp:txXfrm>
    </dsp:sp>
    <dsp:sp modelId="{A434615E-F84D-4ADC-A798-2327D336341B}">
      <dsp:nvSpPr>
        <dsp:cNvPr id="0" name=""/>
        <dsp:cNvSpPr/>
      </dsp:nvSpPr>
      <dsp:spPr>
        <a:xfrm>
          <a:off x="166537" y="1943525"/>
          <a:ext cx="82978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F1C51F-F8C4-4ADA-AC12-29B142793AB8}">
      <dsp:nvSpPr>
        <dsp:cNvPr id="0" name=""/>
        <dsp:cNvSpPr/>
      </dsp:nvSpPr>
      <dsp:spPr>
        <a:xfrm>
          <a:off x="322122" y="1989799"/>
          <a:ext cx="8142254" cy="925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 діяльності</a:t>
          </a:r>
          <a:endParaRPr lang="ru-RU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2122" y="1989799"/>
        <a:ext cx="8142254" cy="925488"/>
      </dsp:txXfrm>
    </dsp:sp>
    <dsp:sp modelId="{D5A4C448-C044-4CEE-82D2-9C6A529E97C2}">
      <dsp:nvSpPr>
        <dsp:cNvPr id="0" name=""/>
        <dsp:cNvSpPr/>
      </dsp:nvSpPr>
      <dsp:spPr>
        <a:xfrm>
          <a:off x="166537" y="2915287"/>
          <a:ext cx="82978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E5B528-0D17-48AE-8B76-B105C8CC1D60}">
      <dsp:nvSpPr>
        <dsp:cNvPr id="0" name=""/>
        <dsp:cNvSpPr/>
      </dsp:nvSpPr>
      <dsp:spPr>
        <a:xfrm>
          <a:off x="0" y="0"/>
          <a:ext cx="1032794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4641B4-6CFD-460F-918E-5E3E8EAD66DB}">
      <dsp:nvSpPr>
        <dsp:cNvPr id="0" name=""/>
        <dsp:cNvSpPr/>
      </dsp:nvSpPr>
      <dsp:spPr>
        <a:xfrm>
          <a:off x="0" y="0"/>
          <a:ext cx="165825" cy="3343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t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165825" cy="3343700"/>
      </dsp:txXfrm>
    </dsp:sp>
    <dsp:sp modelId="{F70DE2FF-B921-4EE5-9518-9DCAE153DA77}">
      <dsp:nvSpPr>
        <dsp:cNvPr id="0" name=""/>
        <dsp:cNvSpPr/>
      </dsp:nvSpPr>
      <dsp:spPr>
        <a:xfrm>
          <a:off x="320744" y="52245"/>
          <a:ext cx="8107436" cy="1044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обмін ролями</a:t>
          </a:r>
          <a:endParaRPr lang="ru-RU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0744" y="52245"/>
        <a:ext cx="8107436" cy="1044906"/>
      </dsp:txXfrm>
    </dsp:sp>
    <dsp:sp modelId="{1735CD21-ECC9-4879-B699-9E18AB3B9951}">
      <dsp:nvSpPr>
        <dsp:cNvPr id="0" name=""/>
        <dsp:cNvSpPr/>
      </dsp:nvSpPr>
      <dsp:spPr>
        <a:xfrm>
          <a:off x="165825" y="1097151"/>
          <a:ext cx="82623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728C16-8A8B-4AC1-B695-23EFD7E5473D}">
      <dsp:nvSpPr>
        <dsp:cNvPr id="0" name=""/>
        <dsp:cNvSpPr/>
      </dsp:nvSpPr>
      <dsp:spPr>
        <a:xfrm>
          <a:off x="320744" y="1149396"/>
          <a:ext cx="8107436" cy="1044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співвідчуття</a:t>
          </a:r>
          <a:endParaRPr lang="ru-RU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0744" y="1149396"/>
        <a:ext cx="8107436" cy="1044906"/>
      </dsp:txXfrm>
    </dsp:sp>
    <dsp:sp modelId="{A434615E-F84D-4ADC-A798-2327D336341B}">
      <dsp:nvSpPr>
        <dsp:cNvPr id="0" name=""/>
        <dsp:cNvSpPr/>
      </dsp:nvSpPr>
      <dsp:spPr>
        <a:xfrm>
          <a:off x="165825" y="2194303"/>
          <a:ext cx="82623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F1C51F-F8C4-4ADA-AC12-29B142793AB8}">
      <dsp:nvSpPr>
        <dsp:cNvPr id="0" name=""/>
        <dsp:cNvSpPr/>
      </dsp:nvSpPr>
      <dsp:spPr>
        <a:xfrm>
          <a:off x="320744" y="2246548"/>
          <a:ext cx="8107436" cy="1044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самоствердження</a:t>
          </a:r>
          <a:endParaRPr lang="ru-RU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0744" y="2246548"/>
        <a:ext cx="8107436" cy="1044906"/>
      </dsp:txXfrm>
    </dsp:sp>
    <dsp:sp modelId="{D5A4C448-C044-4CEE-82D2-9C6A529E97C2}">
      <dsp:nvSpPr>
        <dsp:cNvPr id="0" name=""/>
        <dsp:cNvSpPr/>
      </dsp:nvSpPr>
      <dsp:spPr>
        <a:xfrm>
          <a:off x="165825" y="3291454"/>
          <a:ext cx="82623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BD3B73-498F-4AC4-86B2-CB64142674A1}">
      <dsp:nvSpPr>
        <dsp:cNvPr id="0" name=""/>
        <dsp:cNvSpPr/>
      </dsp:nvSpPr>
      <dsp:spPr>
        <a:xfrm>
          <a:off x="0" y="1114851"/>
          <a:ext cx="3608126" cy="21648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Прогностичний етап моделювання процесу спілкування</a:t>
          </a:r>
          <a:endParaRPr lang="ru-RU" sz="33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114851"/>
        <a:ext cx="3608126" cy="2164875"/>
      </dsp:txXfrm>
    </dsp:sp>
    <dsp:sp modelId="{4B22A7A6-64B1-4DE6-B8D2-981545F7A1DB}">
      <dsp:nvSpPr>
        <dsp:cNvPr id="0" name=""/>
        <dsp:cNvSpPr/>
      </dsp:nvSpPr>
      <dsp:spPr>
        <a:xfrm>
          <a:off x="3968939" y="1114851"/>
          <a:ext cx="3608126" cy="21648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Комунікативна атака, початковий етап</a:t>
          </a:r>
          <a:endParaRPr lang="ru-RU" sz="33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68939" y="1114851"/>
        <a:ext cx="3608126" cy="2164875"/>
      </dsp:txXfrm>
    </dsp:sp>
    <dsp:sp modelId="{2F2970A7-5ED4-4F98-A379-7F36C55CBA21}">
      <dsp:nvSpPr>
        <dsp:cNvPr id="0" name=""/>
        <dsp:cNvSpPr/>
      </dsp:nvSpPr>
      <dsp:spPr>
        <a:xfrm>
          <a:off x="7937878" y="1114851"/>
          <a:ext cx="3608126" cy="21648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Аналіз системи спілкування та моделювання на наступну дію</a:t>
          </a:r>
          <a:endParaRPr lang="ru-RU" sz="33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37878" y="1114851"/>
        <a:ext cx="3608126" cy="21648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59324-FA5C-4D61-A9AA-66A1AD2514E1}">
      <dsp:nvSpPr>
        <dsp:cNvPr id="0" name=""/>
        <dsp:cNvSpPr/>
      </dsp:nvSpPr>
      <dsp:spPr>
        <a:xfrm rot="20239862">
          <a:off x="3789085" y="2214626"/>
          <a:ext cx="1298045" cy="58271"/>
        </a:xfrm>
        <a:custGeom>
          <a:avLst/>
          <a:gdLst/>
          <a:ahLst/>
          <a:cxnLst/>
          <a:rect l="0" t="0" r="0" b="0"/>
          <a:pathLst>
            <a:path>
              <a:moveTo>
                <a:pt x="0" y="29135"/>
              </a:moveTo>
              <a:lnTo>
                <a:pt x="1298045" y="291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E69B3C-F735-4B6B-A760-B1EE19DB1F56}">
      <dsp:nvSpPr>
        <dsp:cNvPr id="0" name=""/>
        <dsp:cNvSpPr/>
      </dsp:nvSpPr>
      <dsp:spPr>
        <a:xfrm rot="20851768">
          <a:off x="3780787" y="2195500"/>
          <a:ext cx="4953870" cy="58271"/>
        </a:xfrm>
        <a:custGeom>
          <a:avLst/>
          <a:gdLst/>
          <a:ahLst/>
          <a:cxnLst/>
          <a:rect l="0" t="0" r="0" b="0"/>
          <a:pathLst>
            <a:path>
              <a:moveTo>
                <a:pt x="0" y="29135"/>
              </a:moveTo>
              <a:lnTo>
                <a:pt x="4953870" y="291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FEC559-5D44-4AFB-AB62-58FA75039F1B}">
      <dsp:nvSpPr>
        <dsp:cNvPr id="0" name=""/>
        <dsp:cNvSpPr/>
      </dsp:nvSpPr>
      <dsp:spPr>
        <a:xfrm>
          <a:off x="355840" y="68549"/>
          <a:ext cx="3376807" cy="328722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8000" r="-3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632BCA-CFFC-4504-94C2-25970C86AF58}">
      <dsp:nvSpPr>
        <dsp:cNvPr id="0" name=""/>
        <dsp:cNvSpPr/>
      </dsp:nvSpPr>
      <dsp:spPr>
        <a:xfrm>
          <a:off x="8627994" y="49861"/>
          <a:ext cx="3055576" cy="2625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Сприйняття, усвідомлення, закріплення знань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075473" y="434341"/>
        <a:ext cx="2160618" cy="1856437"/>
      </dsp:txXfrm>
    </dsp:sp>
    <dsp:sp modelId="{925017D4-B8B8-4098-8878-B64A3ADE721B}">
      <dsp:nvSpPr>
        <dsp:cNvPr id="0" name=""/>
        <dsp:cNvSpPr/>
      </dsp:nvSpPr>
      <dsp:spPr>
        <a:xfrm>
          <a:off x="4879528" y="148821"/>
          <a:ext cx="3030623" cy="25553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Раціональна організація навчальної діяльності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23352" y="523041"/>
        <a:ext cx="2142975" cy="18068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32482-BE2B-4BF0-A292-8D3926632D61}">
      <dsp:nvSpPr>
        <dsp:cNvPr id="0" name=""/>
        <dsp:cNvSpPr/>
      </dsp:nvSpPr>
      <dsp:spPr>
        <a:xfrm rot="21300000">
          <a:off x="55371" y="1556758"/>
          <a:ext cx="10793817" cy="1741907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5726EC-325A-4956-B0FF-114EDC7E27DE}">
      <dsp:nvSpPr>
        <dsp:cNvPr id="0" name=""/>
        <dsp:cNvSpPr/>
      </dsp:nvSpPr>
      <dsp:spPr>
        <a:xfrm>
          <a:off x="0" y="109189"/>
          <a:ext cx="2332551" cy="2374954"/>
        </a:xfrm>
        <a:prstGeom prst="down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F32835-6709-4341-B6A4-B3475991DA49}">
      <dsp:nvSpPr>
        <dsp:cNvPr id="0" name=""/>
        <dsp:cNvSpPr/>
      </dsp:nvSpPr>
      <dsp:spPr>
        <a:xfrm>
          <a:off x="1986252" y="394924"/>
          <a:ext cx="8673784" cy="1229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Мовлення – засіб людського спілкування. Організація мовлення педагога відрізняється від організації мовлення тієї ж людини у інших умовах.</a:t>
          </a:r>
          <a:endParaRPr lang="ru-RU" sz="2400" kern="1200" dirty="0"/>
        </a:p>
      </dsp:txBody>
      <dsp:txXfrm>
        <a:off x="1986252" y="394924"/>
        <a:ext cx="8673784" cy="1229176"/>
      </dsp:txXfrm>
    </dsp:sp>
    <dsp:sp modelId="{F14B22E3-78BA-4343-AA55-F1A8C736EA66}">
      <dsp:nvSpPr>
        <dsp:cNvPr id="0" name=""/>
        <dsp:cNvSpPr/>
      </dsp:nvSpPr>
      <dsp:spPr>
        <a:xfrm>
          <a:off x="8132845" y="2457355"/>
          <a:ext cx="2681900" cy="2455836"/>
        </a:xfrm>
        <a:prstGeom prst="upArrow">
          <a:avLst/>
        </a:prstGeom>
        <a:solidFill>
          <a:schemeClr val="accent2">
            <a:hueOff val="-1844266"/>
            <a:satOff val="10562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0FF352-141A-4EF9-BFD2-1AFE075E57C4}">
      <dsp:nvSpPr>
        <dsp:cNvPr id="0" name=""/>
        <dsp:cNvSpPr/>
      </dsp:nvSpPr>
      <dsp:spPr>
        <a:xfrm>
          <a:off x="128028" y="3195474"/>
          <a:ext cx="7405540" cy="1635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Мовлення вчителя – комунікація, пристосована до ров’язання  специфічних завдань, які виникають у педагогічній діяльності. Така комунікація відрізняється від інших видів мовлення.</a:t>
          </a:r>
          <a:endParaRPr lang="ru-RU" sz="2300" kern="1200" dirty="0"/>
        </a:p>
      </dsp:txBody>
      <dsp:txXfrm>
        <a:off x="128028" y="3195474"/>
        <a:ext cx="7405540" cy="16358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E1B315-7B2C-4A23-9ED6-6C6CCBF80E20}">
      <dsp:nvSpPr>
        <dsp:cNvPr id="0" name=""/>
        <dsp:cNvSpPr/>
      </dsp:nvSpPr>
      <dsp:spPr>
        <a:xfrm>
          <a:off x="615047" y="1329074"/>
          <a:ext cx="3729546" cy="122905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Завдання</a:t>
          </a:r>
          <a:endParaRPr lang="ru-RU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5047" y="1329074"/>
        <a:ext cx="3729546" cy="1229055"/>
      </dsp:txXfrm>
    </dsp:sp>
    <dsp:sp modelId="{16C7F873-7844-43B9-9D19-74B9CA50837E}">
      <dsp:nvSpPr>
        <dsp:cNvPr id="0" name=""/>
        <dsp:cNvSpPr/>
      </dsp:nvSpPr>
      <dsp:spPr>
        <a:xfrm>
          <a:off x="615047" y="3920728"/>
          <a:ext cx="3729546" cy="230265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Впливати, формувати знання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5047" y="3920728"/>
        <a:ext cx="3729546" cy="2302650"/>
      </dsp:txXfrm>
    </dsp:sp>
    <dsp:sp modelId="{1B56CAE0-5EFD-4FE4-8C28-2D5DF617D6A0}">
      <dsp:nvSpPr>
        <dsp:cNvPr id="0" name=""/>
        <dsp:cNvSpPr/>
      </dsp:nvSpPr>
      <dsp:spPr>
        <a:xfrm>
          <a:off x="610809" y="955272"/>
          <a:ext cx="296668" cy="29666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15040A-0F53-4A05-9F2B-B9702C4132C9}">
      <dsp:nvSpPr>
        <dsp:cNvPr id="0" name=""/>
        <dsp:cNvSpPr/>
      </dsp:nvSpPr>
      <dsp:spPr>
        <a:xfrm>
          <a:off x="818477" y="539936"/>
          <a:ext cx="296668" cy="29666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03923E-4843-4A3A-BE27-1D5CF93B7046}">
      <dsp:nvSpPr>
        <dsp:cNvPr id="0" name=""/>
        <dsp:cNvSpPr/>
      </dsp:nvSpPr>
      <dsp:spPr>
        <a:xfrm>
          <a:off x="1316880" y="623003"/>
          <a:ext cx="466193" cy="46619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01F759-B264-4136-95AF-641E4E081EF6}">
      <dsp:nvSpPr>
        <dsp:cNvPr id="0" name=""/>
        <dsp:cNvSpPr/>
      </dsp:nvSpPr>
      <dsp:spPr>
        <a:xfrm>
          <a:off x="1732216" y="166134"/>
          <a:ext cx="296668" cy="29666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CD0833-7D71-4DBA-BA2A-E813A854106F}">
      <dsp:nvSpPr>
        <dsp:cNvPr id="0" name=""/>
        <dsp:cNvSpPr/>
      </dsp:nvSpPr>
      <dsp:spPr>
        <a:xfrm>
          <a:off x="2272152" y="0"/>
          <a:ext cx="296668" cy="29666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C41398-FE14-4FE3-A1AA-E65562299579}">
      <dsp:nvSpPr>
        <dsp:cNvPr id="0" name=""/>
        <dsp:cNvSpPr/>
      </dsp:nvSpPr>
      <dsp:spPr>
        <a:xfrm>
          <a:off x="2936690" y="290735"/>
          <a:ext cx="296668" cy="29666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997296-FCD5-4418-9202-08066219278B}">
      <dsp:nvSpPr>
        <dsp:cNvPr id="0" name=""/>
        <dsp:cNvSpPr/>
      </dsp:nvSpPr>
      <dsp:spPr>
        <a:xfrm>
          <a:off x="3352025" y="498403"/>
          <a:ext cx="466193" cy="46619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609457-C7D0-4B95-8CBC-6CE6343DECC7}">
      <dsp:nvSpPr>
        <dsp:cNvPr id="0" name=""/>
        <dsp:cNvSpPr/>
      </dsp:nvSpPr>
      <dsp:spPr>
        <a:xfrm>
          <a:off x="3933496" y="955272"/>
          <a:ext cx="296668" cy="29666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DB472B-D796-45E7-B5BA-A64254F42180}">
      <dsp:nvSpPr>
        <dsp:cNvPr id="0" name=""/>
        <dsp:cNvSpPr/>
      </dsp:nvSpPr>
      <dsp:spPr>
        <a:xfrm>
          <a:off x="4182697" y="1412141"/>
          <a:ext cx="296668" cy="29666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1FC1DF-C90A-4032-B786-BD795E916063}">
      <dsp:nvSpPr>
        <dsp:cNvPr id="0" name=""/>
        <dsp:cNvSpPr/>
      </dsp:nvSpPr>
      <dsp:spPr>
        <a:xfrm>
          <a:off x="2022951" y="539936"/>
          <a:ext cx="762861" cy="76286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72E7E7-776C-41E9-8808-B0CB1524C024}">
      <dsp:nvSpPr>
        <dsp:cNvPr id="0" name=""/>
        <dsp:cNvSpPr/>
      </dsp:nvSpPr>
      <dsp:spPr>
        <a:xfrm>
          <a:off x="403141" y="2118212"/>
          <a:ext cx="296668" cy="29666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1B8711-D9C3-4236-BC7C-8B8618F00967}">
      <dsp:nvSpPr>
        <dsp:cNvPr id="0" name=""/>
        <dsp:cNvSpPr/>
      </dsp:nvSpPr>
      <dsp:spPr>
        <a:xfrm>
          <a:off x="652342" y="2492015"/>
          <a:ext cx="466193" cy="46619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9B2B2D-908B-4B76-858C-A5E0EAF6E888}">
      <dsp:nvSpPr>
        <dsp:cNvPr id="0" name=""/>
        <dsp:cNvSpPr/>
      </dsp:nvSpPr>
      <dsp:spPr>
        <a:xfrm>
          <a:off x="1275346" y="2824283"/>
          <a:ext cx="678099" cy="67809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497178-0789-4D66-BFDC-6108B99CBC8E}">
      <dsp:nvSpPr>
        <dsp:cNvPr id="0" name=""/>
        <dsp:cNvSpPr/>
      </dsp:nvSpPr>
      <dsp:spPr>
        <a:xfrm>
          <a:off x="2147551" y="3364220"/>
          <a:ext cx="296668" cy="29666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3A3039-3114-4404-896E-14BFB5D96101}">
      <dsp:nvSpPr>
        <dsp:cNvPr id="0" name=""/>
        <dsp:cNvSpPr/>
      </dsp:nvSpPr>
      <dsp:spPr>
        <a:xfrm>
          <a:off x="2313686" y="2824283"/>
          <a:ext cx="466193" cy="46619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80C95B-3069-4FF7-83F3-A1FE80E1D57B}">
      <dsp:nvSpPr>
        <dsp:cNvPr id="0" name=""/>
        <dsp:cNvSpPr/>
      </dsp:nvSpPr>
      <dsp:spPr>
        <a:xfrm>
          <a:off x="2729022" y="3405754"/>
          <a:ext cx="296668" cy="29666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9DBB6E-3E79-4961-813E-73DE1FB4B3A7}">
      <dsp:nvSpPr>
        <dsp:cNvPr id="0" name=""/>
        <dsp:cNvSpPr/>
      </dsp:nvSpPr>
      <dsp:spPr>
        <a:xfrm>
          <a:off x="3102824" y="2741216"/>
          <a:ext cx="678099" cy="67809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A987AC-47F0-4B03-BEB0-C4F32D7E14CB}">
      <dsp:nvSpPr>
        <dsp:cNvPr id="0" name=""/>
        <dsp:cNvSpPr/>
      </dsp:nvSpPr>
      <dsp:spPr>
        <a:xfrm>
          <a:off x="4016563" y="2575082"/>
          <a:ext cx="466193" cy="46619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03B52E-E99B-49E7-A0BE-1E0BC98DDEB4}">
      <dsp:nvSpPr>
        <dsp:cNvPr id="0" name=""/>
        <dsp:cNvSpPr/>
      </dsp:nvSpPr>
      <dsp:spPr>
        <a:xfrm>
          <a:off x="4482756" y="622313"/>
          <a:ext cx="1369143" cy="2613844"/>
        </a:xfrm>
        <a:prstGeom prst="chevron">
          <a:avLst>
            <a:gd name="adj" fmla="val 623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2FB788-6D19-436A-ABE5-4B09EF414ED6}">
      <dsp:nvSpPr>
        <dsp:cNvPr id="0" name=""/>
        <dsp:cNvSpPr/>
      </dsp:nvSpPr>
      <dsp:spPr>
        <a:xfrm>
          <a:off x="5602964" y="622313"/>
          <a:ext cx="1369143" cy="2613844"/>
        </a:xfrm>
        <a:prstGeom prst="chevron">
          <a:avLst>
            <a:gd name="adj" fmla="val 623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E35D0-E98B-47A5-977C-18EF2574F591}">
      <dsp:nvSpPr>
        <dsp:cNvPr id="0" name=""/>
        <dsp:cNvSpPr/>
      </dsp:nvSpPr>
      <dsp:spPr>
        <a:xfrm>
          <a:off x="7265808" y="436881"/>
          <a:ext cx="3173923" cy="317392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Інформувати, розвивати</a:t>
          </a:r>
          <a:endParaRPr lang="ru-RU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30618" y="901691"/>
        <a:ext cx="2244303" cy="2244303"/>
      </dsp:txXfrm>
    </dsp:sp>
    <dsp:sp modelId="{79B16A50-75F9-4F33-820B-B20CD17702F3}">
      <dsp:nvSpPr>
        <dsp:cNvPr id="0" name=""/>
        <dsp:cNvSpPr/>
      </dsp:nvSpPr>
      <dsp:spPr>
        <a:xfrm>
          <a:off x="6972108" y="3920728"/>
          <a:ext cx="3734027" cy="230265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Спонукати до дії на основі знань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72108" y="3920728"/>
        <a:ext cx="3734027" cy="23026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C31106-AE01-427E-AB6D-684E04665BA7}">
      <dsp:nvSpPr>
        <dsp:cNvPr id="0" name=""/>
        <dsp:cNvSpPr/>
      </dsp:nvSpPr>
      <dsp:spPr>
        <a:xfrm rot="5400000">
          <a:off x="602398" y="1478321"/>
          <a:ext cx="1809590" cy="3011118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2081F-153C-49DD-83F0-02A7CCA2A2D1}">
      <dsp:nvSpPr>
        <dsp:cNvPr id="0" name=""/>
        <dsp:cNvSpPr/>
      </dsp:nvSpPr>
      <dsp:spPr>
        <a:xfrm>
          <a:off x="300333" y="2377996"/>
          <a:ext cx="2718454" cy="2382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Збагачення інтелекту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0333" y="2377996"/>
        <a:ext cx="2718454" cy="2382884"/>
      </dsp:txXfrm>
    </dsp:sp>
    <dsp:sp modelId="{18116956-FD0E-4953-AF4A-69E56557685B}">
      <dsp:nvSpPr>
        <dsp:cNvPr id="0" name=""/>
        <dsp:cNvSpPr/>
      </dsp:nvSpPr>
      <dsp:spPr>
        <a:xfrm>
          <a:off x="2505871" y="1256639"/>
          <a:ext cx="512915" cy="512915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9B5C31-4DC4-49CF-97B2-1ECFCCBD6510}">
      <dsp:nvSpPr>
        <dsp:cNvPr id="0" name=""/>
        <dsp:cNvSpPr/>
      </dsp:nvSpPr>
      <dsp:spPr>
        <a:xfrm rot="5400000">
          <a:off x="3930318" y="654824"/>
          <a:ext cx="1809590" cy="3011118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16D509-CEF8-48ED-A2AB-5BB0130A1078}">
      <dsp:nvSpPr>
        <dsp:cNvPr id="0" name=""/>
        <dsp:cNvSpPr/>
      </dsp:nvSpPr>
      <dsp:spPr>
        <a:xfrm>
          <a:off x="3628252" y="1554499"/>
          <a:ext cx="2718454" cy="2382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Осмислення знань, прийняття як особистої цінності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28252" y="1554499"/>
        <a:ext cx="2718454" cy="2382884"/>
      </dsp:txXfrm>
    </dsp:sp>
    <dsp:sp modelId="{88D61B52-9FDF-4A9D-8A1C-568F4946F49E}">
      <dsp:nvSpPr>
        <dsp:cNvPr id="0" name=""/>
        <dsp:cNvSpPr/>
      </dsp:nvSpPr>
      <dsp:spPr>
        <a:xfrm>
          <a:off x="5833791" y="433142"/>
          <a:ext cx="512915" cy="512915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8BC465-71E6-4BB6-93C0-BCD24093F38D}">
      <dsp:nvSpPr>
        <dsp:cNvPr id="0" name=""/>
        <dsp:cNvSpPr/>
      </dsp:nvSpPr>
      <dsp:spPr>
        <a:xfrm rot="5400000">
          <a:off x="7258237" y="-168672"/>
          <a:ext cx="1809590" cy="3011118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5C83D6-3CDD-4DCA-9E6F-BDE3780D78DD}">
      <dsp:nvSpPr>
        <dsp:cNvPr id="0" name=""/>
        <dsp:cNvSpPr/>
      </dsp:nvSpPr>
      <dsp:spPr>
        <a:xfrm>
          <a:off x="6956172" y="731002"/>
          <a:ext cx="2718454" cy="2382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 знання у поведінці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56172" y="731002"/>
        <a:ext cx="2718454" cy="23828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FAD68-4C5E-449B-9D51-5E3F012A6E20}">
      <dsp:nvSpPr>
        <dsp:cNvPr id="0" name=""/>
        <dsp:cNvSpPr/>
      </dsp:nvSpPr>
      <dsp:spPr>
        <a:xfrm>
          <a:off x="3469936" y="0"/>
          <a:ext cx="3313710" cy="289660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6. Забезпечення продуктивних стосунків</a:t>
          </a:r>
          <a:endParaRPr lang="ru-RU" sz="2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55218" y="424198"/>
        <a:ext cx="2343146" cy="2048208"/>
      </dsp:txXfrm>
    </dsp:sp>
    <dsp:sp modelId="{6F2E15D3-1AE6-4DE4-8D85-0095E0BCA111}">
      <dsp:nvSpPr>
        <dsp:cNvPr id="0" name=""/>
        <dsp:cNvSpPr/>
      </dsp:nvSpPr>
      <dsp:spPr>
        <a:xfrm>
          <a:off x="7536322" y="2619438"/>
          <a:ext cx="2915972" cy="215404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монологічний</a:t>
          </a:r>
          <a:endParaRPr lang="ru-RU" sz="2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63356" y="2934890"/>
        <a:ext cx="2061904" cy="1523140"/>
      </dsp:txXfrm>
    </dsp:sp>
    <dsp:sp modelId="{3BCC6C60-A921-4C3E-B7B1-A9B74D737573}">
      <dsp:nvSpPr>
        <dsp:cNvPr id="0" name=""/>
        <dsp:cNvSpPr/>
      </dsp:nvSpPr>
      <dsp:spPr>
        <a:xfrm>
          <a:off x="0" y="2615689"/>
          <a:ext cx="3013438" cy="225630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діалогічний</a:t>
          </a:r>
          <a:endParaRPr lang="ru-RU" sz="2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1308" y="2946117"/>
        <a:ext cx="2130822" cy="159544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D09835-5E7A-45FC-808E-416F1A99BE37}">
      <dsp:nvSpPr>
        <dsp:cNvPr id="0" name=""/>
        <dsp:cNvSpPr/>
      </dsp:nvSpPr>
      <dsp:spPr>
        <a:xfrm>
          <a:off x="1452666" y="-236651"/>
          <a:ext cx="2969202" cy="296965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F557B2-301F-40F8-AB7C-E439E86C0821}">
      <dsp:nvSpPr>
        <dsp:cNvPr id="0" name=""/>
        <dsp:cNvSpPr/>
      </dsp:nvSpPr>
      <dsp:spPr>
        <a:xfrm>
          <a:off x="1860649" y="705299"/>
          <a:ext cx="2081022" cy="88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Організацію знань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60649" y="705299"/>
        <a:ext cx="2081022" cy="880545"/>
      </dsp:txXfrm>
    </dsp:sp>
    <dsp:sp modelId="{8184B423-ECFE-43C7-B309-15A04F1FF66D}">
      <dsp:nvSpPr>
        <dsp:cNvPr id="0" name=""/>
        <dsp:cNvSpPr/>
      </dsp:nvSpPr>
      <dsp:spPr>
        <a:xfrm>
          <a:off x="473196" y="1530037"/>
          <a:ext cx="2969202" cy="296965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370662-9EC0-4B9C-847A-9A5FEC8F48C5}">
      <dsp:nvSpPr>
        <dsp:cNvPr id="0" name=""/>
        <dsp:cNvSpPr/>
      </dsp:nvSpPr>
      <dsp:spPr>
        <a:xfrm>
          <a:off x="897432" y="2291258"/>
          <a:ext cx="2554584" cy="14120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Забезпечення навчальної діяльності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7432" y="2291258"/>
        <a:ext cx="2554584" cy="1412091"/>
      </dsp:txXfrm>
    </dsp:sp>
    <dsp:sp modelId="{35ABC587-4461-4ADD-A6C3-5C4144B0B1E3}">
      <dsp:nvSpPr>
        <dsp:cNvPr id="0" name=""/>
        <dsp:cNvSpPr/>
      </dsp:nvSpPr>
      <dsp:spPr>
        <a:xfrm>
          <a:off x="2431134" y="3454068"/>
          <a:ext cx="2551005" cy="255202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E3EA4-0BF4-49BE-89B8-F8C15B684FEB}">
      <dsp:nvSpPr>
        <dsp:cNvPr id="0" name=""/>
        <dsp:cNvSpPr/>
      </dsp:nvSpPr>
      <dsp:spPr>
        <a:xfrm>
          <a:off x="2388784" y="3940969"/>
          <a:ext cx="2551020" cy="1360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Забезпечення продуктивних стосунків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88784" y="3940969"/>
        <a:ext cx="2551020" cy="136012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4A0CFF-614A-4661-8042-EDB9F8992814}">
      <dsp:nvSpPr>
        <dsp:cNvPr id="0" name=""/>
        <dsp:cNvSpPr/>
      </dsp:nvSpPr>
      <dsp:spPr>
        <a:xfrm>
          <a:off x="2502229" y="227906"/>
          <a:ext cx="4512721" cy="43167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Розвиток комунікативних вмінь, здібностей, настанов</a:t>
          </a:r>
          <a:endParaRPr lang="ru-RU" sz="2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63102" y="860086"/>
        <a:ext cx="3190975" cy="3052433"/>
      </dsp:txXfrm>
    </dsp:sp>
    <dsp:sp modelId="{B7B623F5-F69C-48DD-8DAA-11C8553258E8}">
      <dsp:nvSpPr>
        <dsp:cNvPr id="0" name=""/>
        <dsp:cNvSpPr/>
      </dsp:nvSpPr>
      <dsp:spPr>
        <a:xfrm>
          <a:off x="5060374" y="53600"/>
          <a:ext cx="475539" cy="47553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84C47C-985B-4F5E-9199-2CE270171A75}">
      <dsp:nvSpPr>
        <dsp:cNvPr id="0" name=""/>
        <dsp:cNvSpPr/>
      </dsp:nvSpPr>
      <dsp:spPr>
        <a:xfrm>
          <a:off x="3934347" y="4206510"/>
          <a:ext cx="344328" cy="34466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5690F-A4DD-4696-8300-1A7C1DF972B4}">
      <dsp:nvSpPr>
        <dsp:cNvPr id="0" name=""/>
        <dsp:cNvSpPr/>
      </dsp:nvSpPr>
      <dsp:spPr>
        <a:xfrm>
          <a:off x="7171675" y="1983699"/>
          <a:ext cx="344328" cy="3446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9200B3-8AB3-499D-8BC1-D42C68068852}">
      <dsp:nvSpPr>
        <dsp:cNvPr id="0" name=""/>
        <dsp:cNvSpPr/>
      </dsp:nvSpPr>
      <dsp:spPr>
        <a:xfrm>
          <a:off x="5523986" y="4573148"/>
          <a:ext cx="475539" cy="47553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F3B010-2041-49E5-AECB-A2437BE30FA6}">
      <dsp:nvSpPr>
        <dsp:cNvPr id="0" name=""/>
        <dsp:cNvSpPr/>
      </dsp:nvSpPr>
      <dsp:spPr>
        <a:xfrm>
          <a:off x="4032159" y="729434"/>
          <a:ext cx="344328" cy="34466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798D0A-221E-4666-83B5-836FDEE0B32C}">
      <dsp:nvSpPr>
        <dsp:cNvPr id="0" name=""/>
        <dsp:cNvSpPr/>
      </dsp:nvSpPr>
      <dsp:spPr>
        <a:xfrm>
          <a:off x="2946688" y="2700992"/>
          <a:ext cx="344328" cy="34466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4018C5-A85E-4DB2-9889-16A2FAE10BF1}">
      <dsp:nvSpPr>
        <dsp:cNvPr id="0" name=""/>
        <dsp:cNvSpPr/>
      </dsp:nvSpPr>
      <dsp:spPr>
        <a:xfrm>
          <a:off x="302591" y="708702"/>
          <a:ext cx="2283175" cy="197854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самоаналіз</a:t>
          </a:r>
          <a:endParaRPr lang="ru-RU" sz="2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6954" y="998453"/>
        <a:ext cx="1614449" cy="1399039"/>
      </dsp:txXfrm>
    </dsp:sp>
    <dsp:sp modelId="{6F8C43F8-9168-4AFA-86E3-400221C3A0EB}">
      <dsp:nvSpPr>
        <dsp:cNvPr id="0" name=""/>
        <dsp:cNvSpPr/>
      </dsp:nvSpPr>
      <dsp:spPr>
        <a:xfrm>
          <a:off x="4579268" y="744420"/>
          <a:ext cx="475539" cy="47553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290C6E-004F-4EA9-B751-2C65BF67B932}">
      <dsp:nvSpPr>
        <dsp:cNvPr id="0" name=""/>
        <dsp:cNvSpPr/>
      </dsp:nvSpPr>
      <dsp:spPr>
        <a:xfrm>
          <a:off x="1447705" y="3267434"/>
          <a:ext cx="859629" cy="85965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96E450-C908-4650-B831-F57F5B9DEE13}">
      <dsp:nvSpPr>
        <dsp:cNvPr id="0" name=""/>
        <dsp:cNvSpPr/>
      </dsp:nvSpPr>
      <dsp:spPr>
        <a:xfrm>
          <a:off x="7252418" y="41925"/>
          <a:ext cx="2476096" cy="224989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Розвиток своєї особистості</a:t>
          </a:r>
          <a:endParaRPr lang="ru-RU" sz="2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15034" y="371415"/>
        <a:ext cx="1750864" cy="1590917"/>
      </dsp:txXfrm>
    </dsp:sp>
    <dsp:sp modelId="{50A038A6-6AA0-4833-AC86-95191224786E}">
      <dsp:nvSpPr>
        <dsp:cNvPr id="0" name=""/>
        <dsp:cNvSpPr/>
      </dsp:nvSpPr>
      <dsp:spPr>
        <a:xfrm>
          <a:off x="6559358" y="1402272"/>
          <a:ext cx="475539" cy="47553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1F3190-7032-4B75-B2F7-CC25B1522684}">
      <dsp:nvSpPr>
        <dsp:cNvPr id="0" name=""/>
        <dsp:cNvSpPr/>
      </dsp:nvSpPr>
      <dsp:spPr>
        <a:xfrm>
          <a:off x="1120871" y="4290427"/>
          <a:ext cx="344328" cy="34466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3DD203-5169-4817-9D17-A16D5FBA397F}">
      <dsp:nvSpPr>
        <dsp:cNvPr id="0" name=""/>
        <dsp:cNvSpPr/>
      </dsp:nvSpPr>
      <dsp:spPr>
        <a:xfrm>
          <a:off x="4554617" y="3799910"/>
          <a:ext cx="344328" cy="3446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D2EE67-CD57-4FA1-96BD-3694816275EC}">
      <dsp:nvSpPr>
        <dsp:cNvPr id="0" name=""/>
        <dsp:cNvSpPr/>
      </dsp:nvSpPr>
      <dsp:spPr>
        <a:xfrm>
          <a:off x="1035396" y="0"/>
          <a:ext cx="4521075" cy="452107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Коло турбот </a:t>
          </a:r>
          <a:endParaRPr lang="ru-RU" sz="26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09151" y="339080"/>
        <a:ext cx="2373564" cy="768582"/>
      </dsp:txXfrm>
    </dsp:sp>
    <dsp:sp modelId="{21F547DC-7CDA-4A30-BD03-B556E3257E0A}">
      <dsp:nvSpPr>
        <dsp:cNvPr id="0" name=""/>
        <dsp:cNvSpPr/>
      </dsp:nvSpPr>
      <dsp:spPr>
        <a:xfrm>
          <a:off x="1716089" y="1040819"/>
          <a:ext cx="3037077" cy="2714950"/>
        </a:xfrm>
        <a:prstGeom prst="ellipse">
          <a:avLst/>
        </a:prstGeom>
        <a:solidFill>
          <a:schemeClr val="accent3">
            <a:hueOff val="-1185186"/>
            <a:satOff val="-496"/>
            <a:lumOff val="255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Коло впливу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</a:t>
          </a:r>
          <a:endParaRPr lang="ru-RU" sz="26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0859" y="1719556"/>
        <a:ext cx="2147537" cy="13574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4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9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45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3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80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949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05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5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90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5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900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1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91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10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87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75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BD1A7-CC29-4A67-B124-D1F85F283516}" type="datetimeFigureOut">
              <a:rPr lang="ru-RU" smtClean="0"/>
              <a:t>11.07.2023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2B733-2D54-43F1-8055-562264CCF22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5643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03" r:id="rId1"/>
    <p:sldLayoutId id="2147484304" r:id="rId2"/>
    <p:sldLayoutId id="2147484305" r:id="rId3"/>
    <p:sldLayoutId id="2147484306" r:id="rId4"/>
    <p:sldLayoutId id="2147484307" r:id="rId5"/>
    <p:sldLayoutId id="2147484308" r:id="rId6"/>
    <p:sldLayoutId id="2147484309" r:id="rId7"/>
    <p:sldLayoutId id="2147484310" r:id="rId8"/>
    <p:sldLayoutId id="2147484311" r:id="rId9"/>
    <p:sldLayoutId id="2147484312" r:id="rId10"/>
    <p:sldLayoutId id="2147484313" r:id="rId11"/>
    <p:sldLayoutId id="2147484314" r:id="rId12"/>
    <p:sldLayoutId id="2147484315" r:id="rId13"/>
    <p:sldLayoutId id="2147484316" r:id="rId14"/>
    <p:sldLayoutId id="2147484317" r:id="rId15"/>
    <p:sldLayoutId id="2147484318" r:id="rId16"/>
    <p:sldLayoutId id="2147484319" r:id="rId17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5.jp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9062" y="996286"/>
            <a:ext cx="10472938" cy="2279841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Мова вчителя </a:t>
            </a:r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складова частина педагогічної майстерності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904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41907"/>
              </p:ext>
            </p:extLst>
          </p:nvPr>
        </p:nvGraphicFramePr>
        <p:xfrm>
          <a:off x="-269544" y="689212"/>
          <a:ext cx="5933366" cy="6168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27176" y="245660"/>
            <a:ext cx="686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Педагогічна мова має забезпечувати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Двойная стрелка влево/вверх 8"/>
          <p:cNvSpPr/>
          <p:nvPr/>
        </p:nvSpPr>
        <p:spPr>
          <a:xfrm>
            <a:off x="4453719" y="1057996"/>
            <a:ext cx="2015319" cy="2786221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823" y="2694292"/>
            <a:ext cx="5076374" cy="337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97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0576" y="420065"/>
            <a:ext cx="10820400" cy="1201003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Особливості та шляхи вдосконалення мови вчителя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2194560"/>
            <a:ext cx="11296934" cy="4024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</a:p>
          <a:p>
            <a:pPr marL="0" indent="0" algn="just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Імпровізований характер                       Має  враховувати реакції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7601803" y="3341544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4135272" y="3359858"/>
            <a:ext cx="1160061" cy="981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310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253928610"/>
              </p:ext>
            </p:extLst>
          </p:nvPr>
        </p:nvGraphicFramePr>
        <p:xfrm>
          <a:off x="477672" y="1624084"/>
          <a:ext cx="10454185" cy="4995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459104" y="259307"/>
            <a:ext cx="5977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Шляхи вдосконалення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гнутая вправо стрелка 3"/>
          <p:cNvSpPr/>
          <p:nvPr/>
        </p:nvSpPr>
        <p:spPr>
          <a:xfrm>
            <a:off x="10777636" y="682388"/>
            <a:ext cx="1318374" cy="161043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96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503167171"/>
              </p:ext>
            </p:extLst>
          </p:nvPr>
        </p:nvGraphicFramePr>
        <p:xfrm>
          <a:off x="1965277" y="965325"/>
          <a:ext cx="6591868" cy="4521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735171" y="2855759"/>
            <a:ext cx="7642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</a:p>
          <a:p>
            <a:r>
              <a:rPr lang="uk-UA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5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6605517" y="1074171"/>
            <a:ext cx="1351129" cy="5384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6864824" y="1386331"/>
            <a:ext cx="1351129" cy="5384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6864824" y="1799438"/>
            <a:ext cx="1975515" cy="546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7090013" y="2286884"/>
            <a:ext cx="2251880" cy="323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011239" y="618346"/>
            <a:ext cx="14876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мати?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840339" y="1446874"/>
            <a:ext cx="16104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flipV="1">
            <a:off x="7281081" y="3693663"/>
            <a:ext cx="2124127" cy="662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546609" y="3440630"/>
            <a:ext cx="22928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реактивний тип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3971499" y="4025310"/>
            <a:ext cx="1042156" cy="1808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674201" y="5907406"/>
            <a:ext cx="4902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проактивна позиція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flipH="1">
            <a:off x="2190844" y="3268180"/>
            <a:ext cx="1951633" cy="7571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037222" y="4025310"/>
            <a:ext cx="1323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бути?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60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2263" y="750627"/>
            <a:ext cx="10973937" cy="59231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Функції педагогічного спілкування</a:t>
            </a:r>
          </a:p>
          <a:p>
            <a:pPr marL="0" indent="0" algn="just">
              <a:buNone/>
            </a:pP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 algn="just">
              <a:buNone/>
            </a:pP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відкриття   </a:t>
            </a:r>
          </a:p>
          <a:p>
            <a:pPr marL="0" indent="0" algn="just">
              <a:buNone/>
            </a:pP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співучасть</a:t>
            </a:r>
          </a:p>
          <a:p>
            <a:pPr marL="0" indent="0" algn="just">
              <a:buNone/>
            </a:pP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піднесення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8525444" y="2315651"/>
            <a:ext cx="928048" cy="3029804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647613" y="2027991"/>
            <a:ext cx="743235" cy="2217761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1934854" y="1494430"/>
            <a:ext cx="696036" cy="1642442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89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Объект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0539227"/>
              </p:ext>
            </p:extLst>
          </p:nvPr>
        </p:nvGraphicFramePr>
        <p:xfrm>
          <a:off x="2674962" y="423082"/>
          <a:ext cx="10372299" cy="2961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9" name="Объект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9341725"/>
              </p:ext>
            </p:extLst>
          </p:nvPr>
        </p:nvGraphicFramePr>
        <p:xfrm>
          <a:off x="2869442" y="3514298"/>
          <a:ext cx="10327945" cy="3343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72955" y="2914134"/>
            <a:ext cx="24020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  такі функції: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73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9442" y="982737"/>
            <a:ext cx="9322558" cy="103713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педагогічного спілкування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045100"/>
              </p:ext>
            </p:extLst>
          </p:nvPr>
        </p:nvGraphicFramePr>
        <p:xfrm>
          <a:off x="464025" y="2463421"/>
          <a:ext cx="11546005" cy="4394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8849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6602" y="436728"/>
            <a:ext cx="11905397" cy="5991368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Управління передбачає підтримання ініціативи.</a:t>
            </a:r>
          </a:p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Аналіз – співвіднесення, отримання результату із цілями і засобами.</a:t>
            </a:r>
          </a:p>
          <a:p>
            <a:pPr algn="just"/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процесі організації важливо підкреслювати спільність позиції.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706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3639" y="198922"/>
            <a:ext cx="10468970" cy="94169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Комунікативна поведінка вчителя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990426042"/>
              </p:ext>
            </p:extLst>
          </p:nvPr>
        </p:nvGraphicFramePr>
        <p:xfrm>
          <a:off x="0" y="2082314"/>
          <a:ext cx="11832609" cy="4462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674960" y="1140618"/>
            <a:ext cx="7055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Повинна забезпечувати: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61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1564738"/>
              </p:ext>
            </p:extLst>
          </p:nvPr>
        </p:nvGraphicFramePr>
        <p:xfrm>
          <a:off x="150127" y="218365"/>
          <a:ext cx="11928142" cy="6081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73958" y="4162566"/>
            <a:ext cx="100720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основі має бути доброзичивість, наголошення на спільній діяльності «МИ».</a:t>
            </a:r>
          </a:p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атмосфери зацікавлення.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Выгнутая влево стрелка 5"/>
          <p:cNvSpPr/>
          <p:nvPr/>
        </p:nvSpPr>
        <p:spPr>
          <a:xfrm>
            <a:off x="354842" y="3779333"/>
            <a:ext cx="1286982" cy="180260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974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13" y="354940"/>
            <a:ext cx="10660039" cy="114631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Функції педагогічного мовлення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6729" y="1501254"/>
            <a:ext cx="11491414" cy="49677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96856555"/>
              </p:ext>
            </p:extLst>
          </p:nvPr>
        </p:nvGraphicFramePr>
        <p:xfrm>
          <a:off x="846160" y="1392072"/>
          <a:ext cx="10904561" cy="5132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77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4857" y="747897"/>
            <a:ext cx="11260540" cy="55914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Мова має відповідати певним комунікативним якостям:</a:t>
            </a:r>
          </a:p>
          <a:p>
            <a:pPr marL="0" indent="0" algn="ctr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Забезпечення повноцінної передачі інформації</a:t>
            </a:r>
          </a:p>
          <a:p>
            <a:pPr marL="0" indent="0" algn="ctr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Емоційно забарвлена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гнутая вправо стрелка 3"/>
          <p:cNvSpPr/>
          <p:nvPr/>
        </p:nvSpPr>
        <p:spPr>
          <a:xfrm>
            <a:off x="10737149" y="1974149"/>
            <a:ext cx="1168248" cy="156949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гнутая влево стрелка 5"/>
          <p:cNvSpPr/>
          <p:nvPr/>
        </p:nvSpPr>
        <p:spPr>
          <a:xfrm>
            <a:off x="1214650" y="3543641"/>
            <a:ext cx="1337481" cy="175169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819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3299615029"/>
              </p:ext>
            </p:extLst>
          </p:nvPr>
        </p:nvGraphicFramePr>
        <p:xfrm>
          <a:off x="832514" y="409433"/>
          <a:ext cx="11109277" cy="6223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384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45310020"/>
              </p:ext>
            </p:extLst>
          </p:nvPr>
        </p:nvGraphicFramePr>
        <p:xfrm>
          <a:off x="218365" y="2251880"/>
          <a:ext cx="9676262" cy="5192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43249" y="668742"/>
            <a:ext cx="38077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углом вверх 4"/>
          <p:cNvSpPr/>
          <p:nvPr/>
        </p:nvSpPr>
        <p:spPr>
          <a:xfrm>
            <a:off x="10044750" y="1671850"/>
            <a:ext cx="1678675" cy="1160060"/>
          </a:xfrm>
          <a:prstGeom prst="bentUp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32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717" y="736980"/>
            <a:ext cx="11832608" cy="55409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забезпечення ефективності навчальної діяльності</a:t>
            </a:r>
          </a:p>
          <a:p>
            <a:pPr marL="0" indent="0" algn="ctr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темп мови має відповідати рівню розумової діяльності</a:t>
            </a:r>
          </a:p>
          <a:p>
            <a:pPr marL="0" indent="0" algn="ctr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інтонація</a:t>
            </a:r>
          </a:p>
          <a:p>
            <a:pPr marL="0" indent="0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Якщо мова має агресивний характер, то здатність сприймати інформацію стрімко падає.</a:t>
            </a: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928048" y="1411793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право стрелка 4"/>
          <p:cNvSpPr/>
          <p:nvPr/>
        </p:nvSpPr>
        <p:spPr>
          <a:xfrm>
            <a:off x="10590663" y="2483893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21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603" y="682389"/>
            <a:ext cx="11655187" cy="5500048"/>
          </a:xfrm>
        </p:spPr>
        <p:txBody>
          <a:bodyPr/>
          <a:lstStyle/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82305" y="899384"/>
            <a:ext cx="1005948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Хвалити і засуджувати потрібно поведінку</a:t>
            </a:r>
            <a:endParaRPr lang="ru-RU" sz="4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405054194"/>
              </p:ext>
            </p:extLst>
          </p:nvPr>
        </p:nvGraphicFramePr>
        <p:xfrm>
          <a:off x="872197" y="1824265"/>
          <a:ext cx="10452295" cy="4773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Прямая со стрелкой 12"/>
          <p:cNvCxnSpPr/>
          <p:nvPr/>
        </p:nvCxnSpPr>
        <p:spPr>
          <a:xfrm>
            <a:off x="7779434" y="3882683"/>
            <a:ext cx="942535" cy="829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2961250" y="3636498"/>
            <a:ext cx="1364566" cy="7033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96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133</TotalTime>
  <Words>325</Words>
  <Application>Microsoft Office PowerPoint</Application>
  <PresentationFormat>Широкий екран</PresentationFormat>
  <Paragraphs>97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Times New Roman</vt:lpstr>
      <vt:lpstr>След самолета</vt:lpstr>
      <vt:lpstr>Мова вчителя як складова частина педагогічної майстерності</vt:lpstr>
      <vt:lpstr>1. Комунікативна поведінка вчителя</vt:lpstr>
      <vt:lpstr>Презентація PowerPoint</vt:lpstr>
      <vt:lpstr>2. Функції педагогічного мовлення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3. Особливості та шляхи вдосконалення мови вчителя</vt:lpstr>
      <vt:lpstr>Презентація PowerPoint</vt:lpstr>
      <vt:lpstr>Презентація PowerPoint</vt:lpstr>
      <vt:lpstr>Презентація PowerPoint</vt:lpstr>
      <vt:lpstr>Презентація PowerPoint</vt:lpstr>
      <vt:lpstr>Структура педагогічного спілкування</vt:lpstr>
      <vt:lpstr>Презентація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Мова вчителя як складова частина педагогічної майстерності</dc:title>
  <dc:creator>Лена</dc:creator>
  <cp:lastModifiedBy>Сергей Терно</cp:lastModifiedBy>
  <cp:revision>20</cp:revision>
  <dcterms:created xsi:type="dcterms:W3CDTF">2015-12-13T10:06:07Z</dcterms:created>
  <dcterms:modified xsi:type="dcterms:W3CDTF">2023-07-11T16:39:13Z</dcterms:modified>
</cp:coreProperties>
</file>