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85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56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730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36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95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916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688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74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52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2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7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44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4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65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600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04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3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913A48-1101-482E-9E59-A5E414F867F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4DC9CA-9C4D-4299-88FC-9D66FD8D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33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Основи соціології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Викладач: </a:t>
            </a:r>
            <a:r>
              <a:rPr lang="uk-UA" dirty="0" err="1" smtClean="0"/>
              <a:t>к.політ.н</a:t>
            </a:r>
            <a:r>
              <a:rPr lang="uk-UA" dirty="0" smtClean="0"/>
              <a:t>., доц. кафедри </a:t>
            </a:r>
            <a:r>
              <a:rPr lang="uk-UA" dirty="0" err="1" smtClean="0"/>
              <a:t>Менелджменту</a:t>
            </a:r>
            <a:r>
              <a:rPr lang="uk-UA" dirty="0" smtClean="0"/>
              <a:t> організацій та управління проектами</a:t>
            </a:r>
          </a:p>
          <a:p>
            <a:r>
              <a:rPr lang="uk-UA" dirty="0" err="1" smtClean="0"/>
              <a:t>Венгер</a:t>
            </a:r>
            <a:r>
              <a:rPr lang="uk-UA" dirty="0" smtClean="0"/>
              <a:t> Ольга Миколаївна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0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Курс </a:t>
            </a:r>
            <a:r>
              <a:rPr lang="ru-RU" dirty="0" err="1"/>
              <a:t>соціології</a:t>
            </a:r>
            <a:r>
              <a:rPr lang="ru-RU" dirty="0"/>
              <a:t> </a:t>
            </a:r>
            <a:r>
              <a:rPr lang="ru-RU" dirty="0" err="1"/>
              <a:t>націлений</a:t>
            </a:r>
            <a:r>
              <a:rPr lang="ru-RU" dirty="0"/>
              <a:t> на </a:t>
            </a:r>
            <a:r>
              <a:rPr lang="ru-RU" dirty="0" err="1"/>
              <a:t>набуття</a:t>
            </a:r>
            <a:r>
              <a:rPr lang="ru-RU" dirty="0"/>
              <a:t> студентами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навколишні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і </a:t>
            </a:r>
            <a:r>
              <a:rPr lang="ru-RU" dirty="0" err="1"/>
              <a:t>процеси</a:t>
            </a:r>
            <a:r>
              <a:rPr lang="ru-RU" dirty="0"/>
              <a:t>.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про </a:t>
            </a:r>
            <a:r>
              <a:rPr lang="ru-RU" dirty="0" err="1"/>
              <a:t>механізми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інститутів</a:t>
            </a:r>
            <a:r>
              <a:rPr lang="ru-RU" dirty="0"/>
              <a:t> і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до </a:t>
            </a:r>
            <a:r>
              <a:rPr lang="ru-RU" dirty="0" err="1"/>
              <a:t>аналізу</a:t>
            </a:r>
            <a:r>
              <a:rPr lang="ru-RU" dirty="0"/>
              <a:t> і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найважливішими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життєвої</a:t>
            </a:r>
            <a:r>
              <a:rPr lang="ru-RU" dirty="0"/>
              <a:t> і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і є формою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суспільному</a:t>
            </a:r>
            <a:r>
              <a:rPr lang="ru-RU" dirty="0"/>
              <a:t> </a:t>
            </a:r>
            <a:r>
              <a:rPr lang="ru-RU" dirty="0" err="1"/>
              <a:t>поділі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соціологічний</a:t>
            </a:r>
            <a:r>
              <a:rPr lang="ru-RU" dirty="0"/>
              <a:t> аспект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кожного </a:t>
            </a:r>
            <a:r>
              <a:rPr lang="ru-RU" dirty="0" err="1"/>
              <a:t>фахівця</a:t>
            </a:r>
            <a:r>
              <a:rPr lang="ru-RU" dirty="0"/>
              <a:t>. </a:t>
            </a:r>
            <a:r>
              <a:rPr lang="ru-RU" dirty="0" err="1"/>
              <a:t>Професіоналізм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знанні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а й у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як на </a:t>
            </a:r>
            <a:r>
              <a:rPr lang="ru-RU" dirty="0" err="1"/>
              <a:t>суспільне</a:t>
            </a:r>
            <a:r>
              <a:rPr lang="ru-RU" dirty="0"/>
              <a:t>, так і 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970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 курсу —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формування</a:t>
            </a:r>
            <a:r>
              <a:rPr lang="ru-RU" dirty="0"/>
              <a:t> у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 </a:t>
            </a:r>
            <a:r>
              <a:rPr lang="ru-RU" dirty="0" err="1"/>
              <a:t>соціологічного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основ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і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ознайомлення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становленням</a:t>
            </a:r>
            <a:r>
              <a:rPr lang="ru-RU" dirty="0"/>
              <a:t> і </a:t>
            </a:r>
            <a:r>
              <a:rPr lang="ru-RU" dirty="0" err="1"/>
              <a:t>розвитком</a:t>
            </a:r>
            <a:r>
              <a:rPr lang="ru-RU" dirty="0"/>
              <a:t> </a:t>
            </a:r>
            <a:r>
              <a:rPr lang="ru-RU" dirty="0" err="1"/>
              <a:t>соціології</a:t>
            </a:r>
            <a:r>
              <a:rPr lang="ru-RU" dirty="0"/>
              <a:t> як науки, </a:t>
            </a:r>
            <a:r>
              <a:rPr lang="ru-RU" dirty="0" err="1"/>
              <a:t>процесами</a:t>
            </a:r>
            <a:r>
              <a:rPr lang="ru-RU" dirty="0"/>
              <a:t> </a:t>
            </a:r>
            <a:r>
              <a:rPr lang="ru-RU" dirty="0" err="1"/>
              <a:t>суспільного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законами </a:t>
            </a:r>
            <a:r>
              <a:rPr lang="ru-RU" dirty="0" err="1"/>
              <a:t>функціонування</a:t>
            </a:r>
            <a:r>
              <a:rPr lang="ru-RU" dirty="0"/>
              <a:t> і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соціологічних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5265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/>
              <a:t>Основними</a:t>
            </a:r>
            <a:r>
              <a:rPr lang="ru-RU" sz="3200" dirty="0"/>
              <a:t> </a:t>
            </a:r>
            <a:r>
              <a:rPr lang="ru-RU" sz="3200" dirty="0" err="1"/>
              <a:t>завданнями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мають</a:t>
            </a:r>
            <a:r>
              <a:rPr lang="ru-RU" sz="3200" dirty="0"/>
              <a:t> бути </a:t>
            </a:r>
            <a:r>
              <a:rPr lang="ru-RU" sz="3200" dirty="0" err="1"/>
              <a:t>вирішені</a:t>
            </a:r>
            <a:r>
              <a:rPr lang="ru-RU" sz="3200" dirty="0"/>
              <a:t> в </a:t>
            </a:r>
            <a:r>
              <a:rPr lang="ru-RU" sz="3200" dirty="0" err="1"/>
              <a:t>процесі</a:t>
            </a:r>
            <a:r>
              <a:rPr lang="ru-RU" sz="3200" dirty="0"/>
              <a:t> </a:t>
            </a:r>
            <a:r>
              <a:rPr lang="ru-RU" sz="3200" dirty="0" err="1"/>
              <a:t>викладення</a:t>
            </a:r>
            <a:r>
              <a:rPr lang="ru-RU" sz="3200" dirty="0"/>
              <a:t> курсу, є </a:t>
            </a:r>
            <a:r>
              <a:rPr lang="ru-RU" sz="3200" dirty="0" err="1"/>
              <a:t>надання</a:t>
            </a:r>
            <a:r>
              <a:rPr lang="ru-RU" sz="3200" dirty="0"/>
              <a:t> </a:t>
            </a:r>
            <a:r>
              <a:rPr lang="ru-RU" sz="3200" dirty="0" err="1"/>
              <a:t>здобувачам</a:t>
            </a:r>
            <a:r>
              <a:rPr lang="ru-RU" sz="3200" dirty="0"/>
              <a:t> </a:t>
            </a:r>
            <a:r>
              <a:rPr lang="ru-RU" sz="3200" dirty="0" err="1"/>
              <a:t>вищої</a:t>
            </a:r>
            <a:r>
              <a:rPr lang="ru-RU" sz="3200" dirty="0"/>
              <a:t> </a:t>
            </a:r>
            <a:r>
              <a:rPr lang="ru-RU" sz="3200" dirty="0" err="1"/>
              <a:t>освіти</a:t>
            </a:r>
            <a:r>
              <a:rPr lang="ru-RU" sz="3200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/>
              <a:t>суспільства</a:t>
            </a:r>
            <a:r>
              <a:rPr lang="ru-RU" dirty="0"/>
              <a:t> як </a:t>
            </a:r>
            <a:r>
              <a:rPr lang="ru-RU" dirty="0" err="1"/>
              <a:t>цілісної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/>
              <a:t>предмету, </a:t>
            </a:r>
            <a:r>
              <a:rPr lang="ru-RU" dirty="0" err="1"/>
              <a:t>структури</a:t>
            </a:r>
            <a:r>
              <a:rPr lang="ru-RU" dirty="0"/>
              <a:t>, </a:t>
            </a:r>
            <a:r>
              <a:rPr lang="ru-RU" dirty="0" err="1"/>
              <a:t>функцій</a:t>
            </a:r>
            <a:r>
              <a:rPr lang="ru-RU" dirty="0"/>
              <a:t>, </a:t>
            </a:r>
            <a:r>
              <a:rPr lang="ru-RU" dirty="0" err="1"/>
              <a:t>принципів</a:t>
            </a:r>
            <a:r>
              <a:rPr lang="ru-RU" dirty="0"/>
              <a:t>,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та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соціології</a:t>
            </a:r>
            <a:r>
              <a:rPr lang="ru-RU" dirty="0"/>
              <a:t> як науки; </a:t>
            </a:r>
            <a:endParaRPr lang="ru-RU" dirty="0" smtClean="0"/>
          </a:p>
          <a:p>
            <a:pPr algn="just"/>
            <a:r>
              <a:rPr lang="ru-RU" dirty="0" err="1" smtClean="0"/>
              <a:t>ознайомлення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соціології</a:t>
            </a:r>
            <a:r>
              <a:rPr lang="ru-RU" dirty="0"/>
              <a:t> як </a:t>
            </a:r>
            <a:r>
              <a:rPr lang="ru-RU" dirty="0" err="1"/>
              <a:t>самостійної</a:t>
            </a:r>
            <a:r>
              <a:rPr lang="ru-RU" dirty="0"/>
              <a:t> науки</a:t>
            </a:r>
            <a:r>
              <a:rPr lang="ru-RU" dirty="0" smtClean="0"/>
              <a:t>;</a:t>
            </a:r>
          </a:p>
          <a:p>
            <a:pPr algn="just"/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/>
              <a:t>структури</a:t>
            </a:r>
            <a:r>
              <a:rPr lang="ru-RU" dirty="0"/>
              <a:t> та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соціологічних</a:t>
            </a:r>
            <a:r>
              <a:rPr lang="ru-RU" dirty="0"/>
              <a:t> </a:t>
            </a:r>
            <a:r>
              <a:rPr lang="ru-RU" dirty="0" err="1"/>
              <a:t>теорій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/>
              <a:t>теоретичних</a:t>
            </a:r>
            <a:r>
              <a:rPr lang="ru-RU" dirty="0"/>
              <a:t> основ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прикладних</a:t>
            </a:r>
            <a:r>
              <a:rPr lang="ru-RU" dirty="0"/>
              <a:t> </a:t>
            </a:r>
            <a:r>
              <a:rPr lang="ru-RU" dirty="0" err="1"/>
              <a:t>соціологічних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, </a:t>
            </a:r>
            <a:r>
              <a:rPr lang="ru-RU" dirty="0" err="1"/>
              <a:t>обробки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соціологічних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; </a:t>
            </a:r>
            <a:endParaRPr lang="ru-RU" dirty="0" smtClean="0"/>
          </a:p>
          <a:p>
            <a:pPr algn="just"/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соціологічних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і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у </a:t>
            </a:r>
            <a:r>
              <a:rPr lang="ru-RU" dirty="0" err="1"/>
              <a:t>суспільній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781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у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зберігати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примножувати</a:t>
            </a:r>
            <a:r>
              <a:rPr lang="ru-RU" dirty="0"/>
              <a:t> </a:t>
            </a:r>
            <a:r>
              <a:rPr lang="ru-RU" dirty="0" err="1"/>
              <a:t>моральні</a:t>
            </a:r>
            <a:r>
              <a:rPr lang="ru-RU" dirty="0"/>
              <a:t>, </a:t>
            </a:r>
            <a:r>
              <a:rPr lang="ru-RU" dirty="0" err="1"/>
              <a:t>культурні</a:t>
            </a:r>
            <a:r>
              <a:rPr lang="ru-RU" dirty="0"/>
              <a:t>, </a:t>
            </a:r>
            <a:r>
              <a:rPr lang="ru-RU" dirty="0" err="1"/>
              <a:t>наукові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і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та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предметної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у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природу і </a:t>
            </a:r>
            <a:r>
              <a:rPr lang="ru-RU" dirty="0" err="1"/>
              <a:t>суспільство</a:t>
            </a:r>
            <a:r>
              <a:rPr lang="ru-RU" dirty="0"/>
              <a:t> та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</a:t>
            </a:r>
            <a:r>
              <a:rPr lang="ru-RU" dirty="0" err="1"/>
              <a:t>техніки</a:t>
            </a:r>
            <a:r>
              <a:rPr lang="ru-RU" dirty="0"/>
              <a:t> і </a:t>
            </a:r>
            <a:r>
              <a:rPr lang="ru-RU" dirty="0" err="1"/>
              <a:t>технологій</a:t>
            </a:r>
            <a:r>
              <a:rPr lang="ru-RU" dirty="0"/>
              <a:t>,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та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рухової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для активного </a:t>
            </a:r>
            <a:r>
              <a:rPr lang="ru-RU" dirty="0" err="1"/>
              <a:t>відпочинку</a:t>
            </a:r>
            <a:r>
              <a:rPr lang="ru-RU" dirty="0"/>
              <a:t> та </a:t>
            </a:r>
            <a:r>
              <a:rPr lang="ru-RU" dirty="0" err="1"/>
              <a:t>ведення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 smtClean="0"/>
              <a:t>діяти</a:t>
            </a:r>
            <a:r>
              <a:rPr lang="ru-RU" dirty="0" smtClean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відповідально</a:t>
            </a:r>
            <a:r>
              <a:rPr lang="ru-RU" dirty="0"/>
              <a:t> та </a:t>
            </a:r>
            <a:r>
              <a:rPr lang="ru-RU" dirty="0" err="1"/>
              <a:t>свідомо</a:t>
            </a:r>
            <a:r>
              <a:rPr lang="ru-RU"/>
              <a:t> </a:t>
            </a:r>
            <a:endParaRPr lang="ru-RU" smtClean="0"/>
          </a:p>
          <a:p>
            <a:r>
              <a:rPr lang="ru-RU" smtClean="0"/>
              <a:t>навички</a:t>
            </a:r>
            <a:r>
              <a:rPr lang="ru-RU" dirty="0" smtClean="0"/>
              <a:t> </a:t>
            </a:r>
            <a:r>
              <a:rPr lang="ru-RU" dirty="0" err="1"/>
              <a:t>міжособистісної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6229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335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Основи соціології</vt:lpstr>
      <vt:lpstr>Презентация PowerPoint</vt:lpstr>
      <vt:lpstr>Мета курсу — </vt:lpstr>
      <vt:lpstr>Основними завданнями, що мають бути вирішені в процесі викладення курсу, є надання здобувачам вищої освіти: </vt:lpstr>
      <vt:lpstr>Вивчення дисципліни забезпечує формування у фахівців здатності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соціології</dc:title>
  <dc:creator>Оля</dc:creator>
  <cp:lastModifiedBy>Оля</cp:lastModifiedBy>
  <cp:revision>1</cp:revision>
  <dcterms:created xsi:type="dcterms:W3CDTF">2021-03-16T11:05:47Z</dcterms:created>
  <dcterms:modified xsi:type="dcterms:W3CDTF">2021-03-16T11:10:49Z</dcterms:modified>
</cp:coreProperties>
</file>