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9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1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  <p:sldId id="342" r:id="rId83"/>
    <p:sldId id="343" r:id="rId84"/>
    <p:sldId id="344" r:id="rId85"/>
    <p:sldId id="345" r:id="rId86"/>
    <p:sldId id="346" r:id="rId87"/>
    <p:sldId id="347" r:id="rId88"/>
    <p:sldId id="348" r:id="rId89"/>
    <p:sldId id="349" r:id="rId90"/>
    <p:sldId id="350" r:id="rId91"/>
    <p:sldId id="351" r:id="rId92"/>
    <p:sldId id="352" r:id="rId93"/>
    <p:sldId id="353" r:id="rId94"/>
    <p:sldId id="354" r:id="rId9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654C5-96D7-42C6-8450-16DEB9FA1DA5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F09B5-1B68-4E5D-9102-4DD89F2084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4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F09B5-1B68-4E5D-9102-4DD89F20849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4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509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28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37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420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448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814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51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16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82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92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25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55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89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86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46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95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33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33FFAB-FD98-42BB-BF53-84F4652B31ED}" type="datetimeFigureOut">
              <a:rPr lang="ru-RU" smtClean="0"/>
              <a:t>13.05.2020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9CFF858-2EEE-453D-A311-DB1EDACAC4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802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3585" y="2027330"/>
            <a:ext cx="10261491" cy="1519912"/>
          </a:xfrm>
        </p:spPr>
        <p:txBody>
          <a:bodyPr>
            <a:noAutofit/>
          </a:bodyPr>
          <a:lstStyle/>
          <a:p>
            <a:pPr algn="ctr"/>
            <a:r>
              <a:rPr lang="uk-UA" sz="6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Окреме провадження </a:t>
            </a:r>
            <a:endParaRPr lang="ru-RU" sz="6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8730" y="1902372"/>
            <a:ext cx="11526675" cy="24016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дієздатності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недієздатною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дієздатності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</a:p>
        </p:txBody>
      </p:sp>
    </p:spTree>
    <p:extLst>
      <p:ext uri="{BB962C8B-B14F-4D97-AF65-F5344CB8AC3E}">
        <p14:creationId xmlns:p14="http://schemas.microsoft.com/office/powerpoint/2010/main" val="267785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0911" y="578320"/>
            <a:ext cx="10782362" cy="5579470"/>
            <a:chOff x="757997" y="520262"/>
            <a:chExt cx="10782362" cy="557947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761187" y="520262"/>
              <a:ext cx="6779172" cy="10247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у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193627" y="1466193"/>
              <a:ext cx="6779172" cy="8723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444406" y="3097927"/>
              <a:ext cx="6810703" cy="9144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734207" y="1756229"/>
              <a:ext cx="0" cy="24452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734207" y="3555127"/>
              <a:ext cx="71019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3" name="Выгнутая влево стрелка 12"/>
            <p:cNvSpPr/>
            <p:nvPr/>
          </p:nvSpPr>
          <p:spPr>
            <a:xfrm rot="20021527">
              <a:off x="4091150" y="4668118"/>
              <a:ext cx="1213945" cy="1431614"/>
            </a:xfrm>
            <a:prstGeom prst="curvedRightArrow">
              <a:avLst>
                <a:gd name="adj1" fmla="val 25000"/>
                <a:gd name="adj2" fmla="val 50000"/>
                <a:gd name="adj3" fmla="val 5249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92772" y="4201513"/>
              <a:ext cx="6810703" cy="9144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441856" y="4824378"/>
              <a:ext cx="5092262" cy="108782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57997" y="1119355"/>
              <a:ext cx="3372818" cy="116664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3730172" y="990601"/>
              <a:ext cx="1109841" cy="914400"/>
            </a:xfrm>
            <a:prstGeom prst="rightArrow">
              <a:avLst>
                <a:gd name="adj1" fmla="val 50000"/>
                <a:gd name="adj2" fmla="val 9641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9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23885" y="455721"/>
            <a:ext cx="10501887" cy="5729499"/>
            <a:chOff x="620685" y="455721"/>
            <a:chExt cx="10501887" cy="5729499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10014982" y="1103587"/>
              <a:ext cx="0" cy="326346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5400000">
              <a:off x="3217585" y="1150790"/>
              <a:ext cx="1151930" cy="1493838"/>
            </a:xfrm>
            <a:prstGeom prst="curvedRightArrow">
              <a:avLst>
                <a:gd name="adj1" fmla="val 25000"/>
                <a:gd name="adj2" fmla="val 50000"/>
                <a:gd name="adj3" fmla="val 6028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2860311">
              <a:off x="6169175" y="4891343"/>
              <a:ext cx="1198180" cy="1389573"/>
            </a:xfrm>
            <a:prstGeom prst="curvedLeftArrow">
              <a:avLst>
                <a:gd name="adj1" fmla="val 25000"/>
                <a:gd name="adj2" fmla="val 50000"/>
                <a:gd name="adj3" fmla="val 5825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130565" y="1947041"/>
              <a:ext cx="4918842" cy="9932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130565" y="3009839"/>
              <a:ext cx="4918842" cy="95381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недієздатним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20685" y="2473674"/>
              <a:ext cx="3767958" cy="100899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межами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4832131" y="4382038"/>
              <a:ext cx="6290441" cy="89075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888608" y="4827414"/>
              <a:ext cx="4193627" cy="107205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Стрелка вниз 21"/>
            <p:cNvSpPr/>
            <p:nvPr/>
          </p:nvSpPr>
          <p:spPr>
            <a:xfrm>
              <a:off x="8655269" y="1355834"/>
              <a:ext cx="788276" cy="2554014"/>
            </a:xfrm>
            <a:prstGeom prst="downArrow">
              <a:avLst>
                <a:gd name="adj1" fmla="val 50000"/>
                <a:gd name="adj2" fmla="val 15096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3425745" y="3221004"/>
              <a:ext cx="1119351" cy="894694"/>
            </a:xfrm>
            <a:prstGeom prst="leftArrow">
              <a:avLst>
                <a:gd name="adj1" fmla="val 50000"/>
                <a:gd name="adj2" fmla="val 9900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7764517" y="455721"/>
              <a:ext cx="3358055" cy="10405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Підсудність справ 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03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13392" y="818055"/>
            <a:ext cx="9246476" cy="4966265"/>
            <a:chOff x="1166649" y="614855"/>
            <a:chExt cx="9246476" cy="4966265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226268" y="3807497"/>
              <a:ext cx="5186855" cy="8604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226267" y="4731156"/>
              <a:ext cx="5186855" cy="8499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1403133" y="1229711"/>
              <a:ext cx="1206062" cy="1615963"/>
            </a:xfrm>
            <a:prstGeom prst="curvedRightArrow">
              <a:avLst>
                <a:gd name="adj1" fmla="val 25000"/>
                <a:gd name="adj2" fmla="val 50000"/>
                <a:gd name="adj3" fmla="val 599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051738" y="2483881"/>
              <a:ext cx="0" cy="267225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4051738" y="3263462"/>
              <a:ext cx="1174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4051738" y="4237732"/>
              <a:ext cx="1174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4051738" y="5156138"/>
              <a:ext cx="1174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1166649" y="614855"/>
              <a:ext cx="2885090" cy="100899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641835" y="614855"/>
              <a:ext cx="5896304" cy="107205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3153103" y="1245476"/>
              <a:ext cx="898635" cy="819807"/>
            </a:xfrm>
            <a:prstGeom prst="rightArrow">
              <a:avLst>
                <a:gd name="adj1" fmla="val 50000"/>
                <a:gd name="adj2" fmla="val 819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609194" y="2159877"/>
              <a:ext cx="3342289" cy="85133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5226270" y="2883838"/>
              <a:ext cx="5186855" cy="8604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членами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35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36021" y="372118"/>
            <a:ext cx="10413121" cy="5762295"/>
            <a:chOff x="948935" y="357603"/>
            <a:chExt cx="10413121" cy="576229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478190" y="3219043"/>
              <a:ext cx="4729655" cy="8631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батьками (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усиновлювачами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608050" y="4228037"/>
              <a:ext cx="4729655" cy="8631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піклувальниками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969142" y="5256736"/>
              <a:ext cx="4729655" cy="8631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 опіки та піклування</a:t>
              </a: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20375578">
              <a:off x="10242704" y="924056"/>
              <a:ext cx="1119352" cy="1444752"/>
            </a:xfrm>
            <a:prstGeom prst="curvedLeftArrow">
              <a:avLst>
                <a:gd name="adj1" fmla="val 25000"/>
                <a:gd name="adj2" fmla="val 50000"/>
                <a:gd name="adj3" fmla="val 587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9225831" y="2312526"/>
              <a:ext cx="0" cy="29442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 flipV="1">
              <a:off x="7207845" y="3694964"/>
              <a:ext cx="2017986" cy="98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H="1">
              <a:off x="8337705" y="4659618"/>
              <a:ext cx="88812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7791169" y="499491"/>
              <a:ext cx="3011213" cy="94593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48935" y="846331"/>
              <a:ext cx="6984124" cy="128784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розпоряджатися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стипендією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доходами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7207845" y="1847443"/>
              <a:ext cx="3247696" cy="96957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7270907" y="357603"/>
              <a:ext cx="1066798" cy="898634"/>
            </a:xfrm>
            <a:prstGeom prst="leftArrow">
              <a:avLst>
                <a:gd name="adj1" fmla="val 50000"/>
                <a:gd name="adj2" fmla="val 8685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56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353582" y="230886"/>
            <a:ext cx="9853446" cy="6139994"/>
            <a:chOff x="1048782" y="201857"/>
            <a:chExt cx="9853446" cy="61399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6141042" y="2912543"/>
              <a:ext cx="4761186" cy="9143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членами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68989" y="3748427"/>
              <a:ext cx="4761186" cy="9833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близькими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родичами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996936" y="4655773"/>
              <a:ext cx="4761186" cy="8477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 опіки та піклування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924883" y="5427453"/>
              <a:ext cx="4761186" cy="9143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закладом з надання психіатричної допомоги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3382079" y="1891052"/>
              <a:ext cx="0" cy="352457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9" idx="1"/>
            </p:cNvCxnSpPr>
            <p:nvPr/>
          </p:nvCxnSpPr>
          <p:spPr>
            <a:xfrm>
              <a:off x="3382079" y="3369742"/>
              <a:ext cx="275896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3382079" y="4243912"/>
              <a:ext cx="1686910" cy="19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3382079" y="5079626"/>
              <a:ext cx="61485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6" name="Выгнутая влево стрелка 25"/>
            <p:cNvSpPr/>
            <p:nvPr/>
          </p:nvSpPr>
          <p:spPr>
            <a:xfrm rot="9522563">
              <a:off x="7570905" y="201857"/>
              <a:ext cx="1343936" cy="1234703"/>
            </a:xfrm>
            <a:prstGeom prst="curvedRightArrow">
              <a:avLst>
                <a:gd name="adj1" fmla="val 25000"/>
                <a:gd name="adj2" fmla="val 50000"/>
                <a:gd name="adj3" fmla="val 582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48782" y="412049"/>
              <a:ext cx="6432332" cy="8375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5573488" y="1107703"/>
              <a:ext cx="3184634" cy="8355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2735694" y="1637817"/>
              <a:ext cx="3767958" cy="107008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 бути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низ 21"/>
            <p:cNvSpPr/>
            <p:nvPr/>
          </p:nvSpPr>
          <p:spPr>
            <a:xfrm>
              <a:off x="6030682" y="1561949"/>
              <a:ext cx="780398" cy="845424"/>
            </a:xfrm>
            <a:prstGeom prst="downArrow">
              <a:avLst>
                <a:gd name="adj1" fmla="val 50000"/>
                <a:gd name="adj2" fmla="val 8030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49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0979" y="512754"/>
            <a:ext cx="10562894" cy="5636489"/>
            <a:chOff x="740979" y="425669"/>
            <a:chExt cx="10562894" cy="5636489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6873763" y="425669"/>
              <a:ext cx="4430110" cy="12770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40979" y="2656489"/>
              <a:ext cx="6653047" cy="143466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свідчать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розлад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впливають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здатність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усвідомлювати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96887" y="4225160"/>
              <a:ext cx="7806986" cy="18369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зловживає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спиртними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напоями,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наркотичними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токсичними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речовинами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азартними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іграми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поставила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себе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утримувати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скрутне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становище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7610801" y="1899745"/>
              <a:ext cx="591209" cy="2475186"/>
            </a:xfrm>
            <a:prstGeom prst="downArrow">
              <a:avLst>
                <a:gd name="adj1" fmla="val 50000"/>
                <a:gd name="adj2" fmla="val 18488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4167617">
              <a:off x="3874718" y="1014102"/>
              <a:ext cx="1261241" cy="1681268"/>
            </a:xfrm>
            <a:prstGeom prst="curvedRightArrow">
              <a:avLst>
                <a:gd name="adj1" fmla="val 25000"/>
                <a:gd name="adj2" fmla="val 50000"/>
                <a:gd name="adj3" fmla="val 611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544750" y="1513487"/>
              <a:ext cx="3653319" cy="99322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7540541" y="1399190"/>
              <a:ext cx="1022888" cy="847712"/>
            </a:xfrm>
            <a:prstGeom prst="leftArrow">
              <a:avLst>
                <a:gd name="adj1" fmla="val 50000"/>
                <a:gd name="adj2" fmla="val 885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62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38930" y="382689"/>
            <a:ext cx="11319641" cy="6001864"/>
            <a:chOff x="409902" y="295603"/>
            <a:chExt cx="11319641" cy="600186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618184" y="1829573"/>
              <a:ext cx="6479628" cy="123475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свідчать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негативні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>
              <a:off x="10082048" y="1212841"/>
              <a:ext cx="1150883" cy="1373807"/>
            </a:xfrm>
            <a:prstGeom prst="curvedLeftArrow">
              <a:avLst>
                <a:gd name="adj1" fmla="val 25000"/>
                <a:gd name="adj2" fmla="val 50000"/>
                <a:gd name="adj3" fmla="val 5905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249917" y="5032279"/>
              <a:ext cx="6479626" cy="126518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свідчать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хронічний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стійкий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розлад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здатна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усвідомлювати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</a:t>
              </a:r>
            </a:p>
          </p:txBody>
        </p:sp>
        <p:sp>
          <p:nvSpPr>
            <p:cNvPr id="23" name="Выгнутая вправо стрелка 22"/>
            <p:cNvSpPr/>
            <p:nvPr/>
          </p:nvSpPr>
          <p:spPr>
            <a:xfrm rot="6735420">
              <a:off x="2192468" y="4211550"/>
              <a:ext cx="1073748" cy="1387401"/>
            </a:xfrm>
            <a:prstGeom prst="curvedLeftArrow">
              <a:avLst>
                <a:gd name="adj1" fmla="val 25000"/>
                <a:gd name="adj2" fmla="val 50000"/>
                <a:gd name="adj3" fmla="val 6076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09902" y="3297641"/>
              <a:ext cx="4382814" cy="92228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2855592" y="3956624"/>
              <a:ext cx="3026979" cy="99322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заяві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297213" y="4039051"/>
              <a:ext cx="3031048" cy="77251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8004314" y="4381214"/>
              <a:ext cx="780395" cy="860694"/>
            </a:xfrm>
            <a:prstGeom prst="downArrow">
              <a:avLst>
                <a:gd name="adj1" fmla="val 50000"/>
                <a:gd name="adj2" fmla="val 9263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4792716" y="3653345"/>
              <a:ext cx="1008993" cy="791787"/>
            </a:xfrm>
            <a:prstGeom prst="rightArrow">
              <a:avLst>
                <a:gd name="adj1" fmla="val 50000"/>
                <a:gd name="adj2" fmla="val 986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8142889" y="382313"/>
              <a:ext cx="3137338" cy="121394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1883979" y="295603"/>
              <a:ext cx="6605751" cy="113906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розпоряджатися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стипендією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доходами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28" name="Стрелка влево 27"/>
            <p:cNvSpPr/>
            <p:nvPr/>
          </p:nvSpPr>
          <p:spPr>
            <a:xfrm>
              <a:off x="7945819" y="846097"/>
              <a:ext cx="1009495" cy="914400"/>
            </a:xfrm>
            <a:prstGeom prst="leftArrow">
              <a:avLst>
                <a:gd name="adj1" fmla="val 50000"/>
                <a:gd name="adj2" fmla="val 8103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458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6709" y="316928"/>
            <a:ext cx="11381078" cy="6023925"/>
            <a:chOff x="379623" y="258871"/>
            <a:chExt cx="11381078" cy="602392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424924" y="1789092"/>
              <a:ext cx="5144195" cy="9932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судово-психіатричну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7452760">
              <a:off x="7121884" y="314051"/>
              <a:ext cx="1267869" cy="1669134"/>
            </a:xfrm>
            <a:prstGeom prst="curvedLeftArrow">
              <a:avLst>
                <a:gd name="adj1" fmla="val 25000"/>
                <a:gd name="adj2" fmla="val 50000"/>
                <a:gd name="adj3" fmla="val 4924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866743" y="3933371"/>
              <a:ext cx="3126" cy="10829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15530911">
              <a:off x="8873318" y="5061428"/>
              <a:ext cx="981579" cy="1461157"/>
            </a:xfrm>
            <a:prstGeom prst="curvedRightArrow">
              <a:avLst>
                <a:gd name="adj1" fmla="val 25000"/>
                <a:gd name="adj2" fmla="val 50000"/>
                <a:gd name="adj3" fmla="val 5861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47156" y="258871"/>
              <a:ext cx="4591946" cy="11288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достатніх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розлад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86084" y="763620"/>
              <a:ext cx="2727435" cy="97746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 rot="10800000">
              <a:off x="4236371" y="979650"/>
              <a:ext cx="1087821" cy="785437"/>
            </a:xfrm>
            <a:prstGeom prst="rightArrow">
              <a:avLst>
                <a:gd name="adj1" fmla="val 50000"/>
                <a:gd name="adj2" fmla="val 1041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283272" y="5000520"/>
              <a:ext cx="5699234" cy="114183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судово-психіатричну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8343739" y="4256565"/>
              <a:ext cx="3416962" cy="95113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лікаря-психіатра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79623" y="2200897"/>
              <a:ext cx="5391807" cy="198645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ухиляється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5598009" y="3376766"/>
              <a:ext cx="2869323" cy="92071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 rot="10800000">
              <a:off x="5124587" y="3798751"/>
              <a:ext cx="1014955" cy="785437"/>
            </a:xfrm>
            <a:prstGeom prst="rightArrow">
              <a:avLst>
                <a:gd name="adj1" fmla="val 50000"/>
                <a:gd name="adj2" fmla="val 1041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24383" y="418870"/>
            <a:ext cx="9609082" cy="5781709"/>
            <a:chOff x="1111469" y="360813"/>
            <a:chExt cx="9609082" cy="5781709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085489" y="479962"/>
              <a:ext cx="4635062" cy="98054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20" name="Выгнутая вправо стрелка 19"/>
            <p:cNvSpPr/>
            <p:nvPr/>
          </p:nvSpPr>
          <p:spPr>
            <a:xfrm rot="17091123">
              <a:off x="7437601" y="2295690"/>
              <a:ext cx="1055778" cy="1288622"/>
            </a:xfrm>
            <a:prstGeom prst="curvedLeftArrow">
              <a:avLst>
                <a:gd name="adj1" fmla="val 25000"/>
                <a:gd name="adj2" fmla="val 50000"/>
                <a:gd name="adj3" fmla="val 5803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3930869" y="3349395"/>
              <a:ext cx="0" cy="18787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3941380" y="4794567"/>
              <a:ext cx="86710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5" name="Выгнутая влево стрелка 24"/>
            <p:cNvSpPr/>
            <p:nvPr/>
          </p:nvSpPr>
          <p:spPr>
            <a:xfrm>
              <a:off x="1387366" y="1900400"/>
              <a:ext cx="1340068" cy="1625041"/>
            </a:xfrm>
            <a:prstGeom prst="curvedRightArrow">
              <a:avLst>
                <a:gd name="adj1" fmla="val 25000"/>
                <a:gd name="adj2" fmla="val 50000"/>
                <a:gd name="adj3" fmla="val 6399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727434" y="2818621"/>
              <a:ext cx="4792717" cy="7620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5849008" y="3525442"/>
              <a:ext cx="4414345" cy="94067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4808484" y="4282189"/>
              <a:ext cx="4414345" cy="10332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3641835" y="5222865"/>
              <a:ext cx="4414345" cy="91965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 органу опіки та піклування</a:t>
              </a:r>
            </a:p>
          </p:txBody>
        </p:sp>
        <p:sp>
          <p:nvSpPr>
            <p:cNvPr id="5" name="Выгнутая вправо стрелка 4"/>
            <p:cNvSpPr/>
            <p:nvPr/>
          </p:nvSpPr>
          <p:spPr>
            <a:xfrm rot="14117400">
              <a:off x="4285403" y="-254459"/>
              <a:ext cx="1364023" cy="2594568"/>
            </a:xfrm>
            <a:prstGeom prst="curvedLeftArrow">
              <a:avLst>
                <a:gd name="adj1" fmla="val 25000"/>
                <a:gd name="adj2" fmla="val 50000"/>
                <a:gd name="adj3" fmla="val 569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4816367" y="1372327"/>
              <a:ext cx="4635062" cy="9038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9" name="Овал 28"/>
            <p:cNvSpPr/>
            <p:nvPr/>
          </p:nvSpPr>
          <p:spPr>
            <a:xfrm>
              <a:off x="1111469" y="1303282"/>
              <a:ext cx="3358055" cy="104052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право 29"/>
            <p:cNvSpPr/>
            <p:nvPr/>
          </p:nvSpPr>
          <p:spPr>
            <a:xfrm>
              <a:off x="4085820" y="1773618"/>
              <a:ext cx="1044466" cy="821282"/>
            </a:xfrm>
            <a:prstGeom prst="rightArrow">
              <a:avLst>
                <a:gd name="adj1" fmla="val 50000"/>
                <a:gd name="adj2" fmla="val 922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690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12686" y="1298527"/>
            <a:ext cx="8834947" cy="3578774"/>
            <a:chOff x="1625600" y="1182413"/>
            <a:chExt cx="8834947" cy="357877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625600" y="2540000"/>
              <a:ext cx="7423808" cy="222118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порядку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прав, свобод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створення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умов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немайнових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неоспорюваних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>
              <a:off x="9049408" y="2086724"/>
              <a:ext cx="1087820" cy="1547228"/>
            </a:xfrm>
            <a:prstGeom prst="curvedLeftArrow">
              <a:avLst>
                <a:gd name="adj1" fmla="val 25000"/>
                <a:gd name="adj2" fmla="val 50000"/>
                <a:gd name="adj3" fmla="val 5835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7086727" y="1182413"/>
              <a:ext cx="3373820" cy="125335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Окреме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1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0123" y="900636"/>
            <a:ext cx="10706163" cy="4556234"/>
            <a:chOff x="890752" y="740979"/>
            <a:chExt cx="10706163" cy="455623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890752" y="3074275"/>
              <a:ext cx="5817476" cy="141889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відбуватися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відеоконференції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841124" y="4288220"/>
              <a:ext cx="5509047" cy="10089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20882489">
              <a:off x="6588109" y="1974517"/>
              <a:ext cx="1363718" cy="1749973"/>
            </a:xfrm>
            <a:prstGeom prst="curvedLeftArrow">
              <a:avLst>
                <a:gd name="adj1" fmla="val 25000"/>
                <a:gd name="adj2" fmla="val 50000"/>
                <a:gd name="adj3" fmla="val 675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391807" y="3993370"/>
              <a:ext cx="898634" cy="1024758"/>
            </a:xfrm>
            <a:prstGeom prst="downArrow">
              <a:avLst>
                <a:gd name="adj1" fmla="val 50000"/>
                <a:gd name="adj2" fmla="val 8776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400801" y="740979"/>
              <a:ext cx="5196114" cy="13085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602421" y="1466192"/>
              <a:ext cx="3578772" cy="116664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особи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5704115" y="941236"/>
              <a:ext cx="1004113" cy="848674"/>
            </a:xfrm>
            <a:prstGeom prst="rightArrow">
              <a:avLst>
                <a:gd name="adj1" fmla="val 50000"/>
                <a:gd name="adj2" fmla="val 9090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66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1663" y="754243"/>
            <a:ext cx="10957036" cy="5209816"/>
            <a:chOff x="657148" y="899386"/>
            <a:chExt cx="10957036" cy="5209816"/>
          </a:xfrm>
        </p:grpSpPr>
        <p:sp>
          <p:nvSpPr>
            <p:cNvPr id="6" name="Выгнутая влево стрелка 5"/>
            <p:cNvSpPr/>
            <p:nvPr/>
          </p:nvSpPr>
          <p:spPr>
            <a:xfrm rot="19694649">
              <a:off x="2511155" y="1744113"/>
              <a:ext cx="1182026" cy="1506514"/>
            </a:xfrm>
            <a:prstGeom prst="curvedRightArrow">
              <a:avLst>
                <a:gd name="adj1" fmla="val 25000"/>
                <a:gd name="adj2" fmla="val 50085"/>
                <a:gd name="adj3" fmla="val 588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6417790">
              <a:off x="4361666" y="4682001"/>
              <a:ext cx="1206902" cy="1647499"/>
            </a:xfrm>
            <a:prstGeom prst="curvedLeftArrow">
              <a:avLst>
                <a:gd name="adj1" fmla="val 25000"/>
                <a:gd name="adj2" fmla="val 50000"/>
                <a:gd name="adj3" fmla="val 6737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57148" y="899386"/>
              <a:ext cx="4162097" cy="108987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3584964" y="1607672"/>
              <a:ext cx="4087839" cy="127382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486576" y="1263344"/>
              <a:ext cx="4127608" cy="127635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кожному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7013610" y="2116081"/>
              <a:ext cx="945931" cy="847240"/>
            </a:xfrm>
            <a:prstGeom prst="rightArrow">
              <a:avLst>
                <a:gd name="adj1" fmla="val 50000"/>
                <a:gd name="adj2" fmla="val 8647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713438" y="3377259"/>
              <a:ext cx="6400049" cy="13858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трелка вверх 17"/>
            <p:cNvSpPr/>
            <p:nvPr/>
          </p:nvSpPr>
          <p:spPr>
            <a:xfrm>
              <a:off x="1366596" y="1865818"/>
              <a:ext cx="693683" cy="1873934"/>
            </a:xfrm>
            <a:prstGeom prst="upArrow">
              <a:avLst>
                <a:gd name="adj1" fmla="val 50000"/>
                <a:gd name="adj2" fmla="val 17247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5497162" y="4622530"/>
              <a:ext cx="4299982" cy="103557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42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7657" y="579959"/>
            <a:ext cx="10894286" cy="5464872"/>
            <a:chOff x="783771" y="608987"/>
            <a:chExt cx="10894286" cy="546487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83771" y="2351075"/>
              <a:ext cx="3755633" cy="93343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право стрелка 4"/>
            <p:cNvSpPr/>
            <p:nvPr/>
          </p:nvSpPr>
          <p:spPr>
            <a:xfrm>
              <a:off x="4539404" y="1802794"/>
              <a:ext cx="1166647" cy="1388467"/>
            </a:xfrm>
            <a:prstGeom prst="curvedLeftArrow">
              <a:avLst>
                <a:gd name="adj1" fmla="val 25000"/>
                <a:gd name="adj2" fmla="val 50000"/>
                <a:gd name="adj3" fmla="val 574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131017" y="1081278"/>
              <a:ext cx="3300249" cy="105629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 витрати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097564" y="608987"/>
              <a:ext cx="5580493" cy="131247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5922829" y="1491854"/>
              <a:ext cx="1016874" cy="859221"/>
            </a:xfrm>
            <a:prstGeom prst="rightArrow">
              <a:avLst>
                <a:gd name="adj1" fmla="val 50000"/>
                <a:gd name="adj2" fmla="val 8780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881195" y="3909664"/>
              <a:ext cx="4808483" cy="11154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установивши,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недобросовісно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достатньої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820357" y="5206760"/>
              <a:ext cx="5108028" cy="86709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верх стрелка 15"/>
            <p:cNvSpPr/>
            <p:nvPr/>
          </p:nvSpPr>
          <p:spPr>
            <a:xfrm rot="18713883">
              <a:off x="2580885" y="3569592"/>
              <a:ext cx="1517797" cy="1123105"/>
            </a:xfrm>
            <a:prstGeom prst="curvedDownArrow">
              <a:avLst>
                <a:gd name="adj1" fmla="val 25000"/>
                <a:gd name="adj2" fmla="val 50000"/>
                <a:gd name="adj3" fmla="val 5663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3983671" y="5465642"/>
              <a:ext cx="18366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Овал 18"/>
            <p:cNvSpPr/>
            <p:nvPr/>
          </p:nvSpPr>
          <p:spPr>
            <a:xfrm>
              <a:off x="1829490" y="4758954"/>
              <a:ext cx="2845675" cy="110130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2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64206" y="420664"/>
            <a:ext cx="11445767" cy="5974606"/>
            <a:chOff x="420663" y="406150"/>
            <a:chExt cx="11445767" cy="597460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074326" y="3443640"/>
              <a:ext cx="7066892" cy="14188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98256" y="3092468"/>
              <a:ext cx="3668611" cy="13718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074326" y="5093764"/>
              <a:ext cx="7571387" cy="124547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98255" y="4885261"/>
              <a:ext cx="3668611" cy="111935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1480301" y="837074"/>
              <a:ext cx="0" cy="42566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11141219" y="4281714"/>
              <a:ext cx="33908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Стрелка влево 14"/>
            <p:cNvSpPr/>
            <p:nvPr/>
          </p:nvSpPr>
          <p:spPr>
            <a:xfrm>
              <a:off x="3295761" y="5673922"/>
              <a:ext cx="985953" cy="706834"/>
            </a:xfrm>
            <a:prstGeom prst="leftArrow">
              <a:avLst>
                <a:gd name="adj1" fmla="val 50000"/>
                <a:gd name="adj2" fmla="val 1117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3295761" y="4125820"/>
              <a:ext cx="985953" cy="706834"/>
            </a:xfrm>
            <a:prstGeom prst="leftArrow">
              <a:avLst>
                <a:gd name="adj1" fmla="val 50000"/>
                <a:gd name="adj2" fmla="val 1117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5400000">
              <a:off x="3093728" y="1634793"/>
              <a:ext cx="1015266" cy="1602937"/>
            </a:xfrm>
            <a:prstGeom prst="curvedLeftArrow">
              <a:avLst>
                <a:gd name="adj1" fmla="val 25000"/>
                <a:gd name="adj2" fmla="val 50000"/>
                <a:gd name="adj3" fmla="val 6692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074326" y="1793516"/>
              <a:ext cx="6191903" cy="14188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над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іклувальника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420663" y="406151"/>
              <a:ext cx="7184823" cy="15607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(у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розпоряджатися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доходами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Выгнутая влево стрелка 23"/>
            <p:cNvSpPr/>
            <p:nvPr/>
          </p:nvSpPr>
          <p:spPr>
            <a:xfrm rot="3701995">
              <a:off x="8655973" y="277492"/>
              <a:ext cx="1155230" cy="1602165"/>
            </a:xfrm>
            <a:prstGeom prst="curvedRightArrow">
              <a:avLst>
                <a:gd name="adj1" fmla="val 25000"/>
                <a:gd name="adj2" fmla="val 50000"/>
                <a:gd name="adj3" fmla="val 6326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9233589" y="406150"/>
              <a:ext cx="2632841" cy="102475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1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4365" y="426037"/>
            <a:ext cx="11064765" cy="5724779"/>
            <a:chOff x="682422" y="397008"/>
            <a:chExt cx="11064765" cy="5724779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82422" y="397008"/>
              <a:ext cx="4776952" cy="10247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82422" y="1497466"/>
              <a:ext cx="4776952" cy="12394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748001" y="3375959"/>
              <a:ext cx="3999186" cy="94067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251388" y="4269339"/>
              <a:ext cx="3999186" cy="95906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754775" y="5162719"/>
              <a:ext cx="3999186" cy="95906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6310712" y="3846296"/>
              <a:ext cx="0" cy="179595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5553967" y="4728509"/>
              <a:ext cx="16974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>
              <a:endCxn id="16" idx="1"/>
            </p:cNvCxnSpPr>
            <p:nvPr/>
          </p:nvCxnSpPr>
          <p:spPr>
            <a:xfrm>
              <a:off x="6310712" y="3846296"/>
              <a:ext cx="143728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>
              <a:endCxn id="18" idx="1"/>
            </p:cNvCxnSpPr>
            <p:nvPr/>
          </p:nvCxnSpPr>
          <p:spPr>
            <a:xfrm>
              <a:off x="6310712" y="5642253"/>
              <a:ext cx="44406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503636" y="909387"/>
              <a:ext cx="0" cy="151415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6" name="Прямая со стрелкой 35"/>
            <p:cNvCxnSpPr>
              <a:endCxn id="12" idx="3"/>
            </p:cNvCxnSpPr>
            <p:nvPr/>
          </p:nvCxnSpPr>
          <p:spPr>
            <a:xfrm flipH="1">
              <a:off x="5459374" y="909387"/>
              <a:ext cx="20442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 flipH="1">
              <a:off x="5459374" y="1898187"/>
              <a:ext cx="20442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1089698" y="4034700"/>
              <a:ext cx="4776952" cy="9932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2928345">
              <a:off x="4269804" y="2097575"/>
              <a:ext cx="1486257" cy="2107894"/>
            </a:xfrm>
            <a:prstGeom prst="curvedRightArrow">
              <a:avLst>
                <a:gd name="adj1" fmla="val 25000"/>
                <a:gd name="adj2" fmla="val 50000"/>
                <a:gd name="adj3" fmla="val 5389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3346" y="2139332"/>
              <a:ext cx="4012821" cy="117978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 рішення 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12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8486" y="213411"/>
            <a:ext cx="10819399" cy="6279302"/>
            <a:chOff x="835572" y="169868"/>
            <a:chExt cx="10819399" cy="627930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792717" y="317075"/>
              <a:ext cx="5076997" cy="82965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009289" y="1018640"/>
              <a:ext cx="5645682" cy="9341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верх стрелка 9"/>
            <p:cNvSpPr/>
            <p:nvPr/>
          </p:nvSpPr>
          <p:spPr>
            <a:xfrm rot="17949157">
              <a:off x="3468413" y="351959"/>
              <a:ext cx="1434662" cy="1070479"/>
            </a:xfrm>
            <a:prstGeom prst="curvedDownArrow">
              <a:avLst>
                <a:gd name="adj1" fmla="val 25000"/>
                <a:gd name="adj2" fmla="val 50000"/>
                <a:gd name="adj3" fmla="val 6660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3704896" y="1532991"/>
              <a:ext cx="23043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799630" y="2762353"/>
              <a:ext cx="0" cy="291825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799630" y="4722844"/>
              <a:ext cx="302698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2799630" y="5394851"/>
              <a:ext cx="11298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8" name="Выгнутая вправо стрелка 27"/>
            <p:cNvSpPr/>
            <p:nvPr/>
          </p:nvSpPr>
          <p:spPr>
            <a:xfrm rot="17127319">
              <a:off x="8935817" y="2290651"/>
              <a:ext cx="1169276" cy="1403370"/>
            </a:xfrm>
            <a:prstGeom prst="curvedLeftArrow">
              <a:avLst>
                <a:gd name="adj1" fmla="val 25000"/>
                <a:gd name="adj2" fmla="val 50000"/>
                <a:gd name="adj3" fmla="val 5892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481958" y="2402064"/>
              <a:ext cx="7567449" cy="14188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видужання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поліпшення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судово-психіатричної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7119382" y="3666554"/>
              <a:ext cx="4130566" cy="7725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826610" y="4336588"/>
              <a:ext cx="4130566" cy="7725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членів сім’ї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929492" y="5010568"/>
              <a:ext cx="4130566" cy="76856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ргану опіки та 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347685" y="5680604"/>
              <a:ext cx="4130566" cy="76856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Стрелка вниз 34"/>
            <p:cNvSpPr/>
            <p:nvPr/>
          </p:nvSpPr>
          <p:spPr>
            <a:xfrm>
              <a:off x="1064171" y="1911462"/>
              <a:ext cx="835573" cy="1379482"/>
            </a:xfrm>
            <a:prstGeom prst="downArrow">
              <a:avLst>
                <a:gd name="adj1" fmla="val 50000"/>
                <a:gd name="adj2" fmla="val 1254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835572" y="1221621"/>
              <a:ext cx="3957145" cy="8513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 рішення суду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17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54116" y="478349"/>
            <a:ext cx="11229355" cy="5844517"/>
            <a:chOff x="539602" y="449321"/>
            <a:chExt cx="11229355" cy="5844517"/>
          </a:xfrm>
        </p:grpSpPr>
        <p:sp>
          <p:nvSpPr>
            <p:cNvPr id="2" name="Овал 1"/>
            <p:cNvSpPr/>
            <p:nvPr/>
          </p:nvSpPr>
          <p:spPr>
            <a:xfrm>
              <a:off x="8615854" y="610917"/>
              <a:ext cx="3153103" cy="108782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3436883" y="449321"/>
              <a:ext cx="5376042" cy="93016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817616" y="2036099"/>
              <a:ext cx="4327633" cy="102475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опіки та піклування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1020095" y="1596263"/>
              <a:ext cx="0" cy="186033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145250" y="2501967"/>
              <a:ext cx="187484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703819" y="3456597"/>
              <a:ext cx="131627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2" name="Стрелка влево 11"/>
            <p:cNvSpPr/>
            <p:nvPr/>
          </p:nvSpPr>
          <p:spPr>
            <a:xfrm>
              <a:off x="7977351" y="914408"/>
              <a:ext cx="1135118" cy="969579"/>
            </a:xfrm>
            <a:prstGeom prst="leftArrow">
              <a:avLst>
                <a:gd name="adj1" fmla="val 50000"/>
                <a:gd name="adj2" fmla="val 890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740172">
              <a:off x="6907731" y="3797728"/>
              <a:ext cx="1383259" cy="1341974"/>
            </a:xfrm>
            <a:prstGeom prst="curvedRightArrow">
              <a:avLst>
                <a:gd name="adj1" fmla="val 25000"/>
                <a:gd name="adj2" fmla="val 50000"/>
                <a:gd name="adj3" fmla="val 5586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376185" y="3106596"/>
              <a:ext cx="4327634" cy="102475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органам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ведення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Державного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виборців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8324193" y="3665484"/>
              <a:ext cx="3436882" cy="119345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2031965" y="5034735"/>
              <a:ext cx="3856456" cy="8647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758541" y="5294871"/>
              <a:ext cx="4445001" cy="81665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4944276" y="5426498"/>
              <a:ext cx="944145" cy="867340"/>
            </a:xfrm>
            <a:prstGeom prst="rightArrow">
              <a:avLst>
                <a:gd name="adj1" fmla="val 50000"/>
                <a:gd name="adj2" fmla="val 8199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Выгнутая влево стрелка 26"/>
            <p:cNvSpPr/>
            <p:nvPr/>
          </p:nvSpPr>
          <p:spPr>
            <a:xfrm>
              <a:off x="829477" y="4404014"/>
              <a:ext cx="1180627" cy="1396936"/>
            </a:xfrm>
            <a:prstGeom prst="curvedRightArrow">
              <a:avLst>
                <a:gd name="adj1" fmla="val 25000"/>
                <a:gd name="adj2" fmla="val 50000"/>
                <a:gd name="adj3" fmla="val 517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539602" y="3456597"/>
              <a:ext cx="4404674" cy="140234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82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151368" y="712703"/>
            <a:ext cx="8584323" cy="5171085"/>
            <a:chOff x="1686911" y="567560"/>
            <a:chExt cx="8584323" cy="517108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636172" y="2191409"/>
              <a:ext cx="4635062" cy="8828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840014" y="3231930"/>
              <a:ext cx="4635062" cy="8828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 органу опіки та піклування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222938" y="4603528"/>
              <a:ext cx="6085490" cy="113511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ч.6 ст.300 ЦПК України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2609196" y="1655378"/>
              <a:ext cx="677917" cy="3153103"/>
            </a:xfrm>
            <a:prstGeom prst="downArrow">
              <a:avLst>
                <a:gd name="adj1" fmla="val 50000"/>
                <a:gd name="adj2" fmla="val 21279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>
              <a:off x="3405352" y="1445383"/>
              <a:ext cx="1434662" cy="2374920"/>
            </a:xfrm>
            <a:prstGeom prst="curvedRightArrow">
              <a:avLst>
                <a:gd name="adj1" fmla="val 25000"/>
                <a:gd name="adj2" fmla="val 50000"/>
                <a:gd name="adj3" fmla="val 6016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686911" y="567560"/>
              <a:ext cx="5880538" cy="13135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7214693" y="1268817"/>
              <a:ext cx="823752" cy="1008992"/>
            </a:xfrm>
            <a:prstGeom prst="downArrow">
              <a:avLst>
                <a:gd name="adj1" fmla="val 50000"/>
                <a:gd name="adj2" fmla="val 10213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670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5028" y="1071334"/>
            <a:ext cx="10189029" cy="4213337"/>
            <a:chOff x="783771" y="1085848"/>
            <a:chExt cx="10189029" cy="421333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83771" y="2758965"/>
              <a:ext cx="6421072" cy="16080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свідчать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хронічного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стійкого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усвідомлювати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6747641" y="3817226"/>
              <a:ext cx="4225159" cy="148195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судово-психіатричної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308821">
              <a:off x="7173307" y="2220083"/>
              <a:ext cx="1371601" cy="1730265"/>
            </a:xfrm>
            <a:prstGeom prst="curvedLeftArrow">
              <a:avLst>
                <a:gd name="adj1" fmla="val 25000"/>
                <a:gd name="adj2" fmla="val 50000"/>
                <a:gd name="adj3" fmla="val 617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6183086" y="4008384"/>
              <a:ext cx="1108467" cy="867105"/>
            </a:xfrm>
            <a:prstGeom prst="rightArrow">
              <a:avLst>
                <a:gd name="adj1" fmla="val 50000"/>
                <a:gd name="adj2" fmla="val 972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202621" y="1085848"/>
              <a:ext cx="4840013" cy="14661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8308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9318" y="2533681"/>
            <a:ext cx="11232931" cy="3463597"/>
            <a:chOff x="449318" y="2475624"/>
            <a:chExt cx="11232931" cy="346359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5486401" y="4843224"/>
              <a:ext cx="5896303" cy="10959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>
              <a:off x="4496457" y="4078557"/>
              <a:ext cx="1238907" cy="1679985"/>
            </a:xfrm>
            <a:prstGeom prst="curvedRightArrow">
              <a:avLst>
                <a:gd name="adj1" fmla="val 25000"/>
                <a:gd name="adj2" fmla="val 50000"/>
                <a:gd name="adj3" fmla="val 568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159876" y="3247697"/>
              <a:ext cx="4903076" cy="11981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їй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817273" y="2475624"/>
              <a:ext cx="4864976" cy="9611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шістнадцятирічного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449318" y="4177862"/>
              <a:ext cx="3838903" cy="121336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ЦК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1686910" y="3436736"/>
              <a:ext cx="945932" cy="930165"/>
            </a:xfrm>
            <a:prstGeom prst="downArrow">
              <a:avLst>
                <a:gd name="adj1" fmla="val 50000"/>
                <a:gd name="adj2" fmla="val 7970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6265480" y="2828105"/>
              <a:ext cx="1103586" cy="843309"/>
            </a:xfrm>
            <a:prstGeom prst="rightArrow">
              <a:avLst>
                <a:gd name="adj1" fmla="val 50000"/>
                <a:gd name="adj2" fmla="val 10217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449318" y="362608"/>
            <a:ext cx="11506199" cy="1797853"/>
          </a:xfrm>
        </p:spPr>
        <p:txBody>
          <a:bodyPr>
            <a:no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неповнолітній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дієздатності</a:t>
            </a:r>
            <a:endParaRPr lang="ru-RU"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2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33176" y="501994"/>
            <a:ext cx="10972800" cy="5533696"/>
            <a:chOff x="520262" y="472966"/>
            <a:chExt cx="10972800" cy="553369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39614" y="1277007"/>
              <a:ext cx="9853448" cy="47296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комунальну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449263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449263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11)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>
              <a:off x="520262" y="1103586"/>
              <a:ext cx="1119352" cy="1358042"/>
            </a:xfrm>
            <a:prstGeom prst="curvedRightArrow">
              <a:avLst>
                <a:gd name="adj1" fmla="val 25000"/>
                <a:gd name="adj2" fmla="val 50000"/>
                <a:gd name="adj3" fmla="val 545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819806" y="472966"/>
              <a:ext cx="4524703" cy="10089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49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35314" y="943427"/>
            <a:ext cx="9376228" cy="4688461"/>
            <a:chOff x="1103086" y="870856"/>
            <a:chExt cx="9376228" cy="468846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019097" y="3700953"/>
              <a:ext cx="4958256" cy="9616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7055068" y="4408434"/>
              <a:ext cx="3176752" cy="115088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20421907">
              <a:off x="1550013" y="2928861"/>
              <a:ext cx="1439386" cy="1727427"/>
            </a:xfrm>
            <a:prstGeom prst="curvedRightArrow">
              <a:avLst>
                <a:gd name="adj1" fmla="val 25000"/>
                <a:gd name="adj2" fmla="val 50000"/>
                <a:gd name="adj3" fmla="val 5411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6589985" y="4390700"/>
              <a:ext cx="930166" cy="914400"/>
            </a:xfrm>
            <a:prstGeom prst="downArrow">
              <a:avLst>
                <a:gd name="adj1" fmla="val 50000"/>
                <a:gd name="adj2" fmla="val 7586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160860" y="870856"/>
              <a:ext cx="7318454" cy="154705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межами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ч.1 ст.301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103086" y="2178010"/>
              <a:ext cx="3001329" cy="123706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Підсудність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3436326" y="1952891"/>
              <a:ext cx="1101406" cy="973522"/>
            </a:xfrm>
            <a:prstGeom prst="rightArrow">
              <a:avLst>
                <a:gd name="adj1" fmla="val 50000"/>
                <a:gd name="adj2" fmla="val 904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9675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219936" y="748110"/>
            <a:ext cx="7954578" cy="4774327"/>
            <a:chOff x="2002221" y="617482"/>
            <a:chExt cx="7954578" cy="477432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002221" y="3405353"/>
              <a:ext cx="6274676" cy="8513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16165" y="4409090"/>
              <a:ext cx="6274676" cy="9827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матір’ю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актового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5400000">
              <a:off x="4680543" y="450881"/>
              <a:ext cx="1179788" cy="1512989"/>
            </a:xfrm>
            <a:prstGeom prst="curvedRightArrow">
              <a:avLst>
                <a:gd name="adj1" fmla="val 25000"/>
                <a:gd name="adj2" fmla="val 50000"/>
                <a:gd name="adj3" fmla="val 556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8923283" y="1755229"/>
              <a:ext cx="2" cy="265386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8040415" y="1972006"/>
              <a:ext cx="499" cy="14425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5622282" y="1027385"/>
              <a:ext cx="4334517" cy="142152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2737193" y="1781502"/>
              <a:ext cx="3515710" cy="121394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те,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0806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95337" y="147836"/>
            <a:ext cx="11240815" cy="6101675"/>
            <a:chOff x="493737" y="60750"/>
            <a:chExt cx="11240815" cy="6101675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93737" y="553841"/>
              <a:ext cx="4351283" cy="127863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784180" y="3243193"/>
              <a:ext cx="4950372" cy="85920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988021" y="4154948"/>
              <a:ext cx="4950372" cy="9774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561240" y="5184963"/>
              <a:ext cx="5163331" cy="9774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98287" y="4024884"/>
              <a:ext cx="4188622" cy="139787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5317985" y="2554747"/>
              <a:ext cx="0" cy="26302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10" idx="1"/>
            </p:cNvCxnSpPr>
            <p:nvPr/>
          </p:nvCxnSpPr>
          <p:spPr>
            <a:xfrm>
              <a:off x="5317985" y="4643679"/>
              <a:ext cx="67003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317985" y="3672794"/>
              <a:ext cx="146619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8597348">
              <a:off x="4710464" y="60750"/>
              <a:ext cx="1024787" cy="1396698"/>
            </a:xfrm>
            <a:prstGeom prst="curvedRightArrow">
              <a:avLst>
                <a:gd name="adj1" fmla="val 25000"/>
                <a:gd name="adj2" fmla="val 50000"/>
                <a:gd name="adj3" fmla="val 669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3846597" y="4977720"/>
              <a:ext cx="1029955" cy="890084"/>
            </a:xfrm>
            <a:prstGeom prst="leftArrow">
              <a:avLst>
                <a:gd name="adj1" fmla="val 50000"/>
                <a:gd name="adj2" fmla="val 8719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105154" y="2037113"/>
              <a:ext cx="3925614" cy="81192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4214400" y="1145048"/>
              <a:ext cx="2569780" cy="108782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трелка вниз 31"/>
            <p:cNvSpPr/>
            <p:nvPr/>
          </p:nvSpPr>
          <p:spPr>
            <a:xfrm>
              <a:off x="4663717" y="1896538"/>
              <a:ext cx="882873" cy="838200"/>
            </a:xfrm>
            <a:prstGeom prst="downArrow">
              <a:avLst>
                <a:gd name="adj1" fmla="val 50000"/>
                <a:gd name="adj2" fmla="val 753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4412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10279" y="297043"/>
            <a:ext cx="11311760" cy="6422410"/>
            <a:chOff x="323193" y="268015"/>
            <a:chExt cx="11311760" cy="642241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617079" y="2019582"/>
              <a:ext cx="4162096" cy="770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779174" y="1491821"/>
              <a:ext cx="4855779" cy="8946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779174" y="2420010"/>
              <a:ext cx="4855779" cy="89863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задовольняє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 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500914" y="3424688"/>
              <a:ext cx="5509326" cy="12389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6465805">
              <a:off x="1115488" y="5113125"/>
              <a:ext cx="1087622" cy="1335977"/>
            </a:xfrm>
            <a:prstGeom prst="curvedLeftArrow">
              <a:avLst>
                <a:gd name="adj1" fmla="val 25000"/>
                <a:gd name="adj2" fmla="val 50000"/>
                <a:gd name="adj3" fmla="val 603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20847098">
              <a:off x="1578238" y="1497710"/>
              <a:ext cx="1174531" cy="1347198"/>
            </a:xfrm>
            <a:prstGeom prst="curvedRightArrow">
              <a:avLst>
                <a:gd name="adj1" fmla="val 25000"/>
                <a:gd name="adj2" fmla="val 50000"/>
                <a:gd name="adj3" fmla="val 643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6420508" y="1936403"/>
              <a:ext cx="1095705" cy="915190"/>
            </a:xfrm>
            <a:prstGeom prst="rightArrow">
              <a:avLst>
                <a:gd name="adj1" fmla="val 50000"/>
                <a:gd name="adj2" fmla="val 8962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0618074" y="2999914"/>
              <a:ext cx="784331" cy="1083868"/>
            </a:xfrm>
            <a:prstGeom prst="downArrow">
              <a:avLst>
                <a:gd name="adj1" fmla="val 50000"/>
                <a:gd name="adj2" fmla="val 11231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567559" y="742950"/>
              <a:ext cx="2538248" cy="105629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885090" y="268015"/>
              <a:ext cx="5605767" cy="98535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142139" y="4893150"/>
              <a:ext cx="4445875" cy="12691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383061" y="5527712"/>
              <a:ext cx="5060732" cy="7409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323193" y="4159186"/>
              <a:ext cx="3026980" cy="100899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5791200" y="5861275"/>
              <a:ext cx="1261896" cy="829150"/>
            </a:xfrm>
            <a:prstGeom prst="rightArrow">
              <a:avLst>
                <a:gd name="adj1" fmla="val 50000"/>
                <a:gd name="adj2" fmla="val 1271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2785987" y="893286"/>
              <a:ext cx="977461" cy="815490"/>
            </a:xfrm>
            <a:prstGeom prst="rightArrow">
              <a:avLst>
                <a:gd name="adj1" fmla="val 50000"/>
                <a:gd name="adj2" fmla="val 9059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4745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3"/>
          <p:cNvSpPr>
            <a:spLocks noGrp="1"/>
          </p:cNvSpPr>
          <p:nvPr>
            <p:ph type="title"/>
          </p:nvPr>
        </p:nvSpPr>
        <p:spPr>
          <a:xfrm>
            <a:off x="1211042" y="284927"/>
            <a:ext cx="10131425" cy="1613338"/>
          </a:xfrm>
        </p:spPr>
        <p:txBody>
          <a:bodyPr>
            <a:no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безвісно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відсутньою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померлою</a:t>
            </a:r>
            <a:endParaRPr lang="ru-RU"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17891" y="2171776"/>
            <a:ext cx="10298005" cy="4236598"/>
            <a:chOff x="587262" y="2229833"/>
            <a:chExt cx="10298005" cy="423659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5446163" y="3570394"/>
              <a:ext cx="5439104" cy="8513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96261" y="4504503"/>
              <a:ext cx="5439104" cy="108387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невідоме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962400" y="5662385"/>
              <a:ext cx="5416220" cy="80404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майна особи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782543" y="3065481"/>
              <a:ext cx="2139" cy="300769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10" idx="1"/>
            </p:cNvCxnSpPr>
            <p:nvPr/>
          </p:nvCxnSpPr>
          <p:spPr>
            <a:xfrm>
              <a:off x="1782543" y="6064408"/>
              <a:ext cx="217985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>
              <a:endCxn id="9" idx="1"/>
            </p:cNvCxnSpPr>
            <p:nvPr/>
          </p:nvCxnSpPr>
          <p:spPr>
            <a:xfrm>
              <a:off x="1782543" y="5046442"/>
              <a:ext cx="29137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782543" y="3996063"/>
              <a:ext cx="36636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587262" y="2520752"/>
              <a:ext cx="3234012" cy="122971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подається до суду: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478376" y="2229833"/>
              <a:ext cx="5651110" cy="107205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3371753" y="2824977"/>
              <a:ext cx="1006919" cy="951355"/>
            </a:xfrm>
            <a:prstGeom prst="rightArrow">
              <a:avLst>
                <a:gd name="adj1" fmla="val 50000"/>
                <a:gd name="adj2" fmla="val 781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757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82812" y="2569778"/>
            <a:ext cx="6448097" cy="9932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заявникові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безвісно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відсутньою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оголосити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померлою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91860" y="3972910"/>
            <a:ext cx="7136026" cy="15765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безвісну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агрожували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пропала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безвісти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припускати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загибель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нещасного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207173" y="1954922"/>
            <a:ext cx="646386" cy="2222938"/>
          </a:xfrm>
          <a:prstGeom prst="downArrow">
            <a:avLst>
              <a:gd name="adj1" fmla="val 50000"/>
              <a:gd name="adj2" fmla="val 18658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20917754">
            <a:off x="3216164" y="1907627"/>
            <a:ext cx="1166648" cy="1610290"/>
          </a:xfrm>
          <a:prstGeom prst="curvedRightArrow">
            <a:avLst>
              <a:gd name="adj1" fmla="val 25000"/>
              <a:gd name="adj2" fmla="val 50000"/>
              <a:gd name="adj3" fmla="val 6554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71138" y="867103"/>
            <a:ext cx="5517930" cy="129277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заяві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безвісно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відсутньою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померлою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бути </a:t>
            </a:r>
            <a:r>
              <a:rPr lang="ru-RU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606082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8869" y="385605"/>
            <a:ext cx="11293614" cy="5885244"/>
            <a:chOff x="628869" y="385605"/>
            <a:chExt cx="11293614" cy="588524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28869" y="1998936"/>
              <a:ext cx="7557188" cy="98731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родичів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співробітників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невідоме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28869" y="3020406"/>
              <a:ext cx="7557188" cy="17841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запитує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житлово-експлуатаційні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відомостей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невідоме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28869" y="4838691"/>
              <a:ext cx="7557188" cy="143215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вживає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через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невідоме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990099" y="1031647"/>
              <a:ext cx="0" cy="4453428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8172668" y="2460672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8186057" y="3926985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8186057" y="5485075"/>
              <a:ext cx="80404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Выгнутая влево стрелка 17"/>
            <p:cNvSpPr/>
            <p:nvPr/>
          </p:nvSpPr>
          <p:spPr>
            <a:xfrm rot="15861049">
              <a:off x="9047501" y="1242682"/>
              <a:ext cx="1057732" cy="1494317"/>
            </a:xfrm>
            <a:prstGeom prst="curvedRightArrow">
              <a:avLst>
                <a:gd name="adj1" fmla="val 25000"/>
                <a:gd name="adj2" fmla="val 50000"/>
                <a:gd name="adj3" fmla="val 6266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509407" y="825063"/>
              <a:ext cx="2617076" cy="99322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8327946" y="385605"/>
              <a:ext cx="3594537" cy="103395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929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43885" y="725214"/>
            <a:ext cx="10893973" cy="4871544"/>
            <a:chOff x="614856" y="725214"/>
            <a:chExt cx="10893973" cy="487154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15563" y="3239813"/>
              <a:ext cx="5221014" cy="11561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362498" y="2448912"/>
              <a:ext cx="4146331" cy="90914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362497" y="3426374"/>
              <a:ext cx="4146331" cy="96957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свідків, зазначених у заяві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362497" y="4477407"/>
              <a:ext cx="4146331" cy="111935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flipH="1">
              <a:off x="1533748" y="1300655"/>
              <a:ext cx="328" cy="19391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6561083" y="2601310"/>
              <a:ext cx="0" cy="243577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9" idx="1"/>
            </p:cNvCxnSpPr>
            <p:nvPr/>
          </p:nvCxnSpPr>
          <p:spPr>
            <a:xfrm>
              <a:off x="6561083" y="5037082"/>
              <a:ext cx="80141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6561083" y="3911162"/>
              <a:ext cx="80141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3184635" y="1876097"/>
              <a:ext cx="4855779" cy="97746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20615628">
              <a:off x="2046380" y="1498037"/>
              <a:ext cx="1269891" cy="1512859"/>
            </a:xfrm>
            <a:prstGeom prst="curvedRightArrow">
              <a:avLst>
                <a:gd name="adj1" fmla="val 25000"/>
                <a:gd name="adj2" fmla="val 50000"/>
                <a:gd name="adj3" fmla="val 572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7543800" y="2254466"/>
              <a:ext cx="993227" cy="937732"/>
            </a:xfrm>
            <a:prstGeom prst="rightArrow">
              <a:avLst>
                <a:gd name="adj1" fmla="val 50000"/>
                <a:gd name="adj2" fmla="val 7700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14856" y="725214"/>
              <a:ext cx="3011214" cy="115088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52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14052" y="309559"/>
            <a:ext cx="10468304" cy="5943597"/>
            <a:chOff x="930166" y="425673"/>
            <a:chExt cx="10468304" cy="594359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033752" y="3704897"/>
              <a:ext cx="7662041" cy="13400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архіву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495394" y="5044966"/>
              <a:ext cx="4903076" cy="132430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населеному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пункті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невідоме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452538" y="804042"/>
              <a:ext cx="0" cy="357876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695793" y="2680138"/>
              <a:ext cx="75674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695793" y="4382811"/>
              <a:ext cx="75674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право стрелка 16"/>
            <p:cNvSpPr/>
            <p:nvPr/>
          </p:nvSpPr>
          <p:spPr>
            <a:xfrm rot="6892764">
              <a:off x="1177222" y="1754905"/>
              <a:ext cx="1110464" cy="1343401"/>
            </a:xfrm>
            <a:prstGeom prst="curvedLeftArrow">
              <a:avLst>
                <a:gd name="adj1" fmla="val 25000"/>
                <a:gd name="adj2" fmla="val 50000"/>
                <a:gd name="adj3" fmla="val 551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6066970" y="4824247"/>
              <a:ext cx="925037" cy="819807"/>
            </a:xfrm>
            <a:prstGeom prst="rightArrow">
              <a:avLst>
                <a:gd name="adj1" fmla="val 50000"/>
                <a:gd name="adj2" fmla="val 8461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033752" y="1702675"/>
              <a:ext cx="7662041" cy="17815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населеному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30166" y="804042"/>
              <a:ext cx="5281948" cy="9577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560676" y="425673"/>
              <a:ext cx="2617075" cy="91439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0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4137" y="508250"/>
            <a:ext cx="11522205" cy="5510047"/>
            <a:chOff x="394137" y="551793"/>
            <a:chExt cx="11522205" cy="551004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20263" y="3358056"/>
              <a:ext cx="5055237" cy="11824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слухання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044110" y="4737538"/>
              <a:ext cx="5486400" cy="132430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6783953" y="2191407"/>
              <a:ext cx="0" cy="25461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21175409">
              <a:off x="5393194" y="2299798"/>
              <a:ext cx="1168859" cy="1757581"/>
            </a:xfrm>
            <a:prstGeom prst="curvedLeftArrow">
              <a:avLst>
                <a:gd name="adj1" fmla="val 25000"/>
                <a:gd name="adj2" fmla="val 50000"/>
                <a:gd name="adj3" fmla="val 6534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052680" y="2593428"/>
              <a:ext cx="4863662" cy="15292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94137" y="551793"/>
              <a:ext cx="5352395" cy="14504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відомостей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5061150" y="1683775"/>
              <a:ext cx="2569780" cy="101526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4546800" y="1605751"/>
              <a:ext cx="925086" cy="818135"/>
            </a:xfrm>
            <a:prstGeom prst="leftArrow">
              <a:avLst>
                <a:gd name="adj1" fmla="val 50000"/>
                <a:gd name="adj2" fmla="val 9153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низ 25"/>
            <p:cNvSpPr/>
            <p:nvPr/>
          </p:nvSpPr>
          <p:spPr>
            <a:xfrm>
              <a:off x="7201083" y="1881835"/>
              <a:ext cx="846977" cy="865493"/>
            </a:xfrm>
            <a:prstGeom prst="downArrow">
              <a:avLst>
                <a:gd name="adj1" fmla="val 50000"/>
                <a:gd name="adj2" fmla="val 8214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7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98234" y="525782"/>
            <a:ext cx="10231822" cy="5645809"/>
            <a:chOff x="1070805" y="380639"/>
            <a:chExt cx="10231822" cy="56458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985205" y="2772544"/>
              <a:ext cx="6700346" cy="11627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дітей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будь-кого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один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засуджений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70805" y="1735958"/>
              <a:ext cx="6700346" cy="7882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041494" y="4183561"/>
              <a:ext cx="6700346" cy="8528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01485" y="5238172"/>
              <a:ext cx="6700346" cy="7882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0608942" y="944028"/>
              <a:ext cx="0" cy="429414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741840" y="4634254"/>
              <a:ext cx="86710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4" idx="3"/>
            </p:cNvCxnSpPr>
            <p:nvPr/>
          </p:nvCxnSpPr>
          <p:spPr>
            <a:xfrm flipH="1">
              <a:off x="8685551" y="3353897"/>
              <a:ext cx="19233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3626153">
              <a:off x="5001583" y="322692"/>
              <a:ext cx="1258892" cy="1374785"/>
            </a:xfrm>
            <a:prstGeom prst="curvedRightArrow">
              <a:avLst>
                <a:gd name="adj1" fmla="val 25000"/>
                <a:gd name="adj2" fmla="val 50000"/>
                <a:gd name="adj3" fmla="val 5122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6068475" y="409687"/>
              <a:ext cx="5234152" cy="102934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41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54662" y="417941"/>
            <a:ext cx="10908470" cy="5828586"/>
            <a:chOff x="553062" y="548570"/>
            <a:chExt cx="10908470" cy="582858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024759" y="548570"/>
              <a:ext cx="4809984" cy="152697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535918" y="1171308"/>
              <a:ext cx="3925614" cy="12691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особою, яку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535918" y="2575333"/>
              <a:ext cx="3925614" cy="89863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8418787" y="5077936"/>
              <a:ext cx="2806262" cy="11035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6680079">
              <a:off x="670214" y="4423502"/>
              <a:ext cx="1323945" cy="1558250"/>
            </a:xfrm>
            <a:prstGeom prst="curvedLeftArrow">
              <a:avLst>
                <a:gd name="adj1" fmla="val 25000"/>
                <a:gd name="adj2" fmla="val 50000"/>
                <a:gd name="adj3" fmla="val 6680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876097" y="4264572"/>
              <a:ext cx="6730874" cy="16553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відповідному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88276" y="3397469"/>
              <a:ext cx="3373821" cy="9932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актового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смерть</a:t>
              </a: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8213835" y="5462756"/>
              <a:ext cx="1040524" cy="914400"/>
            </a:xfrm>
            <a:prstGeom prst="leftArrow">
              <a:avLst>
                <a:gd name="adj1" fmla="val 50000"/>
                <a:gd name="adj2" fmla="val 853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7157545" y="1784727"/>
              <a:ext cx="1" cy="127844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7157545" y="1784727"/>
              <a:ext cx="378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7157544" y="3063169"/>
              <a:ext cx="378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359256" y="2423948"/>
              <a:ext cx="782522" cy="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3647089" y="1832742"/>
              <a:ext cx="3200400" cy="118241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3268717" y="1820102"/>
              <a:ext cx="972456" cy="843458"/>
            </a:xfrm>
            <a:prstGeom prst="rightArrow">
              <a:avLst>
                <a:gd name="adj1" fmla="val 50000"/>
                <a:gd name="adj2" fmla="val 8925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680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0207" y="532253"/>
            <a:ext cx="10131425" cy="1487214"/>
          </a:xfrm>
        </p:spPr>
        <p:txBody>
          <a:bodyPr>
            <a:noAutofit/>
          </a:bodyPr>
          <a:lstStyle/>
          <a:p>
            <a:pPr algn="ctr"/>
            <a:r>
              <a:rPr lang="ru-RU" sz="423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423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423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усиновлення</a:t>
            </a:r>
            <a:endParaRPr lang="ru-RU" sz="423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349483" y="2435773"/>
            <a:ext cx="9532872" cy="3301565"/>
            <a:chOff x="1050207" y="2435773"/>
            <a:chExt cx="9532872" cy="3301565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050207" y="2612570"/>
              <a:ext cx="4225158" cy="79622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982235" y="3268558"/>
              <a:ext cx="5129048" cy="115670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батька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68414" y="4891255"/>
              <a:ext cx="6371350" cy="8460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8982123" y="3293557"/>
              <a:ext cx="693683" cy="1797269"/>
            </a:xfrm>
            <a:prstGeom prst="downArrow">
              <a:avLst>
                <a:gd name="adj1" fmla="val 50000"/>
                <a:gd name="adj2" fmla="val 13636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H="1">
              <a:off x="5275365" y="2952913"/>
              <a:ext cx="230466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1910156">
              <a:off x="7164586" y="3048050"/>
              <a:ext cx="1147982" cy="1465772"/>
            </a:xfrm>
            <a:prstGeom prst="curvedLeftArrow">
              <a:avLst>
                <a:gd name="adj1" fmla="val 25000"/>
                <a:gd name="adj2" fmla="val 50000"/>
                <a:gd name="adj3" fmla="val 7340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020072" y="2435773"/>
              <a:ext cx="3563007" cy="105604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усиновлення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340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6818" y="475196"/>
            <a:ext cx="10959665" cy="5821459"/>
            <a:chOff x="706818" y="562281"/>
            <a:chExt cx="10959665" cy="582145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966138" y="1718441"/>
              <a:ext cx="6700345" cy="9065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038599" y="2560587"/>
              <a:ext cx="6700345" cy="90126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060" y="3367262"/>
              <a:ext cx="6700345" cy="104446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062653" y="4288221"/>
              <a:ext cx="6700345" cy="90652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14246" y="5094923"/>
              <a:ext cx="6700345" cy="128881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матір’ю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434662" y="986971"/>
              <a:ext cx="1" cy="41079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7" idx="1"/>
            </p:cNvCxnSpPr>
            <p:nvPr/>
          </p:nvCxnSpPr>
          <p:spPr>
            <a:xfrm>
              <a:off x="1434662" y="4741481"/>
              <a:ext cx="6279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6" idx="1"/>
            </p:cNvCxnSpPr>
            <p:nvPr/>
          </p:nvCxnSpPr>
          <p:spPr>
            <a:xfrm>
              <a:off x="1434663" y="3889495"/>
              <a:ext cx="167639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434662" y="2940944"/>
              <a:ext cx="26039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Выгнутая вправо стрелка 17"/>
            <p:cNvSpPr/>
            <p:nvPr/>
          </p:nvSpPr>
          <p:spPr>
            <a:xfrm rot="17119533">
              <a:off x="5265471" y="359307"/>
              <a:ext cx="1054765" cy="1464222"/>
            </a:xfrm>
            <a:prstGeom prst="curvedLeftArrow">
              <a:avLst>
                <a:gd name="adj1" fmla="val 25000"/>
                <a:gd name="adj2" fmla="val 50000"/>
                <a:gd name="adj3" fmla="val 6433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06818" y="562281"/>
              <a:ext cx="4808483" cy="94593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59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90823" y="390384"/>
            <a:ext cx="10247587" cy="5730767"/>
            <a:chOff x="1308538" y="346841"/>
            <a:chExt cx="10247587" cy="573076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308538" y="1615966"/>
              <a:ext cx="8497612" cy="115876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свідоцтва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другого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308538" y="2829911"/>
              <a:ext cx="8497614" cy="70156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медичний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308538" y="3586657"/>
              <a:ext cx="8497614" cy="81192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довідка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декларації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доходи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308538" y="4453760"/>
              <a:ext cx="8497614" cy="8749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жилим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308538" y="5383926"/>
              <a:ext cx="8497614" cy="69368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878207" y="898634"/>
              <a:ext cx="0" cy="4871545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806151" y="5770179"/>
              <a:ext cx="10720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806151" y="4050425"/>
              <a:ext cx="10720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9806151" y="4942492"/>
              <a:ext cx="10720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9811405" y="3180694"/>
              <a:ext cx="10720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9806151" y="2195348"/>
              <a:ext cx="10720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5297715" y="346841"/>
              <a:ext cx="6258410" cy="10720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0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3430" y="338111"/>
            <a:ext cx="10112577" cy="6207840"/>
            <a:chOff x="798287" y="265540"/>
            <a:chExt cx="10112577" cy="620784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4684" y="2247892"/>
              <a:ext cx="8056180" cy="76725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дозвіл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854684" y="3066064"/>
              <a:ext cx="8056180" cy="8776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854684" y="3994595"/>
              <a:ext cx="8056180" cy="95313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дозвіл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в’їзд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854684" y="4998650"/>
              <a:ext cx="8056180" cy="14747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дипломатичної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України за кордоном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спілкування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615777" y="1076830"/>
              <a:ext cx="1316" cy="464735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615777" y="2631518"/>
              <a:ext cx="1221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615777" y="3504869"/>
              <a:ext cx="1221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632857" y="4485274"/>
              <a:ext cx="1221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604517" y="5724180"/>
              <a:ext cx="1221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5858018" y="265540"/>
              <a:ext cx="5052846" cy="122313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межами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іноземцями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98287" y="429949"/>
              <a:ext cx="5241030" cy="12937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ч.2 ст.311 ЦПК України,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5659197" y="1056019"/>
              <a:ext cx="1223577" cy="1018835"/>
            </a:xfrm>
            <a:prstGeom prst="rightArrow">
              <a:avLst>
                <a:gd name="adj1" fmla="val 50000"/>
                <a:gd name="adj2" fmla="val 943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09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46572" y="127871"/>
            <a:ext cx="11209332" cy="6536623"/>
            <a:chOff x="633658" y="113357"/>
            <a:chExt cx="11209332" cy="653662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656085" y="572681"/>
              <a:ext cx="4950372" cy="96268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656085" y="1631107"/>
              <a:ext cx="4950372" cy="104172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8398778">
              <a:off x="5556837" y="1404596"/>
              <a:ext cx="1347160" cy="2071593"/>
            </a:xfrm>
            <a:prstGeom prst="curvedRightArrow">
              <a:avLst>
                <a:gd name="adj1" fmla="val 25000"/>
                <a:gd name="adj2" fmla="val 50000"/>
                <a:gd name="adj3" fmla="val 6534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33658" y="456218"/>
              <a:ext cx="5596759" cy="19391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 документів, передбачених ч.2 ст.311 ЦПК України,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5852045" y="113357"/>
              <a:ext cx="1111470" cy="930692"/>
            </a:xfrm>
            <a:prstGeom prst="rightArrow">
              <a:avLst>
                <a:gd name="adj1" fmla="val 50000"/>
                <a:gd name="adj2" fmla="val 9352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8529144" y="3951307"/>
              <a:ext cx="0" cy="11135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Выгнутая влево стрелка 18"/>
            <p:cNvSpPr/>
            <p:nvPr/>
          </p:nvSpPr>
          <p:spPr>
            <a:xfrm rot="19796147">
              <a:off x="6303159" y="5562948"/>
              <a:ext cx="1122390" cy="1087032"/>
            </a:xfrm>
            <a:prstGeom prst="curvedRightArrow">
              <a:avLst>
                <a:gd name="adj1" fmla="val 25000"/>
                <a:gd name="adj2" fmla="val 50000"/>
                <a:gd name="adj3" fmla="val 6790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951190" y="5064862"/>
              <a:ext cx="5801709" cy="77523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480791" y="5484844"/>
              <a:ext cx="4362199" cy="108409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69257" y="3426929"/>
              <a:ext cx="6853078" cy="148485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легалізовані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Верховною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Радою України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422232" y="3142492"/>
              <a:ext cx="4073868" cy="121837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</a:t>
              </a: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6988398" y="4021589"/>
              <a:ext cx="1137687" cy="859152"/>
            </a:xfrm>
            <a:prstGeom prst="leftArrow">
              <a:avLst>
                <a:gd name="adj1" fmla="val 50000"/>
                <a:gd name="adj2" fmla="val 1058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5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646387" y="344772"/>
            <a:ext cx="10720551" cy="5934407"/>
            <a:chOff x="646387" y="214143"/>
            <a:chExt cx="10720551" cy="593440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675587" y="595149"/>
              <a:ext cx="5691351" cy="10589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703787" y="1974629"/>
              <a:ext cx="5565228" cy="97088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батька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290145" y="4335516"/>
              <a:ext cx="5817476" cy="102475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окументи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 до зави про </a:t>
              </a:r>
            </a:p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 дитини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56034" y="5197365"/>
              <a:ext cx="5817476" cy="9511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>
              <a:off x="8773510" y="3863864"/>
              <a:ext cx="1488090" cy="1968062"/>
            </a:xfrm>
            <a:prstGeom prst="curvedLeftArrow">
              <a:avLst>
                <a:gd name="adj1" fmla="val 25000"/>
                <a:gd name="adj2" fmla="val 50000"/>
                <a:gd name="adj3" fmla="val 671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580667">
              <a:off x="1495760" y="1556534"/>
              <a:ext cx="1281387" cy="1415844"/>
            </a:xfrm>
            <a:prstGeom prst="curvedRightArrow">
              <a:avLst>
                <a:gd name="adj1" fmla="val 25000"/>
                <a:gd name="adj2" fmla="val 50000"/>
                <a:gd name="adj3" fmla="val 7247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46387" y="595149"/>
              <a:ext cx="4382814" cy="119631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 повинна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7189075" y="3128686"/>
              <a:ext cx="4177863" cy="1206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усиновлення повнолітньої особи додаються: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6705600" y="3901960"/>
              <a:ext cx="804041" cy="974834"/>
            </a:xfrm>
            <a:prstGeom prst="downArrow">
              <a:avLst>
                <a:gd name="adj1" fmla="val 50000"/>
                <a:gd name="adj2" fmla="val 10004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 rot="16200000">
              <a:off x="4975335" y="128747"/>
              <a:ext cx="804041" cy="974834"/>
            </a:xfrm>
            <a:prstGeom prst="downArrow">
              <a:avLst>
                <a:gd name="adj1" fmla="val 50000"/>
                <a:gd name="adj2" fmla="val 9463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480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88572" y="469595"/>
            <a:ext cx="10342179" cy="5793834"/>
            <a:chOff x="914400" y="455081"/>
            <a:chExt cx="10342179" cy="579383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479627" y="455081"/>
              <a:ext cx="4572000" cy="108782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63007" y="3253478"/>
              <a:ext cx="5486400" cy="10089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63007" y="4349153"/>
              <a:ext cx="5486400" cy="9222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уповноваженого органу виконавчої влади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274676" y="5121691"/>
              <a:ext cx="4981903" cy="11272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962806" y="2394237"/>
              <a:ext cx="0" cy="241605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6" idx="1"/>
            </p:cNvCxnSpPr>
            <p:nvPr/>
          </p:nvCxnSpPr>
          <p:spPr>
            <a:xfrm>
              <a:off x="1974630" y="3757964"/>
              <a:ext cx="158837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962806" y="4810296"/>
              <a:ext cx="158837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Стрелка вниз 16"/>
            <p:cNvSpPr/>
            <p:nvPr/>
          </p:nvSpPr>
          <p:spPr>
            <a:xfrm>
              <a:off x="5912069" y="5034984"/>
              <a:ext cx="725214" cy="906505"/>
            </a:xfrm>
            <a:prstGeom prst="downArrow">
              <a:avLst>
                <a:gd name="adj1" fmla="val 50000"/>
                <a:gd name="adj2" fmla="val 9347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4895306">
              <a:off x="3437999" y="677798"/>
              <a:ext cx="1211247" cy="1553194"/>
            </a:xfrm>
            <a:prstGeom prst="curvedRightArrow">
              <a:avLst>
                <a:gd name="adj1" fmla="val 25000"/>
                <a:gd name="adj2" fmla="val 50000"/>
                <a:gd name="adj3" fmla="val 7561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14400" y="2118365"/>
              <a:ext cx="4256688" cy="85133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участь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4272456" y="1259120"/>
              <a:ext cx="2680138" cy="11351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5990896" y="1050246"/>
              <a:ext cx="977462" cy="819798"/>
            </a:xfrm>
            <a:prstGeom prst="rightArrow">
              <a:avLst>
                <a:gd name="adj1" fmla="val 50000"/>
                <a:gd name="adj2" fmla="val 9008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32936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9221" y="207573"/>
            <a:ext cx="10602310" cy="6217598"/>
            <a:chOff x="859221" y="193059"/>
            <a:chExt cx="10602310" cy="621759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82359" y="281804"/>
              <a:ext cx="6258910" cy="129671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подати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доцільність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59221" y="2621672"/>
              <a:ext cx="8623738" cy="89074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умов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92772" y="3564975"/>
              <a:ext cx="8623738" cy="7541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свідоцтво про народження дитини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828797" y="4379534"/>
              <a:ext cx="8623739" cy="8460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медичний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розумовий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розвиток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349060" y="5278170"/>
              <a:ext cx="8623739" cy="11324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навчального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0720552" y="2088273"/>
              <a:ext cx="1" cy="31977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9" idx="3"/>
            </p:cNvCxnSpPr>
            <p:nvPr/>
          </p:nvCxnSpPr>
          <p:spPr>
            <a:xfrm flipH="1">
              <a:off x="10452536" y="4802575"/>
              <a:ext cx="28378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916510" y="3990709"/>
              <a:ext cx="80404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9482959" y="3090970"/>
              <a:ext cx="1253358" cy="32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7" name="Выгнутая вправо стрелка 26"/>
            <p:cNvSpPr/>
            <p:nvPr/>
          </p:nvSpPr>
          <p:spPr>
            <a:xfrm rot="13104342">
              <a:off x="3724724" y="193059"/>
              <a:ext cx="1092216" cy="1351376"/>
            </a:xfrm>
            <a:prstGeom prst="curvedLeftArrow">
              <a:avLst>
                <a:gd name="adj1" fmla="val 25000"/>
                <a:gd name="adj2" fmla="val 50000"/>
                <a:gd name="adj3" fmla="val 6299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1245476" y="1051693"/>
              <a:ext cx="3941379" cy="117453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739757" y="1654721"/>
              <a:ext cx="4367049" cy="86710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повинні бути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додані: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0689020" y="682841"/>
              <a:ext cx="772511" cy="1123953"/>
            </a:xfrm>
            <a:prstGeom prst="downArrow">
              <a:avLst>
                <a:gd name="adj1" fmla="val 50000"/>
                <a:gd name="adj2" fmla="val 1177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9033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59652" y="801539"/>
            <a:ext cx="11020094" cy="5026573"/>
            <a:chOff x="804795" y="772510"/>
            <a:chExt cx="11020094" cy="502657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124544" y="772510"/>
              <a:ext cx="5644055" cy="8198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124542" y="1715815"/>
              <a:ext cx="5644055" cy="8854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124540" y="4805854"/>
              <a:ext cx="5644055" cy="9932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4635813" y="1087821"/>
              <a:ext cx="1" cy="428822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4651578" y="1087821"/>
              <a:ext cx="4729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651578" y="2186152"/>
              <a:ext cx="4729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651578" y="3221421"/>
              <a:ext cx="4729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635813" y="5376041"/>
              <a:ext cx="4729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926364" y="3221421"/>
              <a:ext cx="725214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6" name="Выгнутая влево стрелка 25"/>
            <p:cNvSpPr/>
            <p:nvPr/>
          </p:nvSpPr>
          <p:spPr>
            <a:xfrm rot="19974737">
              <a:off x="5671993" y="3308651"/>
              <a:ext cx="1166651" cy="1342276"/>
            </a:xfrm>
            <a:prstGeom prst="curvedRightArrow">
              <a:avLst>
                <a:gd name="adj1" fmla="val 25000"/>
                <a:gd name="adj2" fmla="val 50000"/>
                <a:gd name="adj3" fmla="val 669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24541" y="2724807"/>
              <a:ext cx="5644055" cy="94855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937578" y="3484180"/>
              <a:ext cx="4887311" cy="10152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усвідомлює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804795" y="2458107"/>
              <a:ext cx="3413227" cy="14819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488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8409" y="538531"/>
            <a:ext cx="10752083" cy="5462754"/>
            <a:chOff x="740980" y="567559"/>
            <a:chExt cx="10752083" cy="546275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556235" y="567559"/>
              <a:ext cx="6936827" cy="13085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недієздатною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556235" y="2779987"/>
              <a:ext cx="6936828" cy="7147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56235" y="3547242"/>
              <a:ext cx="6936828" cy="74623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психіатричної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556234" y="4346030"/>
              <a:ext cx="6936827" cy="77776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964581" y="4910961"/>
              <a:ext cx="3924173" cy="111935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присяжних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790330" y="2615763"/>
              <a:ext cx="701566" cy="2295198"/>
            </a:xfrm>
            <a:prstGeom prst="downArrow">
              <a:avLst>
                <a:gd name="adj1" fmla="val 50000"/>
                <a:gd name="adj2" fmla="val 1580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2812165">
              <a:off x="3331631" y="692583"/>
              <a:ext cx="1223501" cy="1342901"/>
            </a:xfrm>
            <a:prstGeom prst="curvedLeftArrow">
              <a:avLst>
                <a:gd name="adj1" fmla="val 25000"/>
                <a:gd name="adj2" fmla="val 50000"/>
                <a:gd name="adj3" fmla="val 6510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3279228" y="2328042"/>
              <a:ext cx="2884" cy="235431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7" idx="1"/>
            </p:cNvCxnSpPr>
            <p:nvPr/>
          </p:nvCxnSpPr>
          <p:spPr>
            <a:xfrm>
              <a:off x="3274230" y="3137339"/>
              <a:ext cx="12820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3274229" y="3951890"/>
              <a:ext cx="12820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3274229" y="4682359"/>
              <a:ext cx="12820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Овал 16"/>
            <p:cNvSpPr/>
            <p:nvPr/>
          </p:nvSpPr>
          <p:spPr>
            <a:xfrm>
              <a:off x="740980" y="1725012"/>
              <a:ext cx="4147774" cy="110358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 справи про: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56235" y="1928649"/>
              <a:ext cx="6936828" cy="7987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відсутньою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3985618" y="2215050"/>
              <a:ext cx="925343" cy="783022"/>
            </a:xfrm>
            <a:prstGeom prst="rightArrow">
              <a:avLst>
                <a:gd name="adj1" fmla="val 50000"/>
                <a:gd name="adj2" fmla="val 9028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3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2685" y="254752"/>
            <a:ext cx="11277833" cy="6199367"/>
            <a:chOff x="457200" y="283781"/>
            <a:chExt cx="11277833" cy="619936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88276" y="283781"/>
              <a:ext cx="5218386" cy="8355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88276" y="1191612"/>
              <a:ext cx="5218386" cy="8355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усиновлюваної особи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88276" y="2099443"/>
              <a:ext cx="5218386" cy="8355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37082" y="4973597"/>
              <a:ext cx="6697951" cy="150955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660931" y="525516"/>
              <a:ext cx="0" cy="2141488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5" idx="3"/>
            </p:cNvCxnSpPr>
            <p:nvPr/>
          </p:nvCxnSpPr>
          <p:spPr>
            <a:xfrm flipH="1">
              <a:off x="6006662" y="1609398"/>
              <a:ext cx="210469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6006662" y="525516"/>
              <a:ext cx="6542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6006662" y="2667004"/>
              <a:ext cx="6542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6" name="Выгнутая вправо стрелка 25"/>
            <p:cNvSpPr/>
            <p:nvPr/>
          </p:nvSpPr>
          <p:spPr>
            <a:xfrm rot="18599620">
              <a:off x="9905965" y="3126071"/>
              <a:ext cx="1421860" cy="1993769"/>
            </a:xfrm>
            <a:prstGeom prst="curvedLeftArrow">
              <a:avLst>
                <a:gd name="adj1" fmla="val 25000"/>
                <a:gd name="adj2" fmla="val 50000"/>
                <a:gd name="adj3" fmla="val 5978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8150774" y="3245741"/>
              <a:ext cx="2490952" cy="102475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173004" y="3561701"/>
              <a:ext cx="5283650" cy="96914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457200" y="4392277"/>
              <a:ext cx="3846786" cy="125177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трелка влево 31"/>
            <p:cNvSpPr/>
            <p:nvPr/>
          </p:nvSpPr>
          <p:spPr>
            <a:xfrm>
              <a:off x="7748752" y="3107689"/>
              <a:ext cx="1024759" cy="908023"/>
            </a:xfrm>
            <a:prstGeom prst="leftArrow">
              <a:avLst>
                <a:gd name="adj1" fmla="val 50000"/>
                <a:gd name="adj2" fmla="val 9478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трелка вниз 32"/>
            <p:cNvSpPr/>
            <p:nvPr/>
          </p:nvSpPr>
          <p:spPr>
            <a:xfrm>
              <a:off x="3894082" y="4270499"/>
              <a:ext cx="819807" cy="1053668"/>
            </a:xfrm>
            <a:prstGeom prst="downArrow">
              <a:avLst>
                <a:gd name="adj1" fmla="val 50000"/>
                <a:gd name="adj2" fmla="val 1000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236373" y="950302"/>
              <a:ext cx="4319752" cy="130562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997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29450" y="314629"/>
            <a:ext cx="11469413" cy="6098425"/>
            <a:chOff x="402022" y="300115"/>
            <a:chExt cx="11469413" cy="609842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993227" y="1363717"/>
              <a:ext cx="3925614" cy="8513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141780" y="425669"/>
              <a:ext cx="4035972" cy="115088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4504258">
              <a:off x="3525521" y="64855"/>
              <a:ext cx="1225856" cy="1696375"/>
            </a:xfrm>
            <a:prstGeom prst="curvedRightArrow">
              <a:avLst>
                <a:gd name="adj1" fmla="val 25000"/>
                <a:gd name="adj2" fmla="val 50000"/>
                <a:gd name="adj3" fmla="val 637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734208" y="2447223"/>
              <a:ext cx="5186855" cy="12927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402022" y="3655997"/>
              <a:ext cx="3405352" cy="8497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7441324" y="1359776"/>
              <a:ext cx="0" cy="261238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6921064" y="3121903"/>
              <a:ext cx="520260" cy="17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Стрелка вниз 22"/>
            <p:cNvSpPr/>
            <p:nvPr/>
          </p:nvSpPr>
          <p:spPr>
            <a:xfrm>
              <a:off x="1122984" y="3043118"/>
              <a:ext cx="890751" cy="931065"/>
            </a:xfrm>
            <a:prstGeom prst="downArrow">
              <a:avLst>
                <a:gd name="adj1" fmla="val 50000"/>
                <a:gd name="adj2" fmla="val 8070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Выгнутая вправо стрелка 23"/>
            <p:cNvSpPr/>
            <p:nvPr/>
          </p:nvSpPr>
          <p:spPr>
            <a:xfrm rot="1709553">
              <a:off x="6685954" y="5186873"/>
              <a:ext cx="1258493" cy="1211667"/>
            </a:xfrm>
            <a:prstGeom prst="curvedLeftArrow">
              <a:avLst>
                <a:gd name="adj1" fmla="val 25000"/>
                <a:gd name="adj2" fmla="val 50000"/>
                <a:gd name="adj3" fmla="val 608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445876" y="3972163"/>
              <a:ext cx="7425559" cy="144322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батьками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758966" y="5200557"/>
              <a:ext cx="3815255" cy="8198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4445876" y="930164"/>
              <a:ext cx="3436883" cy="98928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 rot="16200000">
              <a:off x="6395421" y="439996"/>
              <a:ext cx="867103" cy="972454"/>
            </a:xfrm>
            <a:prstGeom prst="downArrow">
              <a:avLst>
                <a:gd name="adj1" fmla="val 50000"/>
                <a:gd name="adj2" fmla="val 8272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5653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9438" y="164037"/>
            <a:ext cx="10720551" cy="5987576"/>
            <a:chOff x="583324" y="62437"/>
            <a:chExt cx="10720551" cy="598757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75186" y="1860331"/>
              <a:ext cx="5234152" cy="81980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20238471">
              <a:off x="1079937" y="1150884"/>
              <a:ext cx="1560787" cy="1529256"/>
            </a:xfrm>
            <a:prstGeom prst="curvedRightArrow">
              <a:avLst>
                <a:gd name="adj1" fmla="val 25000"/>
                <a:gd name="adj2" fmla="val 50000"/>
                <a:gd name="adj3" fmla="val 6071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583324" y="425668"/>
              <a:ext cx="3373820" cy="119817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767959" y="425668"/>
              <a:ext cx="3941379" cy="111935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3168701" y="62437"/>
              <a:ext cx="1040524" cy="874987"/>
            </a:xfrm>
            <a:prstGeom prst="rightArrow">
              <a:avLst>
                <a:gd name="adj1" fmla="val 50000"/>
                <a:gd name="adj2" fmla="val 9489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19648536">
              <a:off x="3452649" y="4607472"/>
              <a:ext cx="1324303" cy="1442541"/>
            </a:xfrm>
            <a:prstGeom prst="curvedRightArrow">
              <a:avLst>
                <a:gd name="adj1" fmla="val 25000"/>
                <a:gd name="adj2" fmla="val 50000"/>
                <a:gd name="adj3" fmla="val 5473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668813" y="2995450"/>
              <a:ext cx="4635062" cy="111935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поновлює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37136" y="3816487"/>
              <a:ext cx="5533697" cy="107205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6659945" y="3733717"/>
              <a:ext cx="821776" cy="998644"/>
            </a:xfrm>
            <a:prstGeom prst="downArrow">
              <a:avLst>
                <a:gd name="adj1" fmla="val 50000"/>
                <a:gd name="adj2" fmla="val 9799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895193" y="4776948"/>
              <a:ext cx="5628289" cy="10405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88945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83771" y="973708"/>
            <a:ext cx="10748581" cy="4676564"/>
            <a:chOff x="609599" y="930165"/>
            <a:chExt cx="10748581" cy="467656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09599" y="930165"/>
              <a:ext cx="4435366" cy="134857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скасовує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815491" y="1800521"/>
              <a:ext cx="6542689" cy="12673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право 4"/>
            <p:cNvSpPr/>
            <p:nvPr/>
          </p:nvSpPr>
          <p:spPr>
            <a:xfrm>
              <a:off x="4426857" y="1800521"/>
              <a:ext cx="901013" cy="851338"/>
            </a:xfrm>
            <a:prstGeom prst="rightArrow">
              <a:avLst>
                <a:gd name="adj1" fmla="val 50000"/>
                <a:gd name="adj2" fmla="val 8644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757855" y="4067504"/>
              <a:ext cx="5344512" cy="108782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2245802">
              <a:off x="7119656" y="4162023"/>
              <a:ext cx="1163597" cy="1444706"/>
            </a:xfrm>
            <a:prstGeom prst="curvedLeftArrow">
              <a:avLst>
                <a:gd name="adj1" fmla="val 25000"/>
                <a:gd name="adj2" fmla="val 50000"/>
                <a:gd name="adj3" fmla="val 5481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416565" y="3358056"/>
              <a:ext cx="3925614" cy="119818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09687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0079" y="474339"/>
            <a:ext cx="11138338" cy="5609898"/>
            <a:chOff x="402021" y="459826"/>
            <a:chExt cx="11138338" cy="560989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766849" y="4301360"/>
              <a:ext cx="5659820" cy="96432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321971" y="5118538"/>
              <a:ext cx="3752194" cy="9511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справах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дітей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іноземцями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8056179" y="2175640"/>
              <a:ext cx="0" cy="21257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 flipV="1">
              <a:off x="7480737" y="3686504"/>
              <a:ext cx="567559" cy="2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право стрелка 16"/>
            <p:cNvSpPr/>
            <p:nvPr/>
          </p:nvSpPr>
          <p:spPr>
            <a:xfrm rot="7710998">
              <a:off x="1008126" y="3311685"/>
              <a:ext cx="1081674" cy="1305157"/>
            </a:xfrm>
            <a:prstGeom prst="curvedLeftArrow">
              <a:avLst>
                <a:gd name="adj1" fmla="val 25000"/>
                <a:gd name="adj2" fmla="val 50000"/>
                <a:gd name="adj3" fmla="val 5711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5916009" y="4966138"/>
              <a:ext cx="811925" cy="911775"/>
            </a:xfrm>
            <a:prstGeom prst="downArrow">
              <a:avLst>
                <a:gd name="adj1" fmla="val 50000"/>
                <a:gd name="adj2" fmla="val 9210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828800" y="3134710"/>
              <a:ext cx="5659820" cy="100899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стану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402021" y="2148426"/>
              <a:ext cx="3421118" cy="11666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757245" y="1638550"/>
              <a:ext cx="3941378" cy="11035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727934" y="459826"/>
              <a:ext cx="4812425" cy="12612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актового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повнолітньої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6212113" y="981655"/>
              <a:ext cx="1099145" cy="930167"/>
            </a:xfrm>
            <a:prstGeom prst="rightArrow">
              <a:avLst>
                <a:gd name="adj1" fmla="val 50000"/>
                <a:gd name="adj2" fmla="val 9183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42069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8732" y="152401"/>
            <a:ext cx="11382704" cy="1030013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35018" y="1309789"/>
            <a:ext cx="11536418" cy="5281448"/>
            <a:chOff x="488732" y="1324304"/>
            <a:chExt cx="11536418" cy="528144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8732" y="1592317"/>
              <a:ext cx="11225047" cy="501343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родинних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утриманні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каліцтва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призначення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пенсії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загальнообов’язковому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соціальному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страхуванню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сім’єю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чоловіка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жінки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правовстановлюючих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збігаються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часом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свідоцтві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паспорті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факту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факту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безвісти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загрожували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загиблою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нещасного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надзвичайних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ситуацій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техногенного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природного характеру</a:t>
              </a: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11406350" y="1789386"/>
              <a:ext cx="614858" cy="2797128"/>
            </a:xfrm>
            <a:prstGeom prst="downArrow">
              <a:avLst>
                <a:gd name="adj1" fmla="val 50000"/>
                <a:gd name="adj2" fmla="val 22623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642335" y="1324304"/>
              <a:ext cx="4382815" cy="85133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77762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08430" y="441226"/>
            <a:ext cx="8655268" cy="5648474"/>
            <a:chOff x="1592316" y="368654"/>
            <a:chExt cx="8655268" cy="564847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40012" y="2545887"/>
              <a:ext cx="5407572" cy="9301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паспорта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004439" y="3332193"/>
              <a:ext cx="5407572" cy="9301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військового квитка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18639" y="4262358"/>
              <a:ext cx="5407572" cy="9301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квитка про членство в об’єднанні громадян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78115" y="5062477"/>
              <a:ext cx="5407572" cy="95465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свідоцтв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видають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617076" y="1519158"/>
              <a:ext cx="0" cy="35157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7" idx="1"/>
            </p:cNvCxnSpPr>
            <p:nvPr/>
          </p:nvCxnSpPr>
          <p:spPr>
            <a:xfrm>
              <a:off x="2617076" y="4727440"/>
              <a:ext cx="70156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2624957" y="3824884"/>
              <a:ext cx="1387363" cy="34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V="1">
              <a:off x="2617076" y="2972426"/>
              <a:ext cx="2222936" cy="24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4217272" y="399935"/>
              <a:ext cx="4508939" cy="152137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592316" y="963799"/>
              <a:ext cx="3263463" cy="108092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3635787" y="368654"/>
              <a:ext cx="1154297" cy="849002"/>
            </a:xfrm>
            <a:prstGeom prst="leftArrow">
              <a:avLst>
                <a:gd name="adj1" fmla="val 50000"/>
                <a:gd name="adj2" fmla="val 10384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1983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84479" y="1060823"/>
            <a:ext cx="10460786" cy="4435032"/>
            <a:chOff x="795793" y="770538"/>
            <a:chExt cx="10460786" cy="443503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186856" y="4302999"/>
              <a:ext cx="4414344" cy="90257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95793" y="3618777"/>
              <a:ext cx="4485288" cy="11075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531366" y="1295974"/>
              <a:ext cx="0" cy="346003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8" idx="3"/>
            </p:cNvCxnSpPr>
            <p:nvPr/>
          </p:nvCxnSpPr>
          <p:spPr>
            <a:xfrm flipH="1">
              <a:off x="9601200" y="4754284"/>
              <a:ext cx="93016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низ стрелка 16"/>
            <p:cNvSpPr/>
            <p:nvPr/>
          </p:nvSpPr>
          <p:spPr>
            <a:xfrm rot="13272983">
              <a:off x="5227190" y="1632619"/>
              <a:ext cx="1671313" cy="1151563"/>
            </a:xfrm>
            <a:prstGeom prst="curvedUpArrow">
              <a:avLst>
                <a:gd name="adj1" fmla="val 25000"/>
                <a:gd name="adj2" fmla="val 50000"/>
                <a:gd name="adj3" fmla="val 692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4662287" y="4000121"/>
              <a:ext cx="1114400" cy="940014"/>
            </a:xfrm>
            <a:prstGeom prst="leftArrow">
              <a:avLst>
                <a:gd name="adj1" fmla="val 50000"/>
                <a:gd name="adj2" fmla="val 9528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186856" y="2556967"/>
              <a:ext cx="4414344" cy="93804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95793" y="1839311"/>
              <a:ext cx="4485288" cy="118148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вбачається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право</a:t>
              </a: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9601200" y="3061215"/>
              <a:ext cx="93016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8150773" y="770538"/>
              <a:ext cx="3105806" cy="116664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15695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59272" y="346443"/>
            <a:ext cx="10937642" cy="5929194"/>
            <a:chOff x="557672" y="360957"/>
            <a:chExt cx="10937642" cy="592919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67103" y="360957"/>
              <a:ext cx="3972911" cy="10720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6244047">
              <a:off x="2173484" y="1415102"/>
              <a:ext cx="1265557" cy="1544158"/>
            </a:xfrm>
            <a:prstGeom prst="curvedLeftArrow">
              <a:avLst>
                <a:gd name="adj1" fmla="val 25000"/>
                <a:gd name="adj2" fmla="val 50000"/>
                <a:gd name="adj3" fmla="val 6456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370192" y="3090042"/>
              <a:ext cx="6949466" cy="11924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межами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882572" y="4797576"/>
              <a:ext cx="4193628" cy="97746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Верховного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659831" y="5190965"/>
              <a:ext cx="3835483" cy="10991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громадянина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межами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низ стрелка 13"/>
            <p:cNvSpPr/>
            <p:nvPr/>
          </p:nvSpPr>
          <p:spPr>
            <a:xfrm rot="4017851">
              <a:off x="2571582" y="4428346"/>
              <a:ext cx="1424782" cy="1137429"/>
            </a:xfrm>
            <a:prstGeom prst="curvedUpArrow">
              <a:avLst>
                <a:gd name="adj1" fmla="val 25000"/>
                <a:gd name="adj2" fmla="val 50000"/>
                <a:gd name="adj3" fmla="val 5465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7300686" y="5412636"/>
              <a:ext cx="690220" cy="877515"/>
            </a:xfrm>
            <a:prstGeom prst="downArrow">
              <a:avLst>
                <a:gd name="adj1" fmla="val 50000"/>
                <a:gd name="adj2" fmla="val 9924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557672" y="3673364"/>
              <a:ext cx="3090042" cy="122971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Підсудність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2561619" y="3310310"/>
              <a:ext cx="1044621" cy="903783"/>
            </a:xfrm>
            <a:prstGeom prst="rightArrow">
              <a:avLst>
                <a:gd name="adj1" fmla="val 50000"/>
                <a:gd name="adj2" fmla="val 8887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526925" y="1338418"/>
              <a:ext cx="4572000" cy="135583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153103" y="1338418"/>
              <a:ext cx="3720662" cy="116664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20" name="Стрелка вверх 19"/>
            <p:cNvSpPr/>
            <p:nvPr/>
          </p:nvSpPr>
          <p:spPr>
            <a:xfrm rot="5400000">
              <a:off x="6550573" y="952165"/>
              <a:ext cx="945931" cy="993228"/>
            </a:xfrm>
            <a:prstGeom prst="upArrow">
              <a:avLst>
                <a:gd name="adj1" fmla="val 50000"/>
                <a:gd name="adj2" fmla="val 8272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82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4664" y="474248"/>
            <a:ext cx="10846675" cy="5932467"/>
            <a:chOff x="761749" y="401676"/>
            <a:chExt cx="10846675" cy="593246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824700" y="401676"/>
              <a:ext cx="3783724" cy="83557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батьками, родичами,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824700" y="1274190"/>
              <a:ext cx="3783724" cy="87745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158108" y="2072819"/>
              <a:ext cx="5896303" cy="94537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межами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911520" y="3325145"/>
              <a:ext cx="3231931" cy="93980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родичами померлого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694541" y="4199102"/>
              <a:ext cx="3231931" cy="93295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їхніми представниками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531429" y="5264716"/>
              <a:ext cx="4324288" cy="106942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за межами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335970" y="716985"/>
              <a:ext cx="0" cy="1040525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5601763" y="1279286"/>
              <a:ext cx="1734207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7335970" y="716985"/>
              <a:ext cx="4887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7335970" y="1757510"/>
              <a:ext cx="4887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Выгнутая влево стрелка 22"/>
            <p:cNvSpPr/>
            <p:nvPr/>
          </p:nvSpPr>
          <p:spPr>
            <a:xfrm rot="19793439">
              <a:off x="1975365" y="1696419"/>
              <a:ext cx="1194171" cy="1289723"/>
            </a:xfrm>
            <a:prstGeom prst="curvedRightArrow">
              <a:avLst>
                <a:gd name="adj1" fmla="val 25000"/>
                <a:gd name="adj2" fmla="val 50000"/>
                <a:gd name="adj3" fmla="val 573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flipH="1">
              <a:off x="4143451" y="3816818"/>
              <a:ext cx="16622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9" name="Выгнутая вправо стрелка 28"/>
            <p:cNvSpPr/>
            <p:nvPr/>
          </p:nvSpPr>
          <p:spPr>
            <a:xfrm rot="4411602">
              <a:off x="4560579" y="4322898"/>
              <a:ext cx="1245931" cy="1912450"/>
            </a:xfrm>
            <a:prstGeom prst="curvedLeftArrow">
              <a:avLst>
                <a:gd name="adj1" fmla="val 25000"/>
                <a:gd name="adj2" fmla="val 50000"/>
                <a:gd name="adj3" fmla="val 6121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432378" y="3400473"/>
              <a:ext cx="5423338" cy="148195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трелка вниз 33"/>
            <p:cNvSpPr/>
            <p:nvPr/>
          </p:nvSpPr>
          <p:spPr>
            <a:xfrm>
              <a:off x="10485634" y="4576586"/>
              <a:ext cx="740164" cy="1110933"/>
            </a:xfrm>
            <a:prstGeom prst="downArrow">
              <a:avLst>
                <a:gd name="adj1" fmla="val 50000"/>
                <a:gd name="adj2" fmla="val 1230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761749" y="401676"/>
              <a:ext cx="6085489" cy="152925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5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0086" y="886215"/>
            <a:ext cx="10594428" cy="4803884"/>
            <a:chOff x="835572" y="871701"/>
            <a:chExt cx="10594428" cy="48038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689131" y="2790496"/>
              <a:ext cx="7740869" cy="8198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2352" y="3673366"/>
              <a:ext cx="8115362" cy="100373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сприяти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гарантованих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законами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82414" y="4719145"/>
              <a:ext cx="7740869" cy="9564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всебічного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529256" y="1526627"/>
              <a:ext cx="0" cy="31925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529256" y="4164723"/>
              <a:ext cx="735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529256" y="3200399"/>
              <a:ext cx="21598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835572" y="898635"/>
              <a:ext cx="3344541" cy="108782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зобов'язаний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895086" y="871701"/>
              <a:ext cx="3941378" cy="9853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3564011" y="1414296"/>
              <a:ext cx="1024759" cy="851339"/>
            </a:xfrm>
            <a:prstGeom prst="rightArrow">
              <a:avLst>
                <a:gd name="adj1" fmla="val 50000"/>
                <a:gd name="adj2" fmla="val 9074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83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85216" y="149796"/>
            <a:ext cx="11291554" cy="6398234"/>
            <a:chOff x="399731" y="135282"/>
            <a:chExt cx="11291554" cy="639823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333549" y="308907"/>
              <a:ext cx="4357736" cy="118241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99731" y="182784"/>
              <a:ext cx="4067503" cy="13085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невідкладно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моменту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до суду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719957">
              <a:off x="5457492" y="4051870"/>
              <a:ext cx="1119351" cy="1631733"/>
            </a:xfrm>
            <a:prstGeom prst="curvedLeftArrow">
              <a:avLst>
                <a:gd name="adj1" fmla="val 25000"/>
                <a:gd name="adj2" fmla="val 50000"/>
                <a:gd name="adj3" fmla="val 6725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2862644">
              <a:off x="6084522" y="135282"/>
              <a:ext cx="1073992" cy="1454795"/>
            </a:xfrm>
            <a:prstGeom prst="curvedLeftArrow">
              <a:avLst>
                <a:gd name="adj1" fmla="val 25000"/>
                <a:gd name="adj2" fmla="val 50000"/>
                <a:gd name="adj3" fmla="val 7300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4091319" y="1057955"/>
              <a:ext cx="5003845" cy="136030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14" name="Стрелка вниз 13"/>
            <p:cNvSpPr/>
            <p:nvPr/>
          </p:nvSpPr>
          <p:spPr>
            <a:xfrm rot="5400000">
              <a:off x="3904155" y="875470"/>
              <a:ext cx="827689" cy="1030514"/>
            </a:xfrm>
            <a:prstGeom prst="downArrow">
              <a:avLst>
                <a:gd name="adj1" fmla="val 50000"/>
                <a:gd name="adj2" fmla="val 944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85952" y="3046448"/>
              <a:ext cx="5016239" cy="12031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832533" y="4652740"/>
              <a:ext cx="4435279" cy="7961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330888" y="5703743"/>
              <a:ext cx="5179248" cy="8297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448707" y="4850623"/>
              <a:ext cx="4242578" cy="119655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7073038" y="3689131"/>
              <a:ext cx="0" cy="2014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Стрелка вправо 22"/>
            <p:cNvSpPr/>
            <p:nvPr/>
          </p:nvSpPr>
          <p:spPr>
            <a:xfrm>
              <a:off x="8409281" y="5737123"/>
              <a:ext cx="996471" cy="796393"/>
            </a:xfrm>
            <a:prstGeom prst="rightArrow">
              <a:avLst>
                <a:gd name="adj1" fmla="val 50000"/>
                <a:gd name="adj2" fmla="val 995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5890476" y="2721252"/>
              <a:ext cx="5331328" cy="17859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5275603" y="2632320"/>
              <a:ext cx="965541" cy="772511"/>
            </a:xfrm>
            <a:prstGeom prst="leftArrow">
              <a:avLst>
                <a:gd name="adj1" fmla="val 50000"/>
                <a:gd name="adj2" fmla="val 10102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24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09301" y="855207"/>
            <a:ext cx="10887811" cy="5069246"/>
            <a:chOff x="778672" y="768121"/>
            <a:chExt cx="10887811" cy="506924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434662" y="1450428"/>
              <a:ext cx="1" cy="272304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34662" y="4173472"/>
              <a:ext cx="7567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434662" y="2868384"/>
              <a:ext cx="272743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Выгнутая вправо стрелка 18"/>
            <p:cNvSpPr/>
            <p:nvPr/>
          </p:nvSpPr>
          <p:spPr>
            <a:xfrm rot="16579364">
              <a:off x="7726010" y="3352074"/>
              <a:ext cx="1161394" cy="1698049"/>
            </a:xfrm>
            <a:prstGeom prst="curvedLeftArrow">
              <a:avLst>
                <a:gd name="adj1" fmla="val 25000"/>
                <a:gd name="adj2" fmla="val 50000"/>
                <a:gd name="adj3" fmla="val 6323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78672" y="768121"/>
              <a:ext cx="6144642" cy="17026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 судового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справах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окупованій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Верховною Радою України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162096" y="2364829"/>
              <a:ext cx="5202621" cy="90114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740869" y="1619908"/>
              <a:ext cx="3925614" cy="119029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7242628" y="1753566"/>
              <a:ext cx="1064080" cy="897553"/>
            </a:xfrm>
            <a:prstGeom prst="rightArrow">
              <a:avLst>
                <a:gd name="adj1" fmla="val 50000"/>
                <a:gd name="adj2" fmla="val 9391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191406" y="3555125"/>
              <a:ext cx="5565228" cy="137948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невідкладно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216665" y="4828374"/>
              <a:ext cx="4319752" cy="10089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93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5264" y="286669"/>
            <a:ext cx="11146218" cy="6173721"/>
            <a:chOff x="583321" y="228612"/>
            <a:chExt cx="11146218" cy="617372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83321" y="2053120"/>
              <a:ext cx="6227381" cy="82895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метою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83322" y="2921486"/>
              <a:ext cx="6227380" cy="8671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причини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83321" y="3827998"/>
              <a:ext cx="6227380" cy="76462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</a:t>
              </a: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>
              <a:off x="10625949" y="4716620"/>
              <a:ext cx="1103590" cy="1469265"/>
            </a:xfrm>
            <a:prstGeom prst="curvedLeftArrow">
              <a:avLst>
                <a:gd name="adj1" fmla="val 25000"/>
                <a:gd name="adj2" fmla="val 50000"/>
                <a:gd name="adj3" fmla="val 6673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677807" y="1616590"/>
              <a:ext cx="0" cy="251460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5" name="Выгнутая влево стрелка 24"/>
            <p:cNvSpPr/>
            <p:nvPr/>
          </p:nvSpPr>
          <p:spPr>
            <a:xfrm rot="3996361">
              <a:off x="4615348" y="135772"/>
              <a:ext cx="1001111" cy="1225251"/>
            </a:xfrm>
            <a:prstGeom prst="curvedRightArrow">
              <a:avLst>
                <a:gd name="adj1" fmla="val 25000"/>
                <a:gd name="adj2" fmla="val 50000"/>
                <a:gd name="adj3" fmla="val 632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 flipH="1">
              <a:off x="6810701" y="2471869"/>
              <a:ext cx="85922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H="1">
              <a:off x="6810701" y="3327144"/>
              <a:ext cx="85922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H="1">
              <a:off x="6818585" y="4131193"/>
              <a:ext cx="85922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5423334" y="228612"/>
              <a:ext cx="5880542" cy="10247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4731657" y="1109622"/>
              <a:ext cx="3631948" cy="1072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362495" y="4274002"/>
              <a:ext cx="4162096" cy="88287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заяви: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387366" y="4831519"/>
              <a:ext cx="5975130" cy="8323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249913" y="5541556"/>
              <a:ext cx="5360276" cy="86077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довідка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6936827" y="4592624"/>
              <a:ext cx="977464" cy="825946"/>
            </a:xfrm>
            <a:prstGeom prst="leftArrow">
              <a:avLst>
                <a:gd name="adj1" fmla="val 50000"/>
                <a:gd name="adj2" fmla="val 924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10294881" y="1253370"/>
              <a:ext cx="599086" cy="3090030"/>
            </a:xfrm>
            <a:prstGeom prst="downArrow">
              <a:avLst>
                <a:gd name="adj1" fmla="val 50000"/>
                <a:gd name="adj2" fmla="val 2628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1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81669" y="646241"/>
            <a:ext cx="10928814" cy="5249322"/>
            <a:chOff x="725211" y="863955"/>
            <a:chExt cx="10928814" cy="524932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987431" y="863955"/>
              <a:ext cx="4666594" cy="94618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 про факт, встановлений судом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977895" y="1909170"/>
              <a:ext cx="4666594" cy="8745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987431" y="2871554"/>
              <a:ext cx="4666594" cy="98044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докази, на підставі яких суд установив цей факт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25211" y="3760075"/>
              <a:ext cx="5286530" cy="150034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органах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посвідченню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6435639" y="1371683"/>
              <a:ext cx="0" cy="1990094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6435639" y="1371683"/>
              <a:ext cx="55179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6416566" y="2346434"/>
              <a:ext cx="55179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171089" y="2346434"/>
              <a:ext cx="1245477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5" name="Прямоугольник 24"/>
            <p:cNvSpPr/>
            <p:nvPr/>
          </p:nvSpPr>
          <p:spPr>
            <a:xfrm>
              <a:off x="5793827" y="4839556"/>
              <a:ext cx="5445037" cy="12737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собою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Выгнутая влево стрелка 25"/>
            <p:cNvSpPr/>
            <p:nvPr/>
          </p:nvSpPr>
          <p:spPr>
            <a:xfrm rot="18940998">
              <a:off x="1962629" y="1912944"/>
              <a:ext cx="1119351" cy="1715354"/>
            </a:xfrm>
            <a:prstGeom prst="curvedRightArrow">
              <a:avLst>
                <a:gd name="adj1" fmla="val 25000"/>
                <a:gd name="adj2" fmla="val 50000"/>
                <a:gd name="adj3" fmla="val 6274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5036456" y="4965949"/>
              <a:ext cx="1001736" cy="819807"/>
            </a:xfrm>
            <a:prstGeom prst="rightArrow">
              <a:avLst>
                <a:gd name="adj1" fmla="val 50000"/>
                <a:gd name="adj2" fmla="val 1000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1087643" y="1526625"/>
              <a:ext cx="662150" cy="2487990"/>
            </a:xfrm>
            <a:prstGeom prst="downArrow">
              <a:avLst>
                <a:gd name="adj1" fmla="val 50000"/>
                <a:gd name="adj2" fmla="val 15476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99885" y="932793"/>
              <a:ext cx="4034721" cy="11029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суду про встановлення факту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43023" y="1859598"/>
              <a:ext cx="3268718" cy="102313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повинно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6426103" y="3361860"/>
              <a:ext cx="55179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8295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6255" y="323319"/>
            <a:ext cx="11506199" cy="15975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прав на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втрачені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пред’явника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endParaRPr lang="ru-RU"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86255" y="2065089"/>
            <a:ext cx="11327523" cy="4142770"/>
            <a:chOff x="386255" y="2021547"/>
            <a:chExt cx="11327523" cy="414277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356944" y="2199289"/>
              <a:ext cx="4130565" cy="116664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втратила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вексель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8418785" y="2782613"/>
              <a:ext cx="3294993" cy="103264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визнання їх недійсними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418785" y="3878316"/>
              <a:ext cx="3294993" cy="11666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папір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087821" y="4855779"/>
              <a:ext cx="5549462" cy="13085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емітента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платежу за векселем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071945" y="3137338"/>
              <a:ext cx="0" cy="157655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8071945" y="3137338"/>
              <a:ext cx="34684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8071945" y="4713890"/>
              <a:ext cx="34684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7362497" y="4051738"/>
              <a:ext cx="709448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Выгнутая вправо стрелка 18"/>
            <p:cNvSpPr/>
            <p:nvPr/>
          </p:nvSpPr>
          <p:spPr>
            <a:xfrm>
              <a:off x="6637283" y="4183536"/>
              <a:ext cx="1213944" cy="1436872"/>
            </a:xfrm>
            <a:prstGeom prst="curvedLeftArrow">
              <a:avLst>
                <a:gd name="adj1" fmla="val 25000"/>
                <a:gd name="adj2" fmla="val 51309"/>
                <a:gd name="adj3" fmla="val 5746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право стрелка 19"/>
            <p:cNvSpPr/>
            <p:nvPr/>
          </p:nvSpPr>
          <p:spPr>
            <a:xfrm rot="12417717">
              <a:off x="1133243" y="2021547"/>
              <a:ext cx="1133345" cy="1296160"/>
            </a:xfrm>
            <a:prstGeom prst="curvedLeftArrow">
              <a:avLst>
                <a:gd name="adj1" fmla="val 25000"/>
                <a:gd name="adj2" fmla="val 50000"/>
                <a:gd name="adj3" fmla="val 6104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86255" y="2885088"/>
              <a:ext cx="2979683" cy="116665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561692" y="3570888"/>
              <a:ext cx="4162098" cy="96169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2498834" y="3468413"/>
              <a:ext cx="1150883" cy="951554"/>
            </a:xfrm>
            <a:prstGeom prst="rightArrow">
              <a:avLst>
                <a:gd name="adj1" fmla="val 50000"/>
                <a:gd name="adj2" fmla="val 9838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3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23053" y="362859"/>
            <a:ext cx="10058400" cy="5874280"/>
            <a:chOff x="1308539" y="232230"/>
            <a:chExt cx="10058400" cy="587428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493173" y="2112580"/>
              <a:ext cx="6873766" cy="91439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974428" y="3111062"/>
              <a:ext cx="6873766" cy="9091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вексель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08539" y="4104290"/>
              <a:ext cx="7499131" cy="200222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точну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емітента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реквізити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векселя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вид, номер бланка, суму векселя, дату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платежу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векселедавця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векселем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векселедержателя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986456" y="1166648"/>
              <a:ext cx="0" cy="29376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5" idx="1"/>
            </p:cNvCxnSpPr>
            <p:nvPr/>
          </p:nvCxnSpPr>
          <p:spPr>
            <a:xfrm>
              <a:off x="1986456" y="3565634"/>
              <a:ext cx="98797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Выгнутая вправо стрелка 10"/>
            <p:cNvSpPr/>
            <p:nvPr/>
          </p:nvSpPr>
          <p:spPr>
            <a:xfrm rot="17467124">
              <a:off x="7650720" y="375771"/>
              <a:ext cx="1334438" cy="1847078"/>
            </a:xfrm>
            <a:prstGeom prst="curvedLeftArrow">
              <a:avLst>
                <a:gd name="adj1" fmla="val 25000"/>
                <a:gd name="adj2" fmla="val 50000"/>
                <a:gd name="adj3" fmla="val 5933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308539" y="232230"/>
              <a:ext cx="6369269" cy="154927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них повинно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12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46121" y="328574"/>
            <a:ext cx="11399191" cy="6075204"/>
            <a:chOff x="346121" y="299545"/>
            <a:chExt cx="11399191" cy="607520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069725" y="299545"/>
              <a:ext cx="5675587" cy="115088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зробити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публікацію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держателя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069724" y="1571297"/>
              <a:ext cx="5675587" cy="115088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заборонити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векселем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691351" y="781706"/>
              <a:ext cx="0" cy="157917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4666592" y="1571297"/>
              <a:ext cx="1024759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691351" y="781706"/>
              <a:ext cx="378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691351" y="2360885"/>
              <a:ext cx="378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Выгнутая влево стрелка 22"/>
            <p:cNvSpPr/>
            <p:nvPr/>
          </p:nvSpPr>
          <p:spPr>
            <a:xfrm rot="15661656">
              <a:off x="8636600" y="4833196"/>
              <a:ext cx="1292668" cy="1790438"/>
            </a:xfrm>
            <a:prstGeom prst="curvedRightArrow">
              <a:avLst>
                <a:gd name="adj1" fmla="val 25000"/>
                <a:gd name="adj2" fmla="val 50000"/>
                <a:gd name="adj3" fmla="val 631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520152" y="3459218"/>
              <a:ext cx="4225159" cy="149115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6158758" y="4499735"/>
              <a:ext cx="3231932" cy="131774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52274" y="4428766"/>
              <a:ext cx="6153478" cy="18932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векселем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платежу за векселем не настав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адресу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округу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платежу за векселем</a:t>
              </a: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6101745" y="3963672"/>
              <a:ext cx="1111855" cy="923638"/>
            </a:xfrm>
            <a:prstGeom prst="leftArrow">
              <a:avLst>
                <a:gd name="adj1" fmla="val 50000"/>
                <a:gd name="adj2" fmla="val 977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Овал 1"/>
            <p:cNvSpPr/>
            <p:nvPr/>
          </p:nvSpPr>
          <p:spPr>
            <a:xfrm>
              <a:off x="346121" y="2656912"/>
              <a:ext cx="2517104" cy="93690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</a:t>
              </a:r>
            </a:p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540000" y="2896948"/>
              <a:ext cx="4833336" cy="97217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емітенту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трелка вправо 3"/>
            <p:cNvSpPr/>
            <p:nvPr/>
          </p:nvSpPr>
          <p:spPr>
            <a:xfrm>
              <a:off x="2211083" y="2456175"/>
              <a:ext cx="1030514" cy="881545"/>
            </a:xfrm>
            <a:prstGeom prst="rightArrow">
              <a:avLst>
                <a:gd name="adj1" fmla="val 50000"/>
                <a:gd name="adj2" fmla="val 9362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182414" y="995855"/>
              <a:ext cx="4083269" cy="1150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одержавши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85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5074" y="671778"/>
            <a:ext cx="10953783" cy="5045021"/>
            <a:chOff x="788274" y="715321"/>
            <a:chExt cx="10953783" cy="504502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046075" y="2119807"/>
              <a:ext cx="5695982" cy="13926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протесту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заборонено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ним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6449826">
              <a:off x="8690247" y="525541"/>
              <a:ext cx="1377030" cy="1756589"/>
            </a:xfrm>
            <a:prstGeom prst="curvedLeftArrow">
              <a:avLst>
                <a:gd name="adj1" fmla="val 25000"/>
                <a:gd name="adj2" fmla="val 50000"/>
                <a:gd name="adj3" fmla="val 7293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12824" y="3427044"/>
              <a:ext cx="3563007" cy="116664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дати постановлення ухвали суду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375831" y="4470400"/>
              <a:ext cx="6350226" cy="1289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перебіг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обігу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обіг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векселів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3939201" y="4049782"/>
              <a:ext cx="873260" cy="1087822"/>
            </a:xfrm>
            <a:prstGeom prst="downArrow">
              <a:avLst>
                <a:gd name="adj1" fmla="val 50000"/>
                <a:gd name="adj2" fmla="val 9997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88274" y="1379478"/>
              <a:ext cx="3342289" cy="119817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Нотаріус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815253" y="953809"/>
              <a:ext cx="5140061" cy="129277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векселя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протесту</a:t>
              </a:r>
            </a:p>
          </p:txBody>
        </p:sp>
        <p:sp>
          <p:nvSpPr>
            <p:cNvPr id="14" name="Стрелка влево 13"/>
            <p:cNvSpPr/>
            <p:nvPr/>
          </p:nvSpPr>
          <p:spPr>
            <a:xfrm rot="10800000">
              <a:off x="3018970" y="988305"/>
              <a:ext cx="1111592" cy="1024759"/>
            </a:xfrm>
            <a:prstGeom prst="leftArrow">
              <a:avLst>
                <a:gd name="adj1" fmla="val 50000"/>
                <a:gd name="adj2" fmla="val 8348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53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2738" y="328778"/>
            <a:ext cx="11027979" cy="6008961"/>
            <a:chOff x="622738" y="328778"/>
            <a:chExt cx="11027979" cy="6008961"/>
          </a:xfrm>
        </p:grpSpPr>
        <p:sp>
          <p:nvSpPr>
            <p:cNvPr id="7" name="Выгнутая вправо стрелка 6"/>
            <p:cNvSpPr/>
            <p:nvPr/>
          </p:nvSpPr>
          <p:spPr>
            <a:xfrm rot="1982671">
              <a:off x="6476615" y="2018258"/>
              <a:ext cx="1150883" cy="1342275"/>
            </a:xfrm>
            <a:prstGeom prst="curvedLeftArrow">
              <a:avLst>
                <a:gd name="adj1" fmla="val 25000"/>
                <a:gd name="adj2" fmla="val 50000"/>
                <a:gd name="adj3" fmla="val 482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912068" y="3565757"/>
              <a:ext cx="5738649" cy="141614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381702" y="5133053"/>
              <a:ext cx="6455979" cy="12046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до держателя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506717" y="4579878"/>
              <a:ext cx="340535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20225099">
              <a:off x="2128342" y="4746458"/>
              <a:ext cx="1103586" cy="1373807"/>
            </a:xfrm>
            <a:prstGeom prst="curvedRightArrow">
              <a:avLst>
                <a:gd name="adj1" fmla="val 25000"/>
                <a:gd name="adj2" fmla="val 50000"/>
                <a:gd name="adj3" fmla="val 6193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1904431" y="945930"/>
              <a:ext cx="0" cy="244667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851336" y="328778"/>
              <a:ext cx="4918843" cy="124777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Держатель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 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336627" y="1186356"/>
              <a:ext cx="5092262" cy="119817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до суду,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постановив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те,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держателем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680136" y="2159876"/>
              <a:ext cx="3673365" cy="92228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векселем</a:t>
              </a: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5399688" y="488730"/>
              <a:ext cx="867103" cy="914401"/>
            </a:xfrm>
            <a:prstGeom prst="downArrow">
              <a:avLst>
                <a:gd name="adj1" fmla="val 50000"/>
                <a:gd name="adj2" fmla="val 838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1229709" y="3392605"/>
              <a:ext cx="4303986" cy="8434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подасть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22738" y="4066123"/>
              <a:ext cx="2656488" cy="102751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851336" y="3665485"/>
              <a:ext cx="819808" cy="881014"/>
            </a:xfrm>
            <a:prstGeom prst="downArrow">
              <a:avLst>
                <a:gd name="adj1" fmla="val 50000"/>
                <a:gd name="adj2" fmla="val 819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7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27315" y="459702"/>
            <a:ext cx="10954035" cy="5986303"/>
            <a:chOff x="696686" y="488731"/>
            <a:chExt cx="10954035" cy="5986303"/>
          </a:xfrm>
        </p:grpSpPr>
        <p:sp>
          <p:nvSpPr>
            <p:cNvPr id="7" name="Выгнутая вправо стрелка 6"/>
            <p:cNvSpPr/>
            <p:nvPr/>
          </p:nvSpPr>
          <p:spPr>
            <a:xfrm rot="5667368">
              <a:off x="2246018" y="1426886"/>
              <a:ext cx="1119972" cy="1606443"/>
            </a:xfrm>
            <a:prstGeom prst="curvedLeftArrow">
              <a:avLst>
                <a:gd name="adj1" fmla="val 25000"/>
                <a:gd name="adj2" fmla="val 50000"/>
                <a:gd name="adj3" fmla="val 5361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6298328" y="5434510"/>
              <a:ext cx="3011214" cy="104052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строк</a:t>
              </a: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3800748">
              <a:off x="1479660" y="2907526"/>
              <a:ext cx="1184813" cy="1572565"/>
            </a:xfrm>
            <a:prstGeom prst="curvedRightArrow">
              <a:avLst>
                <a:gd name="adj1" fmla="val 25000"/>
                <a:gd name="adj2" fmla="val 50000"/>
                <a:gd name="adj3" fmla="val 5534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326523" y="1403131"/>
              <a:ext cx="3499945" cy="11981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96686" y="488731"/>
              <a:ext cx="3575769" cy="1131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держателя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7055069" y="890750"/>
              <a:ext cx="4130565" cy="130853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6385034" y="819806"/>
              <a:ext cx="1245476" cy="977462"/>
            </a:xfrm>
            <a:prstGeom prst="rightArrow">
              <a:avLst>
                <a:gd name="adj1" fmla="val 50000"/>
                <a:gd name="adj2" fmla="val 10245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8387259" y="2942306"/>
              <a:ext cx="3263462" cy="126124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450694" y="3178788"/>
              <a:ext cx="6181777" cy="14819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заборони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векселем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1269126" y="4475070"/>
              <a:ext cx="5029202" cy="12927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до держателя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</a:t>
              </a:r>
            </a:p>
          </p:txBody>
        </p:sp>
        <p:sp>
          <p:nvSpPr>
            <p:cNvPr id="22" name="Стрелка влево 21"/>
            <p:cNvSpPr/>
            <p:nvPr/>
          </p:nvSpPr>
          <p:spPr>
            <a:xfrm>
              <a:off x="8072795" y="2711668"/>
              <a:ext cx="1119352" cy="934239"/>
            </a:xfrm>
            <a:prstGeom prst="leftArrow">
              <a:avLst>
                <a:gd name="adj1" fmla="val 50000"/>
                <a:gd name="adj2" fmla="val 921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5858597" y="5159740"/>
              <a:ext cx="995648" cy="961010"/>
            </a:xfrm>
            <a:prstGeom prst="downArrow">
              <a:avLst>
                <a:gd name="adj1" fmla="val 50000"/>
                <a:gd name="adj2" fmla="val 784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25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12405" y="234065"/>
            <a:ext cx="11587654" cy="6222868"/>
            <a:chOff x="441434" y="219551"/>
            <a:chExt cx="11587654" cy="6222868"/>
          </a:xfrm>
        </p:grpSpPr>
        <p:sp>
          <p:nvSpPr>
            <p:cNvPr id="10" name="Выгнутая влево стрелка 9"/>
            <p:cNvSpPr/>
            <p:nvPr/>
          </p:nvSpPr>
          <p:spPr>
            <a:xfrm rot="19375950">
              <a:off x="7116382" y="1654108"/>
              <a:ext cx="1087821" cy="1216152"/>
            </a:xfrm>
            <a:prstGeom prst="curvedRightArrow">
              <a:avLst>
                <a:gd name="adj1" fmla="val 25000"/>
                <a:gd name="adj2" fmla="val 50000"/>
                <a:gd name="adj3" fmla="val 5970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6319400">
              <a:off x="1498021" y="1111898"/>
              <a:ext cx="1016283" cy="1350596"/>
            </a:xfrm>
            <a:prstGeom prst="curvedLeftArrow">
              <a:avLst>
                <a:gd name="adj1" fmla="val 25000"/>
                <a:gd name="adj2" fmla="val 50000"/>
                <a:gd name="adj3" fmla="val 6763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970075" y="3075229"/>
              <a:ext cx="6268519" cy="9795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20830572">
              <a:off x="1755398" y="3137141"/>
              <a:ext cx="1401881" cy="1323585"/>
            </a:xfrm>
            <a:prstGeom prst="curvedRightArrow">
              <a:avLst>
                <a:gd name="adj1" fmla="val 25000"/>
                <a:gd name="adj2" fmla="val 50000"/>
                <a:gd name="adj3" fmla="val 6290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40222" y="2433036"/>
              <a:ext cx="3064673" cy="99322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15488700">
              <a:off x="9005222" y="5164653"/>
              <a:ext cx="1097689" cy="1457844"/>
            </a:xfrm>
            <a:prstGeom prst="curvedRightArrow">
              <a:avLst>
                <a:gd name="adj1" fmla="val 25000"/>
                <a:gd name="adj2" fmla="val 50000"/>
                <a:gd name="adj3" fmla="val 5805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222938" y="1039358"/>
              <a:ext cx="3216166" cy="85133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872655" y="1055123"/>
              <a:ext cx="4808481" cy="85133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41434" y="219551"/>
              <a:ext cx="3310759" cy="9616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8276895" y="1685745"/>
              <a:ext cx="3752193" cy="104052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5080000" y="609746"/>
              <a:ext cx="1062640" cy="890753"/>
            </a:xfrm>
            <a:prstGeom prst="rightArrow">
              <a:avLst>
                <a:gd name="adj1" fmla="val 50000"/>
                <a:gd name="adj2" fmla="val 9335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5265684" y="5079047"/>
              <a:ext cx="3972910" cy="108730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7893884" y="4223492"/>
              <a:ext cx="3831021" cy="98319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засудженої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725215" y="4902347"/>
              <a:ext cx="4225159" cy="107660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31" name="Стрелка влево 30"/>
            <p:cNvSpPr/>
            <p:nvPr/>
          </p:nvSpPr>
          <p:spPr>
            <a:xfrm>
              <a:off x="4439265" y="5559174"/>
              <a:ext cx="1125510" cy="839547"/>
            </a:xfrm>
            <a:prstGeom prst="leftArrow">
              <a:avLst>
                <a:gd name="adj1" fmla="val 50000"/>
                <a:gd name="adj2" fmla="val 1092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44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90826" y="869231"/>
            <a:ext cx="10346430" cy="4823996"/>
            <a:chOff x="974712" y="941802"/>
            <a:chExt cx="10346430" cy="4823996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1741715" y="2179851"/>
              <a:ext cx="0" cy="24021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2692806">
              <a:off x="5776060" y="4305981"/>
              <a:ext cx="1183321" cy="1459817"/>
            </a:xfrm>
            <a:prstGeom prst="curvedLeftArrow">
              <a:avLst>
                <a:gd name="adj1" fmla="val 25000"/>
                <a:gd name="adj2" fmla="val 50000"/>
                <a:gd name="adj3" fmla="val 6364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593502">
              <a:off x="3883342" y="1645465"/>
              <a:ext cx="1275843" cy="1312650"/>
            </a:xfrm>
            <a:prstGeom prst="curvedRightArrow">
              <a:avLst>
                <a:gd name="adj1" fmla="val 25000"/>
                <a:gd name="adj2" fmla="val 50000"/>
                <a:gd name="adj3" fmla="val 5909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80771" y="3661354"/>
              <a:ext cx="6687458" cy="104052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емітента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векселем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974712" y="4581965"/>
              <a:ext cx="4587765" cy="75296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974712" y="1280761"/>
              <a:ext cx="2916621" cy="119818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828270" y="996982"/>
              <a:ext cx="5502166" cy="8828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5207749" y="1770640"/>
              <a:ext cx="6113393" cy="14791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тримісячного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публікації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держателя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надійде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ч.1 ст.324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3134586" y="941802"/>
              <a:ext cx="1135117" cy="993228"/>
            </a:xfrm>
            <a:prstGeom prst="rightArrow">
              <a:avLst>
                <a:gd name="adj1" fmla="val 50000"/>
                <a:gd name="adj2" fmla="val 872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28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94934" y="594695"/>
            <a:ext cx="10841833" cy="5275782"/>
            <a:chOff x="709448" y="623723"/>
            <a:chExt cx="10841833" cy="527578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709448" y="623723"/>
              <a:ext cx="5328745" cy="12139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09448" y="1916495"/>
              <a:ext cx="5328745" cy="14568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платежу за векселем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векселем особами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передавальних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написів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8023151">
              <a:off x="10309027" y="3674771"/>
              <a:ext cx="1094936" cy="1389573"/>
            </a:xfrm>
            <a:prstGeom prst="curvedLeftArrow">
              <a:avLst>
                <a:gd name="adj1" fmla="val 25000"/>
                <a:gd name="adj2" fmla="val 50000"/>
                <a:gd name="adj3" fmla="val 6155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672755" y="1188081"/>
              <a:ext cx="0" cy="164552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6038194" y="2833604"/>
              <a:ext cx="63456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6038193" y="1188081"/>
              <a:ext cx="63456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672755" y="2055922"/>
              <a:ext cx="1430721" cy="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7216663" y="1583081"/>
              <a:ext cx="3681249" cy="93804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для: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верх 29"/>
            <p:cNvSpPr/>
            <p:nvPr/>
          </p:nvSpPr>
          <p:spPr>
            <a:xfrm>
              <a:off x="9617618" y="2389324"/>
              <a:ext cx="725214" cy="1464851"/>
            </a:xfrm>
            <a:prstGeom prst="upArrow">
              <a:avLst>
                <a:gd name="adj1" fmla="val 50000"/>
                <a:gd name="adj2" fmla="val 11521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530559" y="4712414"/>
              <a:ext cx="3137338" cy="96169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367700" y="3854175"/>
              <a:ext cx="6069071" cy="13243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307316" y="5060731"/>
              <a:ext cx="3941380" cy="83877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3338285" y="4121208"/>
              <a:ext cx="1211370" cy="1072055"/>
            </a:xfrm>
            <a:prstGeom prst="rightArrow">
              <a:avLst>
                <a:gd name="adj1" fmla="val 50000"/>
                <a:gd name="adj2" fmla="val 8676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2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9167" y="720209"/>
            <a:ext cx="10988566" cy="5143561"/>
            <a:chOff x="693682" y="662152"/>
            <a:chExt cx="10988566" cy="514356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578410" y="4662650"/>
              <a:ext cx="5954676" cy="114306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особи, 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вексель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934856" y="3679162"/>
              <a:ext cx="5817226" cy="104542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заявив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вчасно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вексель</a:t>
              </a: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>
              <a:off x="9103548" y="1539164"/>
              <a:ext cx="1213945" cy="1618171"/>
            </a:xfrm>
            <a:prstGeom prst="curvedLeftArrow">
              <a:avLst>
                <a:gd name="adj1" fmla="val 25000"/>
                <a:gd name="adj2" fmla="val 50000"/>
                <a:gd name="adj3" fmla="val 5876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10397358" y="1604139"/>
              <a:ext cx="709449" cy="2246586"/>
            </a:xfrm>
            <a:prstGeom prst="downArrow">
              <a:avLst>
                <a:gd name="adj1" fmla="val 50000"/>
                <a:gd name="adj2" fmla="val 1925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8030560" y="4541587"/>
              <a:ext cx="1005052" cy="887909"/>
            </a:xfrm>
            <a:prstGeom prst="leftArrow">
              <a:avLst>
                <a:gd name="adj1" fmla="val 50000"/>
                <a:gd name="adj2" fmla="val 899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6284237">
              <a:off x="1114748" y="2043260"/>
              <a:ext cx="1162624" cy="1518910"/>
            </a:xfrm>
            <a:prstGeom prst="curvedLeftArrow">
              <a:avLst>
                <a:gd name="adj1" fmla="val 25000"/>
                <a:gd name="adj2" fmla="val 50000"/>
                <a:gd name="adj3" fmla="val 5654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763406" y="662152"/>
              <a:ext cx="4918842" cy="119817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Держатель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векселя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002970" y="2049519"/>
              <a:ext cx="7125263" cy="150857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заподіяних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забороною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векселем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93682" y="1175656"/>
              <a:ext cx="4704968" cy="9300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8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4496" y="4472831"/>
            <a:ext cx="11343289" cy="1629103"/>
          </a:xfrm>
        </p:spPr>
        <p:txBody>
          <a:bodyPr>
            <a:noAutofit/>
          </a:bodyPr>
          <a:lstStyle/>
          <a:p>
            <a:pPr algn="ctr"/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передачу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безхазяйної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нерухомої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комунальну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endParaRPr lang="ru-RU"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283998" y="458450"/>
            <a:ext cx="8004941" cy="3538517"/>
            <a:chOff x="2327541" y="545536"/>
            <a:chExt cx="8004941" cy="353851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327541" y="2992239"/>
              <a:ext cx="5277944" cy="109181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396451">
              <a:off x="4614020" y="1591421"/>
              <a:ext cx="1245476" cy="1389573"/>
            </a:xfrm>
            <a:prstGeom prst="curvedRightArrow">
              <a:avLst>
                <a:gd name="adj1" fmla="val 25000"/>
                <a:gd name="adj2" fmla="val 50000"/>
                <a:gd name="adj3" fmla="val 5466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3967155" y="1482812"/>
              <a:ext cx="0" cy="15094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8" name="Скругленный прямоугольник 7"/>
            <p:cNvSpPr/>
            <p:nvPr/>
          </p:nvSpPr>
          <p:spPr>
            <a:xfrm>
              <a:off x="3005458" y="545536"/>
              <a:ext cx="5896303" cy="13518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передачу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умов,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ЦК України,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936344" y="1852103"/>
              <a:ext cx="4396138" cy="94855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66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52991" y="398064"/>
            <a:ext cx="10311774" cy="6023006"/>
            <a:chOff x="709449" y="267435"/>
            <a:chExt cx="10311774" cy="602300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76249" y="2684078"/>
              <a:ext cx="6889531" cy="92753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характеристики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38248" y="3750221"/>
              <a:ext cx="6889531" cy="132101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775841" y="5209843"/>
              <a:ext cx="6889531" cy="10805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друковані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зроблено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200290" y="1434662"/>
              <a:ext cx="0" cy="3775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6" idx="3"/>
            </p:cNvCxnSpPr>
            <p:nvPr/>
          </p:nvCxnSpPr>
          <p:spPr>
            <a:xfrm flipH="1">
              <a:off x="9427779" y="4410730"/>
              <a:ext cx="7725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8665781" y="3147847"/>
              <a:ext cx="15345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4720985">
              <a:off x="4230613" y="183954"/>
              <a:ext cx="1197480" cy="1492504"/>
            </a:xfrm>
            <a:prstGeom prst="curvedRightArrow">
              <a:avLst>
                <a:gd name="adj1" fmla="val 25000"/>
                <a:gd name="adj2" fmla="val 50000"/>
                <a:gd name="adj3" fmla="val 6022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221014" y="267435"/>
              <a:ext cx="5800209" cy="14346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передачу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повинно бути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09449" y="1608084"/>
              <a:ext cx="6889531" cy="97746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просить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58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8757" y="521888"/>
            <a:ext cx="10893972" cy="5580140"/>
            <a:chOff x="725214" y="449317"/>
            <a:chExt cx="10893972" cy="558014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509487" y="3962400"/>
              <a:ext cx="5064736" cy="12770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річ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органом,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557344" y="4920616"/>
              <a:ext cx="4792717" cy="11088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року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7953703" y="3560608"/>
              <a:ext cx="725216" cy="1497724"/>
            </a:xfrm>
            <a:prstGeom prst="downArrow">
              <a:avLst>
                <a:gd name="adj1" fmla="val 50000"/>
                <a:gd name="adj2" fmla="val 1217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>
              <a:off x="6574221" y="3430088"/>
              <a:ext cx="1119352" cy="1532338"/>
            </a:xfrm>
            <a:prstGeom prst="curvedLeftArrow">
              <a:avLst>
                <a:gd name="adj1" fmla="val 25000"/>
                <a:gd name="adj2" fmla="val 50000"/>
                <a:gd name="adj3" fmla="val 6443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534120" y="1421526"/>
              <a:ext cx="0" cy="173157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705056" y="3145222"/>
              <a:ext cx="82906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Выгнутая вправо стрелка 18"/>
            <p:cNvSpPr/>
            <p:nvPr/>
          </p:nvSpPr>
          <p:spPr>
            <a:xfrm rot="7698029">
              <a:off x="1998370" y="1336367"/>
              <a:ext cx="1080601" cy="1475869"/>
            </a:xfrm>
            <a:prstGeom prst="curvedLeftArrow">
              <a:avLst>
                <a:gd name="adj1" fmla="val 25000"/>
                <a:gd name="adj2" fmla="val 50000"/>
                <a:gd name="adj3" fmla="val 5862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005943" y="2530367"/>
              <a:ext cx="5689852" cy="12297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передачу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8686800" y="1070746"/>
              <a:ext cx="2932386" cy="118241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869324" y="1241538"/>
              <a:ext cx="6243145" cy="11088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передачу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725214" y="449317"/>
              <a:ext cx="5186855" cy="87870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8560676" y="739195"/>
              <a:ext cx="1103585" cy="956076"/>
            </a:xfrm>
            <a:prstGeom prst="leftArrow">
              <a:avLst>
                <a:gd name="adj1" fmla="val 50000"/>
                <a:gd name="adj2" fmla="val 929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871572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36422" y="365112"/>
            <a:ext cx="10184524" cy="5864770"/>
            <a:chOff x="1008993" y="394141"/>
            <a:chExt cx="10184524" cy="586477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021317" y="3342290"/>
              <a:ext cx="6172200" cy="78827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037082" y="4233040"/>
              <a:ext cx="6156435" cy="105628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нерухома річ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органом,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037082" y="5391804"/>
              <a:ext cx="6156435" cy="8671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один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70233" y="2617074"/>
              <a:ext cx="0" cy="323193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270233" y="3775841"/>
              <a:ext cx="27510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270234" y="4795343"/>
              <a:ext cx="27510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270233" y="5849006"/>
              <a:ext cx="27510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Выгнутая влево стрелка 22"/>
            <p:cNvSpPr/>
            <p:nvPr/>
          </p:nvSpPr>
          <p:spPr>
            <a:xfrm rot="5015742">
              <a:off x="2120509" y="505915"/>
              <a:ext cx="1291616" cy="1624988"/>
            </a:xfrm>
            <a:prstGeom prst="curvedRightArrow">
              <a:avLst>
                <a:gd name="adj1" fmla="val 25000"/>
                <a:gd name="adj2" fmla="val 50000"/>
                <a:gd name="adj3" fmla="val 5587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18385" y="394141"/>
              <a:ext cx="5783444" cy="12612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передачу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безхазяйної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113689" y="1355837"/>
              <a:ext cx="3263462" cy="108782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1008993" y="2002222"/>
              <a:ext cx="3736427" cy="11850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встановивши, що: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лево 19"/>
            <p:cNvSpPr/>
            <p:nvPr/>
          </p:nvSpPr>
          <p:spPr>
            <a:xfrm rot="10800000">
              <a:off x="5972251" y="1233655"/>
              <a:ext cx="976398" cy="945930"/>
            </a:xfrm>
            <a:prstGeom prst="leftArrow">
              <a:avLst>
                <a:gd name="adj1" fmla="val 50000"/>
                <a:gd name="adj2" fmla="val 8333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32324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4628" y="278524"/>
            <a:ext cx="10696902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4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відумерлою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68767" y="1925895"/>
            <a:ext cx="9652376" cy="4240924"/>
            <a:chOff x="1610710" y="2027495"/>
            <a:chExt cx="9652376" cy="424092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873062" y="4108542"/>
              <a:ext cx="5738649" cy="89863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834055" y="5196948"/>
              <a:ext cx="5738649" cy="107147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входить до складу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438400" y="3036488"/>
              <a:ext cx="0" cy="216046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>
              <a:off x="2677512" y="3304502"/>
              <a:ext cx="1177158" cy="1497724"/>
            </a:xfrm>
            <a:prstGeom prst="curvedRightArrow">
              <a:avLst>
                <a:gd name="adj1" fmla="val 25000"/>
                <a:gd name="adj2" fmla="val 50000"/>
                <a:gd name="adj3" fmla="val 517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559972" y="2027495"/>
              <a:ext cx="5703114" cy="127700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ЦК 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1610710" y="2484694"/>
              <a:ext cx="4201510" cy="116664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5098173" y="2859898"/>
              <a:ext cx="1128548" cy="963030"/>
            </a:xfrm>
            <a:prstGeom prst="leftArrow">
              <a:avLst>
                <a:gd name="adj1" fmla="val 50000"/>
                <a:gd name="adj2" fmla="val 9114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24104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63540" y="871880"/>
            <a:ext cx="9447298" cy="4932331"/>
            <a:chOff x="1273254" y="900909"/>
            <a:chExt cx="9447298" cy="493233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231930" y="2566603"/>
              <a:ext cx="7488621" cy="73797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час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231931" y="3350548"/>
              <a:ext cx="7488621" cy="73797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становить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31930" y="4141075"/>
              <a:ext cx="7488621" cy="16921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свідчать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спадкодавцю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спадкоємців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заповітом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за законом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907628" y="1513490"/>
              <a:ext cx="0" cy="3531476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V="1">
              <a:off x="1907625" y="2996763"/>
              <a:ext cx="1324303" cy="2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V="1">
              <a:off x="1907625" y="5040086"/>
              <a:ext cx="1324303" cy="2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Скругленный прямоугольник 10"/>
            <p:cNvSpPr/>
            <p:nvPr/>
          </p:nvSpPr>
          <p:spPr>
            <a:xfrm>
              <a:off x="1273254" y="900909"/>
              <a:ext cx="4996918" cy="104801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1907624" y="3732113"/>
              <a:ext cx="1324303" cy="2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2149148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52564" y="484543"/>
            <a:ext cx="10697436" cy="5771699"/>
            <a:chOff x="1039649" y="499058"/>
            <a:chExt cx="10697436" cy="5771699"/>
          </a:xfrm>
        </p:grpSpPr>
        <p:sp>
          <p:nvSpPr>
            <p:cNvPr id="6" name="Выгнутая вправо стрелка 5"/>
            <p:cNvSpPr/>
            <p:nvPr/>
          </p:nvSpPr>
          <p:spPr>
            <a:xfrm rot="12070179">
              <a:off x="1833286" y="499058"/>
              <a:ext cx="1031549" cy="1398244"/>
            </a:xfrm>
            <a:prstGeom prst="curvedLeftArrow">
              <a:avLst>
                <a:gd name="adj1" fmla="val 25000"/>
                <a:gd name="adj2" fmla="val 50000"/>
                <a:gd name="adj3" fmla="val 650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615618" y="3952120"/>
              <a:ext cx="6550920" cy="9194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43656" y="5067306"/>
              <a:ext cx="8505498" cy="120345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входить до складу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9682984" y="3615561"/>
              <a:ext cx="754774" cy="1451745"/>
            </a:xfrm>
            <a:prstGeom prst="downArrow">
              <a:avLst>
                <a:gd name="adj1" fmla="val 50000"/>
                <a:gd name="adj2" fmla="val 13115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>
              <a:off x="8186247" y="3341188"/>
              <a:ext cx="1135117" cy="1389574"/>
            </a:xfrm>
            <a:prstGeom prst="curvedLeftArrow">
              <a:avLst>
                <a:gd name="adj1" fmla="val 25000"/>
                <a:gd name="adj2" fmla="val 50000"/>
                <a:gd name="adj3" fmla="val 5833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533697" y="2590804"/>
              <a:ext cx="5265682" cy="107730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039649" y="1509828"/>
              <a:ext cx="2808013" cy="89863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979684" y="654269"/>
              <a:ext cx="4051737" cy="11745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409794" y="654269"/>
              <a:ext cx="4327291" cy="11745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року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часу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6854059" y="1287521"/>
              <a:ext cx="1111470" cy="922281"/>
            </a:xfrm>
            <a:prstGeom prst="rightArrow">
              <a:avLst>
                <a:gd name="adj1" fmla="val 50000"/>
                <a:gd name="adj2" fmla="val 970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10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88731" y="323620"/>
            <a:ext cx="11240813" cy="5949863"/>
            <a:chOff x="488731" y="251048"/>
            <a:chExt cx="11240813" cy="594986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27890" y="1400162"/>
              <a:ext cx="6495393" cy="79330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29861" y="2280443"/>
              <a:ext cx="7244882" cy="8046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7699080">
              <a:off x="4222849" y="84841"/>
              <a:ext cx="1100048" cy="1432462"/>
            </a:xfrm>
            <a:prstGeom prst="curvedLeftArrow">
              <a:avLst>
                <a:gd name="adj1" fmla="val 25000"/>
                <a:gd name="adj2" fmla="val 50000"/>
                <a:gd name="adj3" fmla="val 6150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827688" y="1089804"/>
              <a:ext cx="604345" cy="1472592"/>
            </a:xfrm>
            <a:prstGeom prst="downArrow">
              <a:avLst>
                <a:gd name="adj1" fmla="val 50000"/>
                <a:gd name="adj2" fmla="val 15173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17481" y="4529649"/>
              <a:ext cx="3618187" cy="90035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2521168" y="5239214"/>
              <a:ext cx="6224753" cy="96169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подати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4180322">
              <a:off x="3496775" y="3306234"/>
              <a:ext cx="1051461" cy="1565561"/>
            </a:xfrm>
            <a:prstGeom prst="curvedRightArrow">
              <a:avLst>
                <a:gd name="adj1" fmla="val 25000"/>
                <a:gd name="adj2" fmla="val 50000"/>
                <a:gd name="adj3" fmla="val 6171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5110309" y="4184407"/>
              <a:ext cx="0" cy="10434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Овал 16"/>
            <p:cNvSpPr/>
            <p:nvPr/>
          </p:nvSpPr>
          <p:spPr>
            <a:xfrm>
              <a:off x="4177862" y="3648380"/>
              <a:ext cx="2853559" cy="107205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69269" y="3172038"/>
              <a:ext cx="5360275" cy="15483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5984951" y="4289336"/>
              <a:ext cx="865166" cy="830542"/>
            </a:xfrm>
            <a:prstGeom prst="rightArrow">
              <a:avLst>
                <a:gd name="adj1" fmla="val 50000"/>
                <a:gd name="adj2" fmla="val 8037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88731" y="313190"/>
              <a:ext cx="3831021" cy="88202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79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621141" y="218033"/>
            <a:ext cx="11081186" cy="6042128"/>
            <a:chOff x="461484" y="232548"/>
            <a:chExt cx="11081186" cy="604212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623829" y="717324"/>
              <a:ext cx="4918841" cy="9774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спадщини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відумерлою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186339" y="1779531"/>
              <a:ext cx="4918841" cy="9774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передачу її територіальній громаді відповідно до закону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837276" y="3582716"/>
              <a:ext cx="6574221" cy="8671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спадкоємці за заповітом і за законом відсутні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37276" y="4493169"/>
              <a:ext cx="6574221" cy="8671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спадкоємці усунені від права на спадкування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837276" y="5407573"/>
              <a:ext cx="6574221" cy="8671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спадкоємці не прийняли спадщину чи відмовилися від її прийняття</a:t>
              </a: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14342001">
              <a:off x="5428620" y="29420"/>
              <a:ext cx="1026707" cy="1692264"/>
            </a:xfrm>
            <a:prstGeom prst="curvedLeftArrow">
              <a:avLst>
                <a:gd name="adj1" fmla="val 25000"/>
                <a:gd name="adj2" fmla="val 50000"/>
                <a:gd name="adj3" fmla="val 584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138542" y="2924495"/>
              <a:ext cx="1" cy="291662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>
              <a:endCxn id="9" idx="1"/>
            </p:cNvCxnSpPr>
            <p:nvPr/>
          </p:nvCxnSpPr>
          <p:spPr>
            <a:xfrm>
              <a:off x="2138543" y="4016267"/>
              <a:ext cx="169873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2138542" y="5862797"/>
              <a:ext cx="169873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2138542" y="4914250"/>
              <a:ext cx="169873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4" name="Скругленный прямоугольник 23"/>
            <p:cNvSpPr/>
            <p:nvPr/>
          </p:nvSpPr>
          <p:spPr>
            <a:xfrm>
              <a:off x="1393622" y="2311616"/>
              <a:ext cx="3561034" cy="96169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встановивши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Выгнутая влево стрелка 25"/>
            <p:cNvSpPr/>
            <p:nvPr/>
          </p:nvSpPr>
          <p:spPr>
            <a:xfrm>
              <a:off x="461484" y="993219"/>
              <a:ext cx="1328838" cy="1931276"/>
            </a:xfrm>
            <a:prstGeom prst="curvedRightArrow">
              <a:avLst>
                <a:gd name="adj1" fmla="val 25000"/>
                <a:gd name="adj2" fmla="val 50000"/>
                <a:gd name="adj3" fmla="val 5500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497209" y="993219"/>
              <a:ext cx="3200399" cy="100899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5705" y="232548"/>
              <a:ext cx="2845676" cy="115088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трелка вправо 32"/>
            <p:cNvSpPr/>
            <p:nvPr/>
          </p:nvSpPr>
          <p:spPr>
            <a:xfrm>
              <a:off x="1790322" y="1032633"/>
              <a:ext cx="1107527" cy="867105"/>
            </a:xfrm>
            <a:prstGeom prst="rightArrow">
              <a:avLst>
                <a:gd name="adj1" fmla="val 50000"/>
                <a:gd name="adj2" fmla="val 10171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трелка вправо 33"/>
            <p:cNvSpPr/>
            <p:nvPr/>
          </p:nvSpPr>
          <p:spPr>
            <a:xfrm>
              <a:off x="5242692" y="1637780"/>
              <a:ext cx="1111843" cy="948894"/>
            </a:xfrm>
            <a:prstGeom prst="rightArrow">
              <a:avLst>
                <a:gd name="adj1" fmla="val 50000"/>
                <a:gd name="adj2" fmla="val 9293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5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380" y="5316440"/>
            <a:ext cx="11359054" cy="1211067"/>
          </a:xfrm>
        </p:spPr>
        <p:txBody>
          <a:bodyPr>
            <a:noAutofit/>
          </a:bodyPr>
          <a:lstStyle/>
          <a:p>
            <a:pPr algn="ctr"/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заяви про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психіатричної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примусовому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</a:t>
            </a:r>
            <a:endParaRPr lang="ru-RU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908866" y="216439"/>
            <a:ext cx="10962568" cy="4996466"/>
            <a:chOff x="748778" y="216439"/>
            <a:chExt cx="10962568" cy="49964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48778" y="217714"/>
              <a:ext cx="5872655" cy="110277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хворого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599740" y="3086692"/>
              <a:ext cx="5738648" cy="158732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медичний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диспансерний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хворим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917384" y="4271110"/>
              <a:ext cx="4532583" cy="94179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хворого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080656" y="1755478"/>
              <a:ext cx="0" cy="2974666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10449967" y="4730144"/>
              <a:ext cx="6148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 flipV="1">
              <a:off x="7346305" y="3811301"/>
              <a:ext cx="3734351" cy="181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15699118">
              <a:off x="9324987" y="2272813"/>
              <a:ext cx="1059445" cy="1340966"/>
            </a:xfrm>
            <a:prstGeom prst="curvedRightArrow">
              <a:avLst>
                <a:gd name="adj1" fmla="val 25000"/>
                <a:gd name="adj2" fmla="val 50000"/>
                <a:gd name="adj3" fmla="val 6361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лево стрелка 20"/>
            <p:cNvSpPr/>
            <p:nvPr/>
          </p:nvSpPr>
          <p:spPr>
            <a:xfrm rot="9107036">
              <a:off x="6725516" y="216439"/>
              <a:ext cx="1347123" cy="1979581"/>
            </a:xfrm>
            <a:prstGeom prst="curvedRightArrow">
              <a:avLst>
                <a:gd name="adj1" fmla="val 25000"/>
                <a:gd name="adj2" fmla="val 50000"/>
                <a:gd name="adj3" fmla="val 6881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298153" y="1396812"/>
              <a:ext cx="5872655" cy="115099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хворого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6981621" y="2013435"/>
              <a:ext cx="2490952" cy="89863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8152210" y="1282990"/>
              <a:ext cx="3559136" cy="107888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 rot="10800000">
              <a:off x="6246555" y="1905988"/>
              <a:ext cx="1082918" cy="860809"/>
            </a:xfrm>
            <a:prstGeom prst="rightArrow">
              <a:avLst>
                <a:gd name="adj1" fmla="val 50000"/>
                <a:gd name="adj2" fmla="val 960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11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5188" y="426858"/>
            <a:ext cx="11272346" cy="5810909"/>
            <a:chOff x="488731" y="455886"/>
            <a:chExt cx="11272346" cy="58109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88731" y="1844564"/>
              <a:ext cx="7189077" cy="914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02220" y="2895597"/>
              <a:ext cx="7520154" cy="136011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мотивований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лікаря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67104" y="4122177"/>
              <a:ext cx="4895194" cy="103039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строк,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буде проведено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39887" y="5278150"/>
              <a:ext cx="7737866" cy="9886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24 годин з часу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хворим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протиепідемічного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режиму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625959" y="1213945"/>
              <a:ext cx="0" cy="406420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5" idx="3"/>
            </p:cNvCxnSpPr>
            <p:nvPr/>
          </p:nvCxnSpPr>
          <p:spPr>
            <a:xfrm flipH="1" flipV="1">
              <a:off x="9522374" y="3575654"/>
              <a:ext cx="1103585" cy="31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4230052">
              <a:off x="3927113" y="422071"/>
              <a:ext cx="1138678" cy="1456308"/>
            </a:xfrm>
            <a:prstGeom prst="curvedRightArrow">
              <a:avLst>
                <a:gd name="adj1" fmla="val 25000"/>
                <a:gd name="adj2" fmla="val 50000"/>
                <a:gd name="adj3" fmla="val 7055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5031565" y="4046802"/>
              <a:ext cx="1137007" cy="763318"/>
            </a:xfrm>
            <a:prstGeom prst="leftArrow">
              <a:avLst>
                <a:gd name="adj1" fmla="val 50000"/>
                <a:gd name="adj2" fmla="val 12059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81904" y="455886"/>
              <a:ext cx="6779173" cy="1252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32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8531" y="305624"/>
            <a:ext cx="11116439" cy="5824573"/>
            <a:chOff x="567560" y="320138"/>
            <a:chExt cx="11116439" cy="582457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67560" y="2062612"/>
              <a:ext cx="5502165" cy="12927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353174" y="843810"/>
              <a:ext cx="4330825" cy="100438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24 годин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26424" y="4919784"/>
              <a:ext cx="5218386" cy="102081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533697" y="3728280"/>
              <a:ext cx="6026369" cy="126124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становить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загрозу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розповсюдження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хвороби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4047991">
              <a:off x="6423953" y="168277"/>
              <a:ext cx="1166649" cy="1470371"/>
            </a:xfrm>
            <a:prstGeom prst="curvedLeftArrow">
              <a:avLst>
                <a:gd name="adj1" fmla="val 25000"/>
                <a:gd name="adj2" fmla="val 50000"/>
                <a:gd name="adj3" fmla="val 574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659085" y="1151539"/>
              <a:ext cx="2907569" cy="110943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 rot="10800000">
              <a:off x="5651453" y="1913607"/>
              <a:ext cx="1170262" cy="962563"/>
            </a:xfrm>
            <a:prstGeom prst="rightArrow">
              <a:avLst>
                <a:gd name="adj1" fmla="val 50000"/>
                <a:gd name="adj2" fmla="val 9422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 rot="20308221">
              <a:off x="1568668" y="4578639"/>
              <a:ext cx="1245475" cy="1566072"/>
            </a:xfrm>
            <a:prstGeom prst="curvedRightArrow">
              <a:avLst>
                <a:gd name="adj1" fmla="val 25000"/>
                <a:gd name="adj2" fmla="val 50000"/>
                <a:gd name="adj3" fmla="val 700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5050971" y="4343474"/>
              <a:ext cx="1062385" cy="835056"/>
            </a:xfrm>
            <a:prstGeom prst="rightArrow">
              <a:avLst>
                <a:gd name="adj1" fmla="val 50000"/>
                <a:gd name="adj2" fmla="val 10624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74985" y="3827417"/>
              <a:ext cx="3624444" cy="9932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Особі,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хворій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заразну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туберкульозу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9580" y="800539"/>
            <a:ext cx="11161987" cy="4714889"/>
            <a:chOff x="662151" y="713454"/>
            <a:chExt cx="11161987" cy="471488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83429" y="4149021"/>
              <a:ext cx="5424087" cy="127932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9853448" y="2227797"/>
              <a:ext cx="0" cy="270247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8907516" y="4930268"/>
              <a:ext cx="9459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7977351" y="3467819"/>
              <a:ext cx="187609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Выгнутая вправо стрелка 18"/>
            <p:cNvSpPr/>
            <p:nvPr/>
          </p:nvSpPr>
          <p:spPr>
            <a:xfrm rot="5707443">
              <a:off x="1791593" y="2983539"/>
              <a:ext cx="1205873" cy="1700025"/>
            </a:xfrm>
            <a:prstGeom prst="curvedLeftArrow">
              <a:avLst>
                <a:gd name="adj1" fmla="val 25000"/>
                <a:gd name="adj2" fmla="val 50000"/>
                <a:gd name="adj3" fmla="val 6004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37793" y="2990255"/>
              <a:ext cx="5139558" cy="95512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 протитуберкульозного закладу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62151" y="2116584"/>
              <a:ext cx="3673365" cy="10405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053957" y="1501729"/>
              <a:ext cx="4272455" cy="122971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Участь у розгляді справи 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8403020" y="713454"/>
              <a:ext cx="3421118" cy="119817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7977351" y="883591"/>
              <a:ext cx="930165" cy="977461"/>
            </a:xfrm>
            <a:prstGeom prst="rightArrow">
              <a:avLst>
                <a:gd name="adj1" fmla="val 50000"/>
                <a:gd name="adj2" fmla="val 7741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9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09433" y="738003"/>
            <a:ext cx="8782896" cy="5097555"/>
            <a:chOff x="1361090" y="694460"/>
            <a:chExt cx="8782896" cy="509755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792703" y="4039603"/>
              <a:ext cx="4351283" cy="8371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792703" y="4954817"/>
              <a:ext cx="4351283" cy="83719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задовольняє заяву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4151086" y="3294743"/>
              <a:ext cx="0" cy="2078673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6" idx="1"/>
            </p:cNvCxnSpPr>
            <p:nvPr/>
          </p:nvCxnSpPr>
          <p:spPr>
            <a:xfrm>
              <a:off x="4151086" y="4455886"/>
              <a:ext cx="1641617" cy="23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4151085" y="5371100"/>
              <a:ext cx="1641617" cy="23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0" name="Скругленный прямоугольник 19"/>
            <p:cNvSpPr/>
            <p:nvPr/>
          </p:nvSpPr>
          <p:spPr>
            <a:xfrm>
              <a:off x="3054757" y="2579320"/>
              <a:ext cx="5423338" cy="96366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526586">
              <a:off x="8257592" y="1953766"/>
              <a:ext cx="1204685" cy="1562476"/>
            </a:xfrm>
            <a:prstGeom prst="curvedLeftArrow">
              <a:avLst>
                <a:gd name="adj1" fmla="val 25000"/>
                <a:gd name="adj2" fmla="val 50000"/>
                <a:gd name="adj3" fmla="val 6234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6812206" y="1024445"/>
              <a:ext cx="3331779" cy="121394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361090" y="694460"/>
              <a:ext cx="5817476" cy="13164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розглянувши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6607817" y="1542772"/>
              <a:ext cx="1128297" cy="908712"/>
            </a:xfrm>
            <a:prstGeom prst="leftArrow">
              <a:avLst>
                <a:gd name="adj1" fmla="val 50000"/>
                <a:gd name="adj2" fmla="val 9304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45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27199" y="1190173"/>
            <a:ext cx="8868229" cy="4281713"/>
            <a:chOff x="1335314" y="1364344"/>
            <a:chExt cx="8868229" cy="428171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123317" y="3174467"/>
              <a:ext cx="6080226" cy="80244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145746" y="4157808"/>
              <a:ext cx="6403168" cy="148824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протитуберкульозному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закладі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строк</a:t>
              </a: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1782889" y="2627086"/>
              <a:ext cx="725715" cy="2247926"/>
            </a:xfrm>
            <a:prstGeom prst="downArrow">
              <a:avLst>
                <a:gd name="adj1" fmla="val 50000"/>
                <a:gd name="adj2" fmla="val 15526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903847">
              <a:off x="2966576" y="2444761"/>
              <a:ext cx="1113970" cy="1651002"/>
            </a:xfrm>
            <a:prstGeom prst="curvedRightArrow">
              <a:avLst>
                <a:gd name="adj1" fmla="val 25000"/>
                <a:gd name="adj2" fmla="val 50000"/>
                <a:gd name="adj3" fmla="val 5887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335314" y="1364344"/>
              <a:ext cx="7416800" cy="139404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про задоволення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935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40968" y="406399"/>
            <a:ext cx="10384975" cy="5813898"/>
            <a:chOff x="1023254" y="464457"/>
            <a:chExt cx="10384975" cy="581389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558973" y="464457"/>
              <a:ext cx="5849256" cy="14514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381827" y="4006870"/>
              <a:ext cx="4441371" cy="107405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протитуберкульозного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407885" y="5204298"/>
              <a:ext cx="4441371" cy="107405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госпіталізації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1768829">
              <a:off x="4208231" y="608464"/>
              <a:ext cx="1262300" cy="1597917"/>
            </a:xfrm>
            <a:prstGeom prst="curvedLeftArrow">
              <a:avLst>
                <a:gd name="adj1" fmla="val 25000"/>
                <a:gd name="adj2" fmla="val 50000"/>
                <a:gd name="adj3" fmla="val 5894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1901371" y="3284787"/>
              <a:ext cx="0" cy="19195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>
              <a:endCxn id="7" idx="1"/>
            </p:cNvCxnSpPr>
            <p:nvPr/>
          </p:nvCxnSpPr>
          <p:spPr>
            <a:xfrm>
              <a:off x="1915885" y="4543898"/>
              <a:ext cx="146594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1023254" y="2706915"/>
              <a:ext cx="4920345" cy="94342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4325256" y="1740788"/>
              <a:ext cx="3149600" cy="114662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5474151" y="2491015"/>
              <a:ext cx="1161145" cy="940726"/>
            </a:xfrm>
            <a:prstGeom prst="leftArrow">
              <a:avLst>
                <a:gd name="adj1" fmla="val 50000"/>
                <a:gd name="adj2" fmla="val 996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9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4544" y="612018"/>
            <a:ext cx="11390085" cy="1456267"/>
          </a:xfrm>
        </p:spPr>
        <p:txBody>
          <a:bodyPr>
            <a:noAutofit/>
          </a:bodyPr>
          <a:lstStyle/>
          <a:p>
            <a:pPr algn="ctr"/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справ про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банками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банківську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таємницю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endParaRPr lang="ru-RU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46628" y="2652742"/>
            <a:ext cx="10450288" cy="3167485"/>
            <a:chOff x="870857" y="2652742"/>
            <a:chExt cx="10450288" cy="316748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544459" y="4659084"/>
              <a:ext cx="5776686" cy="116114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обслуговує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1766144">
              <a:off x="3393174" y="2652742"/>
              <a:ext cx="1208629" cy="1317155"/>
            </a:xfrm>
            <a:prstGeom prst="curvedLeftArrow">
              <a:avLst>
                <a:gd name="adj1" fmla="val 25000"/>
                <a:gd name="adj2" fmla="val 50000"/>
                <a:gd name="adj3" fmla="val 6185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70857" y="3585029"/>
              <a:ext cx="4310743" cy="133531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673601" y="2714172"/>
              <a:ext cx="4238170" cy="10595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891315" y="4368799"/>
              <a:ext cx="1016001" cy="856343"/>
            </a:xfrm>
            <a:prstGeom prst="rightArrow">
              <a:avLst>
                <a:gd name="adj1" fmla="val 50000"/>
                <a:gd name="adj2" fmla="val 991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17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9884" y="203200"/>
            <a:ext cx="10784116" cy="6270171"/>
            <a:chOff x="957942" y="188686"/>
            <a:chExt cx="10784116" cy="627017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957942" y="1658258"/>
              <a:ext cx="9564914" cy="6712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57942" y="2376714"/>
              <a:ext cx="9564914" cy="11647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57942" y="3588657"/>
              <a:ext cx="9564914" cy="8236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обслуговує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57942" y="4459513"/>
              <a:ext cx="9564914" cy="11139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57942" y="5620656"/>
              <a:ext cx="9564914" cy="83820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1175999" y="996044"/>
              <a:ext cx="0" cy="5090885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4" idx="3"/>
            </p:cNvCxnSpPr>
            <p:nvPr/>
          </p:nvCxnSpPr>
          <p:spPr>
            <a:xfrm flipH="1">
              <a:off x="10522856" y="1993901"/>
              <a:ext cx="653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10522855" y="5016499"/>
              <a:ext cx="653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522855" y="4034972"/>
              <a:ext cx="653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10522855" y="2959100"/>
              <a:ext cx="653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10522855" y="6086929"/>
              <a:ext cx="653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2830286" y="188686"/>
              <a:ext cx="8911772" cy="124822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06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7848" y="850638"/>
            <a:ext cx="10210965" cy="4781046"/>
            <a:chOff x="917220" y="821609"/>
            <a:chExt cx="10210965" cy="478104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186806" y="2234451"/>
              <a:ext cx="3941379" cy="93016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793170">
              <a:off x="3382743" y="4325649"/>
              <a:ext cx="1277007" cy="1277006"/>
            </a:xfrm>
            <a:prstGeom prst="curvedRightArrow">
              <a:avLst>
                <a:gd name="adj1" fmla="val 25000"/>
                <a:gd name="adj2" fmla="val 50000"/>
                <a:gd name="adj3" fmla="val 5339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7773257">
              <a:off x="7222354" y="730862"/>
              <a:ext cx="1308538" cy="1490032"/>
            </a:xfrm>
            <a:prstGeom prst="curvedLeftArrow">
              <a:avLst>
                <a:gd name="adj1" fmla="val 25000"/>
                <a:gd name="adj2" fmla="val 50000"/>
                <a:gd name="adj3" fmla="val 5842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4106733" y="1115099"/>
              <a:ext cx="3405351" cy="111935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 витрати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17220" y="1049008"/>
              <a:ext cx="3657600" cy="107205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відшкодовуються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3957862" y="1671746"/>
              <a:ext cx="991510" cy="898635"/>
            </a:xfrm>
            <a:prstGeom prst="leftArrow">
              <a:avLst>
                <a:gd name="adj1" fmla="val 50000"/>
                <a:gd name="adj2" fmla="val 8263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2022085" y="3395192"/>
              <a:ext cx="4169295" cy="11035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731402" y="4381768"/>
              <a:ext cx="6290442" cy="11824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розривається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7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96900" y="624114"/>
            <a:ext cx="11159671" cy="5312220"/>
            <a:chOff x="567871" y="566057"/>
            <a:chExt cx="11159671" cy="531222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7953828" y="1219199"/>
              <a:ext cx="3773714" cy="84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953828" y="2198914"/>
              <a:ext cx="3773714" cy="12192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953828" y="3556000"/>
              <a:ext cx="3773714" cy="84182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7507514" y="1589314"/>
              <a:ext cx="0" cy="2438400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7507514" y="4027714"/>
              <a:ext cx="4463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7507514" y="1582057"/>
              <a:ext cx="4463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6322786" y="2808514"/>
              <a:ext cx="16401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1" name="Скругленный прямоугольник 20"/>
            <p:cNvSpPr/>
            <p:nvPr/>
          </p:nvSpPr>
          <p:spPr>
            <a:xfrm>
              <a:off x="811892" y="3708390"/>
              <a:ext cx="4731657" cy="124098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справа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національної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безпеки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5056869" y="4571992"/>
              <a:ext cx="3481612" cy="130628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1262742" y="1153876"/>
              <a:ext cx="0" cy="25472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7" name="Стрелка вправо 26"/>
            <p:cNvSpPr/>
            <p:nvPr/>
          </p:nvSpPr>
          <p:spPr>
            <a:xfrm>
              <a:off x="4659085" y="4571992"/>
              <a:ext cx="942069" cy="849096"/>
            </a:xfrm>
            <a:prstGeom prst="rightArrow">
              <a:avLst>
                <a:gd name="adj1" fmla="val 50000"/>
                <a:gd name="adj2" fmla="val 841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558144" y="2119083"/>
              <a:ext cx="4568370" cy="13207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20751632">
              <a:off x="1538514" y="1582057"/>
              <a:ext cx="1019630" cy="1520369"/>
            </a:xfrm>
            <a:prstGeom prst="curvedRightArrow">
              <a:avLst>
                <a:gd name="adj1" fmla="val 25000"/>
                <a:gd name="adj2" fmla="val 50000"/>
                <a:gd name="adj3" fmla="val 5489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567871" y="566057"/>
              <a:ext cx="4700815" cy="129177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0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2790" y="275769"/>
            <a:ext cx="11401408" cy="5977201"/>
            <a:chOff x="494390" y="203197"/>
            <a:chExt cx="11401408" cy="597720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081485" y="1520372"/>
              <a:ext cx="5399314" cy="128995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569027" y="2436093"/>
              <a:ext cx="4818743" cy="82005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844826" y="4953012"/>
              <a:ext cx="5050972" cy="11959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844826" y="4087744"/>
              <a:ext cx="5050972" cy="78376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4390" y="3517569"/>
              <a:ext cx="4557486" cy="162066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6" name="Выгнутая вправо стрелка 15"/>
            <p:cNvSpPr/>
            <p:nvPr/>
          </p:nvSpPr>
          <p:spPr>
            <a:xfrm rot="6469676">
              <a:off x="3221605" y="4939759"/>
              <a:ext cx="1068876" cy="1412402"/>
            </a:xfrm>
            <a:prstGeom prst="curvedLeftArrow">
              <a:avLst>
                <a:gd name="adj1" fmla="val 25000"/>
                <a:gd name="adj2" fmla="val 50000"/>
                <a:gd name="adj3" fmla="val 632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4060369" y="4838945"/>
              <a:ext cx="2621169" cy="111908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6043382" y="4426033"/>
              <a:ext cx="1045029" cy="972457"/>
            </a:xfrm>
            <a:prstGeom prst="rightArrow">
              <a:avLst>
                <a:gd name="adj1" fmla="val 50000"/>
                <a:gd name="adj2" fmla="val 8283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5733139" y="781960"/>
              <a:ext cx="0" cy="16600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17741951">
              <a:off x="9278313" y="197400"/>
              <a:ext cx="1037658" cy="1321230"/>
            </a:xfrm>
            <a:prstGeom prst="curvedLeftArrow">
              <a:avLst>
                <a:gd name="adj1" fmla="val 25000"/>
                <a:gd name="adj2" fmla="val 50000"/>
                <a:gd name="adj3" fmla="val 561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4833255" y="203197"/>
              <a:ext cx="4963888" cy="116114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без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причин: 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07569" y="800101"/>
              <a:ext cx="4561117" cy="14110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4040413" y="228600"/>
              <a:ext cx="1103086" cy="910772"/>
            </a:xfrm>
            <a:prstGeom prst="leftArrow">
              <a:avLst>
                <a:gd name="adj1" fmla="val 50000"/>
                <a:gd name="adj2" fmla="val 9462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67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9257" y="391886"/>
            <a:ext cx="10813144" cy="5895465"/>
            <a:chOff x="812800" y="464458"/>
            <a:chExt cx="10813144" cy="589546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447146" y="1957600"/>
              <a:ext cx="8178798" cy="1211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одержувача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одержувача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69031" y="3106050"/>
              <a:ext cx="8178798" cy="12845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74625"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особи,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807030" y="4347011"/>
              <a:ext cx="8178798" cy="1016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обслуговує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12800" y="5329411"/>
              <a:ext cx="8178798" cy="10305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одержувачу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190172" y="1178337"/>
              <a:ext cx="0" cy="41510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6" idx="1"/>
            </p:cNvCxnSpPr>
            <p:nvPr/>
          </p:nvCxnSpPr>
          <p:spPr>
            <a:xfrm>
              <a:off x="1190172" y="4855011"/>
              <a:ext cx="61685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190172" y="3828140"/>
              <a:ext cx="137885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190172" y="2623456"/>
              <a:ext cx="225697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2" name="Скругленный прямоугольник 11"/>
            <p:cNvSpPr/>
            <p:nvPr/>
          </p:nvSpPr>
          <p:spPr>
            <a:xfrm>
              <a:off x="812800" y="464458"/>
              <a:ext cx="6865257" cy="123371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64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1620" y="972460"/>
            <a:ext cx="10227122" cy="4673596"/>
            <a:chOff x="941620" y="1088574"/>
            <a:chExt cx="10227122" cy="4673596"/>
          </a:xfrm>
        </p:grpSpPr>
        <p:sp>
          <p:nvSpPr>
            <p:cNvPr id="7" name="Выгнутая вправо стрелка 6"/>
            <p:cNvSpPr/>
            <p:nvPr/>
          </p:nvSpPr>
          <p:spPr>
            <a:xfrm>
              <a:off x="9183913" y="1985734"/>
              <a:ext cx="1219199" cy="1538515"/>
            </a:xfrm>
            <a:prstGeom prst="curvedLeftArrow">
              <a:avLst>
                <a:gd name="adj1" fmla="val 25000"/>
                <a:gd name="adj2" fmla="val 50000"/>
                <a:gd name="adj3" fmla="val 642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568371" y="2855684"/>
              <a:ext cx="4615542" cy="94342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41620" y="3230782"/>
              <a:ext cx="3799112" cy="92324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005944" y="4582881"/>
              <a:ext cx="6916054" cy="11792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обслуговує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10642596" y="1777999"/>
              <a:ext cx="0" cy="280488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8454571" y="1233713"/>
              <a:ext cx="2714171" cy="10885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582057" y="1088574"/>
              <a:ext cx="7151914" cy="137522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аявник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8244115" y="1872342"/>
              <a:ext cx="1103085" cy="878798"/>
            </a:xfrm>
            <a:prstGeom prst="leftArrow">
              <a:avLst>
                <a:gd name="adj1" fmla="val 50000"/>
                <a:gd name="adj2" fmla="val 9912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3791859" y="2699656"/>
              <a:ext cx="1088573" cy="827314"/>
            </a:xfrm>
            <a:prstGeom prst="leftArrow">
              <a:avLst>
                <a:gd name="adj1" fmla="val 50000"/>
                <a:gd name="adj2" fmla="val 10614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8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82170" y="1066800"/>
            <a:ext cx="11030404" cy="4230914"/>
            <a:chOff x="798285" y="1168400"/>
            <a:chExt cx="11030404" cy="423091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560282" y="4469484"/>
              <a:ext cx="5326743" cy="9298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815556">
              <a:off x="6654803" y="3538956"/>
              <a:ext cx="1401987" cy="1694208"/>
            </a:xfrm>
            <a:prstGeom prst="curvedLeftArrow">
              <a:avLst>
                <a:gd name="adj1" fmla="val 25000"/>
                <a:gd name="adj2" fmla="val 50000"/>
                <a:gd name="adj3" fmla="val 6268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631544" y="2194952"/>
              <a:ext cx="5460552" cy="17126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8428709" y="3802742"/>
              <a:ext cx="3399980" cy="109296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7611979">
              <a:off x="5082919" y="1032785"/>
              <a:ext cx="1157880" cy="1536291"/>
            </a:xfrm>
            <a:prstGeom prst="curvedLeftArrow">
              <a:avLst>
                <a:gd name="adj1" fmla="val 25000"/>
                <a:gd name="adj2" fmla="val 50000"/>
                <a:gd name="adj3" fmla="val 6555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10727421" y="3381828"/>
              <a:ext cx="729349" cy="915834"/>
            </a:xfrm>
            <a:prstGeom prst="downArrow">
              <a:avLst>
                <a:gd name="adj1" fmla="val 50000"/>
                <a:gd name="adj2" fmla="val 9617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98286" y="1168400"/>
              <a:ext cx="4390575" cy="11248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розкриває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таємницю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98285" y="2383970"/>
              <a:ext cx="4390575" cy="82731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4762730" y="2744745"/>
              <a:ext cx="1146629" cy="933079"/>
            </a:xfrm>
            <a:prstGeom prst="rightArrow">
              <a:avLst>
                <a:gd name="adj1" fmla="val 50000"/>
                <a:gd name="adj2" fmla="val 1012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528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1526</TotalTime>
  <Words>5399</Words>
  <Application>Microsoft Office PowerPoint</Application>
  <PresentationFormat>Широкоэкранный</PresentationFormat>
  <Paragraphs>582</Paragraphs>
  <Slides>94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94</vt:i4>
      </vt:variant>
    </vt:vector>
  </HeadingPairs>
  <TitlesOfParts>
    <vt:vector size="99" baseType="lpstr">
      <vt:lpstr>Arial</vt:lpstr>
      <vt:lpstr>Calibri</vt:lpstr>
      <vt:lpstr>Calibri Light</vt:lpstr>
      <vt:lpstr>Times New Roman</vt:lpstr>
      <vt:lpstr>Небеса</vt:lpstr>
      <vt:lpstr>Окреме провадження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обмеження цивільної дієздатності фізичної особи, визнання фізичної особи недієздатною та поновлення цивільної дієздатності фізичної особи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надання неповнолітній особі повної цивільної дієздатності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визнання фізичної особи безвісно відсутньою або оголошення її померлою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усиновлення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встановлення фактів, що мають юридичне значення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відновлення прав на втрачені цінні папери на пред’явника та векселі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передачу безхазяйної нерухомої речі у комунальну власність</vt:lpstr>
      <vt:lpstr>Презентация PowerPoint</vt:lpstr>
      <vt:lpstr>Презентация PowerPoint</vt:lpstr>
      <vt:lpstr>Презентация PowerPoint</vt:lpstr>
      <vt:lpstr>Розгляд судом справ про визнання спадщини відумерлою</vt:lpstr>
      <vt:lpstr>Презентация PowerPoint</vt:lpstr>
      <vt:lpstr>Презентация PowerPoint</vt:lpstr>
      <vt:lpstr>Презентация PowerPoint</vt:lpstr>
      <vt:lpstr>Розгляд заяви про надання особі психіатричної допомоги у примусовому порядку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Розгляд судом справ про розкриття банками інформації, яка містить банківську таємницю, щодо юридичних та фізичних осіб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132</cp:revision>
  <dcterms:created xsi:type="dcterms:W3CDTF">2020-03-23T12:31:26Z</dcterms:created>
  <dcterms:modified xsi:type="dcterms:W3CDTF">2020-05-13T06:27:08Z</dcterms:modified>
</cp:coreProperties>
</file>