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4"/>
  </p:notesMasterIdLst>
  <p:sldIdLst>
    <p:sldId id="256" r:id="rId2"/>
    <p:sldId id="257" r:id="rId3"/>
    <p:sldId id="258" r:id="rId4"/>
    <p:sldId id="288" r:id="rId5"/>
    <p:sldId id="260" r:id="rId6"/>
    <p:sldId id="28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23" autoAdjust="0"/>
    <p:restoredTop sz="94660"/>
  </p:normalViewPr>
  <p:slideViewPr>
    <p:cSldViewPr>
      <p:cViewPr varScale="1">
        <p:scale>
          <a:sx n="84" d="100"/>
          <a:sy n="84" d="100"/>
        </p:scale>
        <p:origin x="-156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877644-3A05-41CC-9547-D9CA0644B92C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EC88E5C-4F45-4031-9B90-CCB043EE7CCC}">
      <dgm:prSet phldrT="[Текст]" custT="1"/>
      <dgm:spPr/>
      <dgm:t>
        <a:bodyPr/>
        <a:lstStyle/>
        <a:p>
          <a:r>
            <a:rPr lang="uk-UA" sz="1800" b="1" i="1" dirty="0" smtClean="0">
              <a:latin typeface="Comic Sans MS" panose="030F0702030302020204" pitchFamily="66" charset="0"/>
              <a:ea typeface="Calibri"/>
              <a:cs typeface="Times New Roman"/>
            </a:rPr>
            <a:t>РОДОВІ</a:t>
          </a:r>
          <a:endParaRPr lang="ru-RU" sz="1800" i="1" dirty="0">
            <a:latin typeface="Comic Sans MS" panose="030F0702030302020204" pitchFamily="66" charset="0"/>
          </a:endParaRPr>
        </a:p>
      </dgm:t>
    </dgm:pt>
    <dgm:pt modelId="{9915B59E-4B97-45D7-A742-9F0ED6F829A2}" type="parTrans" cxnId="{9BE7B7C7-61A8-4CFF-9C1D-BBF509B7838B}">
      <dgm:prSet/>
      <dgm:spPr/>
      <dgm:t>
        <a:bodyPr/>
        <a:lstStyle/>
        <a:p>
          <a:endParaRPr lang="ru-RU"/>
        </a:p>
      </dgm:t>
    </dgm:pt>
    <dgm:pt modelId="{84DE5709-843A-4D7D-A810-07308C664BC6}" type="sibTrans" cxnId="{9BE7B7C7-61A8-4CFF-9C1D-BBF509B7838B}">
      <dgm:prSet/>
      <dgm:spPr/>
      <dgm:t>
        <a:bodyPr/>
        <a:lstStyle/>
        <a:p>
          <a:endParaRPr lang="ru-RU"/>
        </a:p>
      </dgm:t>
    </dgm:pt>
    <dgm:pt modelId="{712394B9-2D71-4CD8-A1FF-5F3E79F262F3}">
      <dgm:prSet phldrT="[Текст]" custT="1"/>
      <dgm:spPr/>
      <dgm:t>
        <a:bodyPr/>
        <a:lstStyle/>
        <a:p>
          <a:pPr algn="just"/>
          <a:r>
            <a:rPr lang="uk-UA" sz="1800" b="1" i="1" dirty="0" smtClean="0">
              <a:latin typeface="Comic Sans MS" panose="030F0702030302020204" pitchFamily="66" charset="0"/>
            </a:rPr>
            <a:t>відтворення подій, які протікають у часі і просторі</a:t>
          </a:r>
          <a:endParaRPr lang="ru-RU" sz="1800" b="1" i="1" dirty="0">
            <a:latin typeface="Comic Sans MS" panose="030F0702030302020204" pitchFamily="66" charset="0"/>
          </a:endParaRPr>
        </a:p>
      </dgm:t>
    </dgm:pt>
    <dgm:pt modelId="{5CA56E11-0632-44CA-B6F2-34CB790E65D5}" type="parTrans" cxnId="{FAC5E3F7-714D-40A2-BD55-6F4B2A23C96A}">
      <dgm:prSet/>
      <dgm:spPr/>
      <dgm:t>
        <a:bodyPr/>
        <a:lstStyle/>
        <a:p>
          <a:endParaRPr lang="ru-RU"/>
        </a:p>
      </dgm:t>
    </dgm:pt>
    <dgm:pt modelId="{7399F7CB-47C1-422B-ABF0-2CED252B423E}" type="sibTrans" cxnId="{FAC5E3F7-714D-40A2-BD55-6F4B2A23C96A}">
      <dgm:prSet/>
      <dgm:spPr/>
      <dgm:t>
        <a:bodyPr/>
        <a:lstStyle/>
        <a:p>
          <a:endParaRPr lang="ru-RU"/>
        </a:p>
      </dgm:t>
    </dgm:pt>
    <dgm:pt modelId="{A1DAEDA4-401B-4FBF-9FF3-FFB8E9268C5D}">
      <dgm:prSet phldrT="[Текст]" custT="1"/>
      <dgm:spPr/>
      <dgm:t>
        <a:bodyPr/>
        <a:lstStyle/>
        <a:p>
          <a:r>
            <a:rPr lang="uk-UA" sz="1800" b="1" i="1" dirty="0" smtClean="0">
              <a:latin typeface="Comic Sans MS" panose="030F0702030302020204" pitchFamily="66" charset="0"/>
            </a:rPr>
            <a:t>авторське осмислення і оцінка характерів персонажів</a:t>
          </a:r>
          <a:endParaRPr lang="ru-RU" sz="1800" b="1" i="1" dirty="0">
            <a:latin typeface="Comic Sans MS" panose="030F0702030302020204" pitchFamily="66" charset="0"/>
          </a:endParaRPr>
        </a:p>
      </dgm:t>
    </dgm:pt>
    <dgm:pt modelId="{DEF66148-C49C-468A-87F0-3BDC3B6270CC}" type="parTrans" cxnId="{316F3954-E39E-4741-8E11-8EDE48BD15F9}">
      <dgm:prSet/>
      <dgm:spPr/>
      <dgm:t>
        <a:bodyPr/>
        <a:lstStyle/>
        <a:p>
          <a:endParaRPr lang="ru-RU"/>
        </a:p>
      </dgm:t>
    </dgm:pt>
    <dgm:pt modelId="{E5F0315B-3F16-4BC5-8D96-822A02C12344}" type="sibTrans" cxnId="{316F3954-E39E-4741-8E11-8EDE48BD15F9}">
      <dgm:prSet/>
      <dgm:spPr/>
      <dgm:t>
        <a:bodyPr/>
        <a:lstStyle/>
        <a:p>
          <a:endParaRPr lang="ru-RU"/>
        </a:p>
      </dgm:t>
    </dgm:pt>
    <dgm:pt modelId="{781D61B4-1993-449E-86FF-06E321847304}">
      <dgm:prSet phldrT="[Текст]" custT="1"/>
      <dgm:spPr/>
      <dgm:t>
        <a:bodyPr/>
        <a:lstStyle/>
        <a:p>
          <a:r>
            <a:rPr lang="uk-UA" sz="1800" b="1" i="1" dirty="0" smtClean="0">
              <a:latin typeface="Comic Sans MS" panose="030F0702030302020204" pitchFamily="66" charset="0"/>
            </a:rPr>
            <a:t>ілюзія повної об’єктивності</a:t>
          </a:r>
          <a:endParaRPr lang="ru-RU" sz="1800" dirty="0"/>
        </a:p>
      </dgm:t>
    </dgm:pt>
    <dgm:pt modelId="{FAB6DDF0-F338-4BF8-9846-BCEBA6235C68}" type="parTrans" cxnId="{07D48482-F0AA-4D5C-A698-04DA4614F2E7}">
      <dgm:prSet/>
      <dgm:spPr/>
      <dgm:t>
        <a:bodyPr/>
        <a:lstStyle/>
        <a:p>
          <a:endParaRPr lang="ru-RU"/>
        </a:p>
      </dgm:t>
    </dgm:pt>
    <dgm:pt modelId="{0B06911C-84E1-4F1E-81CA-1BD85A3FFFE4}" type="sibTrans" cxnId="{07D48482-F0AA-4D5C-A698-04DA4614F2E7}">
      <dgm:prSet/>
      <dgm:spPr/>
      <dgm:t>
        <a:bodyPr/>
        <a:lstStyle/>
        <a:p>
          <a:endParaRPr lang="ru-RU"/>
        </a:p>
      </dgm:t>
    </dgm:pt>
    <dgm:pt modelId="{2A4067EF-FFF5-4287-97EE-F3770DB2318B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000" b="1" i="1" dirty="0" smtClean="0">
            <a:latin typeface="Comic Sans MS" panose="030F0702030302020204" pitchFamily="66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600" b="1" i="1" dirty="0" smtClean="0">
              <a:latin typeface="Comic Sans MS" panose="030F0702030302020204" pitchFamily="66" charset="0"/>
            </a:rPr>
            <a:t>ЖАНРОВІ</a:t>
          </a:r>
          <a:endParaRPr lang="ru-RU" sz="1600" b="1" i="1" dirty="0" smtClean="0">
            <a:latin typeface="Comic Sans MS" panose="030F0702030302020204" pitchFamily="66" charset="0"/>
          </a:endParaRPr>
        </a:p>
        <a:p>
          <a:pPr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dirty="0"/>
        </a:p>
      </dgm:t>
    </dgm:pt>
    <dgm:pt modelId="{7DB573C8-1222-4C35-A641-449B524619D9}" type="parTrans" cxnId="{7F749CD8-8EBD-47A3-9402-EB7E3A268FA2}">
      <dgm:prSet/>
      <dgm:spPr/>
      <dgm:t>
        <a:bodyPr/>
        <a:lstStyle/>
        <a:p>
          <a:endParaRPr lang="ru-RU"/>
        </a:p>
      </dgm:t>
    </dgm:pt>
    <dgm:pt modelId="{3A85381C-723A-4845-BB38-07F11C956E7B}" type="sibTrans" cxnId="{7F749CD8-8EBD-47A3-9402-EB7E3A268FA2}">
      <dgm:prSet/>
      <dgm:spPr/>
      <dgm:t>
        <a:bodyPr/>
        <a:lstStyle/>
        <a:p>
          <a:endParaRPr lang="ru-RU"/>
        </a:p>
      </dgm:t>
    </dgm:pt>
    <dgm:pt modelId="{6D642A3D-3D42-4BD6-976F-0F1FC7AC8772}">
      <dgm:prSet phldrT="[Текст]" custT="1"/>
      <dgm:spPr/>
      <dgm:t>
        <a:bodyPr/>
        <a:lstStyle/>
        <a:p>
          <a:r>
            <a:rPr lang="uk-UA" sz="1800" b="1" i="1" dirty="0" smtClean="0">
              <a:latin typeface="Comic Sans MS" panose="030F0702030302020204" pitchFamily="66" charset="0"/>
            </a:rPr>
            <a:t>прозова організація мови (</a:t>
          </a:r>
          <a:r>
            <a:rPr lang="uk-UA" sz="1800" b="1" i="1" dirty="0" err="1" smtClean="0">
              <a:latin typeface="Comic Sans MS" panose="030F0702030302020204" pitchFamily="66" charset="0"/>
            </a:rPr>
            <a:t>оповідність</a:t>
          </a:r>
          <a:r>
            <a:rPr lang="uk-UA" sz="1500" dirty="0" smtClean="0"/>
            <a:t>)</a:t>
          </a:r>
          <a:endParaRPr lang="ru-RU" sz="1500" dirty="0"/>
        </a:p>
      </dgm:t>
    </dgm:pt>
    <dgm:pt modelId="{90B1BCE5-0BCA-4FDE-8B56-FC9C7FD57859}" type="parTrans" cxnId="{772ED279-97B9-4ABD-AF33-1A559066BA68}">
      <dgm:prSet/>
      <dgm:spPr/>
      <dgm:t>
        <a:bodyPr/>
        <a:lstStyle/>
        <a:p>
          <a:endParaRPr lang="ru-RU"/>
        </a:p>
      </dgm:t>
    </dgm:pt>
    <dgm:pt modelId="{21EC54E0-E2CD-47F8-B26F-FDA6ED691143}" type="sibTrans" cxnId="{772ED279-97B9-4ABD-AF33-1A559066BA68}">
      <dgm:prSet/>
      <dgm:spPr/>
      <dgm:t>
        <a:bodyPr/>
        <a:lstStyle/>
        <a:p>
          <a:endParaRPr lang="ru-RU"/>
        </a:p>
      </dgm:t>
    </dgm:pt>
    <dgm:pt modelId="{FCA2D05A-63A4-4BED-9F06-114FBB41298D}">
      <dgm:prSet phldrT="[Текст]" custT="1"/>
      <dgm:spPr/>
      <dgm:t>
        <a:bodyPr/>
        <a:lstStyle/>
        <a:p>
          <a:r>
            <a:rPr lang="uk-UA" sz="1800" b="1" i="1" dirty="0" smtClean="0">
              <a:latin typeface="Comic Sans MS" panose="030F0702030302020204" pitchFamily="66" charset="0"/>
            </a:rPr>
            <a:t>обсяг тексту </a:t>
          </a:r>
          <a:endParaRPr lang="ru-RU" sz="1800" b="1" i="1" dirty="0">
            <a:latin typeface="Comic Sans MS" panose="030F0702030302020204" pitchFamily="66" charset="0"/>
          </a:endParaRPr>
        </a:p>
      </dgm:t>
    </dgm:pt>
    <dgm:pt modelId="{E1903177-AA90-4DDD-BDEB-5B31720D7378}" type="parTrans" cxnId="{E2E5E31F-9714-4EA9-A880-A5756037EB6A}">
      <dgm:prSet/>
      <dgm:spPr/>
      <dgm:t>
        <a:bodyPr/>
        <a:lstStyle/>
        <a:p>
          <a:endParaRPr lang="ru-RU"/>
        </a:p>
      </dgm:t>
    </dgm:pt>
    <dgm:pt modelId="{3A4C739D-AB90-4572-9BA4-97248AB250EC}" type="sibTrans" cxnId="{E2E5E31F-9714-4EA9-A880-A5756037EB6A}">
      <dgm:prSet/>
      <dgm:spPr/>
      <dgm:t>
        <a:bodyPr/>
        <a:lstStyle/>
        <a:p>
          <a:endParaRPr lang="ru-RU"/>
        </a:p>
      </dgm:t>
    </dgm:pt>
    <dgm:pt modelId="{0AA0AC09-770E-4B16-AFC8-D252E040AA08}">
      <dgm:prSet phldrT="[Текст]" custT="1"/>
      <dgm:spPr/>
      <dgm:t>
        <a:bodyPr/>
        <a:lstStyle/>
        <a:p>
          <a:r>
            <a:rPr lang="uk-UA" sz="1800" b="1" i="1" dirty="0" smtClean="0">
              <a:latin typeface="Comic Sans MS" panose="030F0702030302020204" pitchFamily="66" charset="0"/>
            </a:rPr>
            <a:t>принцип </a:t>
          </a:r>
          <a:r>
            <a:rPr lang="uk-UA" sz="1800" b="1" i="1" dirty="0" err="1" smtClean="0">
              <a:latin typeface="Comic Sans MS" panose="030F0702030302020204" pitchFamily="66" charset="0"/>
            </a:rPr>
            <a:t>сюжетобудови</a:t>
          </a:r>
          <a:r>
            <a:rPr lang="uk-UA" sz="1800" b="1" i="1" dirty="0" smtClean="0">
              <a:latin typeface="Comic Sans MS" panose="030F0702030302020204" pitchFamily="66" charset="0"/>
            </a:rPr>
            <a:t> </a:t>
          </a:r>
          <a:endParaRPr lang="ru-RU" sz="1800" b="1" i="1" dirty="0">
            <a:latin typeface="Comic Sans MS" panose="030F0702030302020204" pitchFamily="66" charset="0"/>
          </a:endParaRPr>
        </a:p>
      </dgm:t>
    </dgm:pt>
    <dgm:pt modelId="{6B8D1067-DDD1-4464-9E80-5AE49AE72CC9}" type="parTrans" cxnId="{6390E00F-8D10-47B8-A7D9-933437234683}">
      <dgm:prSet/>
      <dgm:spPr/>
      <dgm:t>
        <a:bodyPr/>
        <a:lstStyle/>
        <a:p>
          <a:endParaRPr lang="ru-RU"/>
        </a:p>
      </dgm:t>
    </dgm:pt>
    <dgm:pt modelId="{DCAE32B4-20DA-452C-AC1C-554679C6E8F6}" type="sibTrans" cxnId="{6390E00F-8D10-47B8-A7D9-933437234683}">
      <dgm:prSet/>
      <dgm:spPr/>
      <dgm:t>
        <a:bodyPr/>
        <a:lstStyle/>
        <a:p>
          <a:endParaRPr lang="ru-RU"/>
        </a:p>
      </dgm:t>
    </dgm:pt>
    <dgm:pt modelId="{E4BB14C5-D76A-4870-9498-56603E6DFF8A}">
      <dgm:prSet phldrT="[Текст]" custT="1"/>
      <dgm:spPr/>
      <dgm:t>
        <a:bodyPr/>
        <a:lstStyle/>
        <a:p>
          <a:pPr algn="just"/>
          <a:r>
            <a:rPr lang="uk-UA" sz="1800" b="1" i="1" dirty="0" err="1" smtClean="0">
              <a:latin typeface="Comic Sans MS" panose="030F0702030302020204" pitchFamily="66" charset="0"/>
            </a:rPr>
            <a:t>ідейно</a:t>
          </a:r>
          <a:r>
            <a:rPr lang="uk-UA" sz="1800" b="1" i="1" dirty="0" smtClean="0">
              <a:latin typeface="Comic Sans MS" panose="030F0702030302020204" pitchFamily="66" charset="0"/>
            </a:rPr>
            <a:t>-пізнавальні можливості</a:t>
          </a:r>
          <a:endParaRPr lang="ru-RU" sz="1800" b="1" i="1" dirty="0">
            <a:latin typeface="Comic Sans MS" panose="030F0702030302020204" pitchFamily="66" charset="0"/>
          </a:endParaRPr>
        </a:p>
      </dgm:t>
    </dgm:pt>
    <dgm:pt modelId="{CF36AA93-4605-4EB2-93AD-129717AEBC80}" type="parTrans" cxnId="{4F3B0ADF-F818-4FA9-AE60-87C11F7F07E3}">
      <dgm:prSet/>
      <dgm:spPr/>
      <dgm:t>
        <a:bodyPr/>
        <a:lstStyle/>
        <a:p>
          <a:endParaRPr lang="ru-RU"/>
        </a:p>
      </dgm:t>
    </dgm:pt>
    <dgm:pt modelId="{2430E7ED-9954-4717-B9BF-CF6F09BA95E1}" type="sibTrans" cxnId="{4F3B0ADF-F818-4FA9-AE60-87C11F7F07E3}">
      <dgm:prSet/>
      <dgm:spPr/>
      <dgm:t>
        <a:bodyPr/>
        <a:lstStyle/>
        <a:p>
          <a:endParaRPr lang="ru-RU"/>
        </a:p>
      </dgm:t>
    </dgm:pt>
    <dgm:pt modelId="{34CA072A-DD87-4763-A6B6-5720CA3EF725}">
      <dgm:prSet phldrT="[Текст]" custT="1"/>
      <dgm:spPr/>
      <dgm:t>
        <a:bodyPr/>
        <a:lstStyle/>
        <a:p>
          <a:r>
            <a:rPr lang="uk-UA" sz="1600" b="1" i="1" dirty="0" smtClean="0">
              <a:latin typeface="Comic Sans MS" panose="030F0702030302020204" pitchFamily="66" charset="0"/>
            </a:rPr>
            <a:t>ПОВІСТУВАННЯ ПРО ПОДІЇ </a:t>
          </a:r>
        </a:p>
        <a:p>
          <a:r>
            <a:rPr lang="uk-UA" sz="1600" b="1" i="1" dirty="0" smtClean="0">
              <a:latin typeface="Comic Sans MS" panose="030F0702030302020204" pitchFamily="66" charset="0"/>
            </a:rPr>
            <a:t>В ЖИТТІ ПЕРСОНАЖІВ І ЇХ ВЧИНКИ.</a:t>
          </a:r>
          <a:endParaRPr lang="ru-RU" sz="1600" b="1" i="1" dirty="0">
            <a:latin typeface="Comic Sans MS" panose="030F0702030302020204" pitchFamily="66" charset="0"/>
          </a:endParaRPr>
        </a:p>
      </dgm:t>
    </dgm:pt>
    <dgm:pt modelId="{656436F3-4F57-4F7C-B9A5-BB663DDAB5B2}" type="parTrans" cxnId="{E8BDC16E-5A4C-4C5D-A201-7C3DCFEBE04B}">
      <dgm:prSet/>
      <dgm:spPr/>
      <dgm:t>
        <a:bodyPr/>
        <a:lstStyle/>
        <a:p>
          <a:endParaRPr lang="ru-RU"/>
        </a:p>
      </dgm:t>
    </dgm:pt>
    <dgm:pt modelId="{1EC963AF-61C5-4846-B0BC-B8065B35B62B}" type="sibTrans" cxnId="{E8BDC16E-5A4C-4C5D-A201-7C3DCFEBE04B}">
      <dgm:prSet/>
      <dgm:spPr/>
      <dgm:t>
        <a:bodyPr/>
        <a:lstStyle/>
        <a:p>
          <a:endParaRPr lang="ru-RU"/>
        </a:p>
      </dgm:t>
    </dgm:pt>
    <dgm:pt modelId="{98A4C0B2-BDAE-41C1-B67D-D97FDBC5FB67}">
      <dgm:prSet phldrT="[Текст]" custT="1"/>
      <dgm:spPr/>
      <dgm:t>
        <a:bodyPr/>
        <a:lstStyle/>
        <a:p>
          <a:r>
            <a:rPr lang="uk-UA" sz="1800" b="1" i="1" dirty="0" smtClean="0">
              <a:latin typeface="Comic Sans MS" panose="030F0702030302020204" pitchFamily="66" charset="0"/>
            </a:rPr>
            <a:t>особливості змісту </a:t>
          </a:r>
          <a:endParaRPr lang="ru-RU" sz="1800" b="1" i="1" dirty="0">
            <a:latin typeface="Comic Sans MS" panose="030F0702030302020204" pitchFamily="66" charset="0"/>
          </a:endParaRPr>
        </a:p>
      </dgm:t>
    </dgm:pt>
    <dgm:pt modelId="{04F684E5-7162-4AE8-84AA-7B639F12490D}" type="parTrans" cxnId="{54071954-D39B-4EA3-B764-D88CC278032D}">
      <dgm:prSet/>
      <dgm:spPr/>
      <dgm:t>
        <a:bodyPr/>
        <a:lstStyle/>
        <a:p>
          <a:endParaRPr lang="ru-RU"/>
        </a:p>
      </dgm:t>
    </dgm:pt>
    <dgm:pt modelId="{11FA75A1-0A02-44E3-A449-9B9B30A8DFCF}" type="sibTrans" cxnId="{54071954-D39B-4EA3-B764-D88CC278032D}">
      <dgm:prSet/>
      <dgm:spPr/>
      <dgm:t>
        <a:bodyPr/>
        <a:lstStyle/>
        <a:p>
          <a:endParaRPr lang="ru-RU"/>
        </a:p>
      </dgm:t>
    </dgm:pt>
    <dgm:pt modelId="{AA02CC32-5ACA-4341-9495-4A8857DCDAE6}" type="pres">
      <dgm:prSet presAssocID="{FA877644-3A05-41CC-9547-D9CA0644B92C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0D1ADDC8-652B-43B2-9715-E2E457760E5F}" type="pres">
      <dgm:prSet presAssocID="{9EC88E5C-4F45-4031-9B90-CCB043EE7CCC}" presName="root" presStyleCnt="0">
        <dgm:presLayoutVars>
          <dgm:chMax/>
          <dgm:chPref/>
        </dgm:presLayoutVars>
      </dgm:prSet>
      <dgm:spPr/>
    </dgm:pt>
    <dgm:pt modelId="{053087BE-571B-47D1-999B-170A3DC10D37}" type="pres">
      <dgm:prSet presAssocID="{9EC88E5C-4F45-4031-9B90-CCB043EE7CCC}" presName="rootComposite" presStyleCnt="0">
        <dgm:presLayoutVars/>
      </dgm:prSet>
      <dgm:spPr/>
    </dgm:pt>
    <dgm:pt modelId="{FF700B02-41F9-4597-BBDE-345FF58E046A}" type="pres">
      <dgm:prSet presAssocID="{9EC88E5C-4F45-4031-9B90-CCB043EE7CCC}" presName="ParentAccent" presStyleLbl="alignNode1" presStyleIdx="0" presStyleCnt="2"/>
      <dgm:spPr/>
    </dgm:pt>
    <dgm:pt modelId="{09FB66BE-063B-4215-B0BA-7BCC782A7195}" type="pres">
      <dgm:prSet presAssocID="{9EC88E5C-4F45-4031-9B90-CCB043EE7CCC}" presName="ParentSmallAccent" presStyleLbl="fgAcc1" presStyleIdx="0" presStyleCnt="2"/>
      <dgm:spPr/>
    </dgm:pt>
    <dgm:pt modelId="{8CF44F1E-E51C-4D36-9A0F-905327217197}" type="pres">
      <dgm:prSet presAssocID="{9EC88E5C-4F45-4031-9B90-CCB043EE7CCC}" presName="Parent" presStyleLbl="revTx" presStyleIdx="0" presStyleCnt="11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2C9D92-D6F7-4E43-9A53-EDBDB6BCB75C}" type="pres">
      <dgm:prSet presAssocID="{9EC88E5C-4F45-4031-9B90-CCB043EE7CCC}" presName="childShape" presStyleCnt="0">
        <dgm:presLayoutVars>
          <dgm:chMax val="0"/>
          <dgm:chPref val="0"/>
        </dgm:presLayoutVars>
      </dgm:prSet>
      <dgm:spPr/>
    </dgm:pt>
    <dgm:pt modelId="{310004A2-76FF-49D1-B067-3A631D07649A}" type="pres">
      <dgm:prSet presAssocID="{712394B9-2D71-4CD8-A1FF-5F3E79F262F3}" presName="childComposite" presStyleCnt="0">
        <dgm:presLayoutVars>
          <dgm:chMax val="0"/>
          <dgm:chPref val="0"/>
        </dgm:presLayoutVars>
      </dgm:prSet>
      <dgm:spPr/>
    </dgm:pt>
    <dgm:pt modelId="{2BFDD6A7-7C50-43F5-8D06-8359F7CBA1BE}" type="pres">
      <dgm:prSet presAssocID="{712394B9-2D71-4CD8-A1FF-5F3E79F262F3}" presName="ChildAccent" presStyleLbl="solidFgAcc1" presStyleIdx="0" presStyleCnt="9" custLinFactNeighborX="10483" custLinFactNeighborY="-12763"/>
      <dgm:spPr/>
    </dgm:pt>
    <dgm:pt modelId="{1640B6D8-B2EA-45CC-AB90-883579C874FB}" type="pres">
      <dgm:prSet presAssocID="{712394B9-2D71-4CD8-A1FF-5F3E79F262F3}" presName="Child" presStyleLbl="revTx" presStyleIdx="1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DDD574-1EC3-45D4-8652-C69C83551DDD}" type="pres">
      <dgm:prSet presAssocID="{A1DAEDA4-401B-4FBF-9FF3-FFB8E9268C5D}" presName="childComposite" presStyleCnt="0">
        <dgm:presLayoutVars>
          <dgm:chMax val="0"/>
          <dgm:chPref val="0"/>
        </dgm:presLayoutVars>
      </dgm:prSet>
      <dgm:spPr/>
    </dgm:pt>
    <dgm:pt modelId="{9256D25C-A7DB-4312-B6A3-1331E13D8129}" type="pres">
      <dgm:prSet presAssocID="{A1DAEDA4-401B-4FBF-9FF3-FFB8E9268C5D}" presName="ChildAccent" presStyleLbl="solidFgAcc1" presStyleIdx="1" presStyleCnt="9"/>
      <dgm:spPr/>
    </dgm:pt>
    <dgm:pt modelId="{DB7571DD-25CB-45B5-BDA7-1F106073537B}" type="pres">
      <dgm:prSet presAssocID="{A1DAEDA4-401B-4FBF-9FF3-FFB8E9268C5D}" presName="Child" presStyleLbl="revTx" presStyleIdx="2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81113C-D13B-43C8-A7AD-DD8A8CD3A242}" type="pres">
      <dgm:prSet presAssocID="{781D61B4-1993-449E-86FF-06E321847304}" presName="childComposite" presStyleCnt="0">
        <dgm:presLayoutVars>
          <dgm:chMax val="0"/>
          <dgm:chPref val="0"/>
        </dgm:presLayoutVars>
      </dgm:prSet>
      <dgm:spPr/>
    </dgm:pt>
    <dgm:pt modelId="{FD32E5B0-C544-4862-A693-8810C253F587}" type="pres">
      <dgm:prSet presAssocID="{781D61B4-1993-449E-86FF-06E321847304}" presName="ChildAccent" presStyleLbl="solidFgAcc1" presStyleIdx="2" presStyleCnt="9"/>
      <dgm:spPr/>
    </dgm:pt>
    <dgm:pt modelId="{500FA46E-5477-4EC6-8B56-A82E09ADB987}" type="pres">
      <dgm:prSet presAssocID="{781D61B4-1993-449E-86FF-06E321847304}" presName="Child" presStyleLbl="revTx" presStyleIdx="3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42A18A-E701-4936-A401-854F459EA204}" type="pres">
      <dgm:prSet presAssocID="{E4BB14C5-D76A-4870-9498-56603E6DFF8A}" presName="childComposite" presStyleCnt="0">
        <dgm:presLayoutVars>
          <dgm:chMax val="0"/>
          <dgm:chPref val="0"/>
        </dgm:presLayoutVars>
      </dgm:prSet>
      <dgm:spPr/>
    </dgm:pt>
    <dgm:pt modelId="{DABCAA7C-3DDE-455A-8C2F-1C6BA2DC0816}" type="pres">
      <dgm:prSet presAssocID="{E4BB14C5-D76A-4870-9498-56603E6DFF8A}" presName="ChildAccent" presStyleLbl="solidFgAcc1" presStyleIdx="3" presStyleCnt="9"/>
      <dgm:spPr/>
    </dgm:pt>
    <dgm:pt modelId="{36F3766A-C0EE-4321-9494-CE2596D93B4C}" type="pres">
      <dgm:prSet presAssocID="{E4BB14C5-D76A-4870-9498-56603E6DFF8A}" presName="Child" presStyleLbl="revTx" presStyleIdx="4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6B5557-0C6F-4036-9666-576DADE876D0}" type="pres">
      <dgm:prSet presAssocID="{34CA072A-DD87-4763-A6B6-5720CA3EF725}" presName="childComposite" presStyleCnt="0">
        <dgm:presLayoutVars>
          <dgm:chMax val="0"/>
          <dgm:chPref val="0"/>
        </dgm:presLayoutVars>
      </dgm:prSet>
      <dgm:spPr/>
    </dgm:pt>
    <dgm:pt modelId="{DAC1F994-393F-4D3B-9EC2-2F134A939A32}" type="pres">
      <dgm:prSet presAssocID="{34CA072A-DD87-4763-A6B6-5720CA3EF725}" presName="ChildAccent" presStyleLbl="solidFgAcc1" presStyleIdx="4" presStyleCnt="9"/>
      <dgm:spPr/>
    </dgm:pt>
    <dgm:pt modelId="{18693673-0DEB-4561-87AE-4FD56DD735E1}" type="pres">
      <dgm:prSet presAssocID="{34CA072A-DD87-4763-A6B6-5720CA3EF725}" presName="Child" presStyleLbl="revTx" presStyleIdx="5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7CF351-852B-4807-9FAB-7809C923939D}" type="pres">
      <dgm:prSet presAssocID="{2A4067EF-FFF5-4287-97EE-F3770DB2318B}" presName="root" presStyleCnt="0">
        <dgm:presLayoutVars>
          <dgm:chMax/>
          <dgm:chPref/>
        </dgm:presLayoutVars>
      </dgm:prSet>
      <dgm:spPr/>
    </dgm:pt>
    <dgm:pt modelId="{CF918242-A4C3-47FC-9B90-F1B23ED7DF7C}" type="pres">
      <dgm:prSet presAssocID="{2A4067EF-FFF5-4287-97EE-F3770DB2318B}" presName="rootComposite" presStyleCnt="0">
        <dgm:presLayoutVars/>
      </dgm:prSet>
      <dgm:spPr/>
    </dgm:pt>
    <dgm:pt modelId="{97FD1A45-DE0F-4C4F-A6BB-9945CAF7C32A}" type="pres">
      <dgm:prSet presAssocID="{2A4067EF-FFF5-4287-97EE-F3770DB2318B}" presName="ParentAccent" presStyleLbl="alignNode1" presStyleIdx="1" presStyleCnt="2" custScaleX="100157" custScaleY="112177" custLinFactNeighborX="3" custLinFactNeighborY="9433"/>
      <dgm:spPr/>
    </dgm:pt>
    <dgm:pt modelId="{81AD8A6A-0E01-4B6D-9054-45422C300ED9}" type="pres">
      <dgm:prSet presAssocID="{2A4067EF-FFF5-4287-97EE-F3770DB2318B}" presName="ParentSmallAccent" presStyleLbl="fgAcc1" presStyleIdx="1" presStyleCnt="2" custLinFactNeighborX="-1034" custLinFactNeighborY="44200"/>
      <dgm:spPr/>
    </dgm:pt>
    <dgm:pt modelId="{DA360487-8E70-490F-AB19-551635697BA0}" type="pres">
      <dgm:prSet presAssocID="{2A4067EF-FFF5-4287-97EE-F3770DB2318B}" presName="Parent" presStyleLbl="revTx" presStyleIdx="6" presStyleCnt="11" custScaleX="95213" custScaleY="84815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D4CE7B-10F3-4722-8322-6189461E8466}" type="pres">
      <dgm:prSet presAssocID="{2A4067EF-FFF5-4287-97EE-F3770DB2318B}" presName="childShape" presStyleCnt="0">
        <dgm:presLayoutVars>
          <dgm:chMax val="0"/>
          <dgm:chPref val="0"/>
        </dgm:presLayoutVars>
      </dgm:prSet>
      <dgm:spPr/>
    </dgm:pt>
    <dgm:pt modelId="{4ED5CEDF-3FB4-4B68-8B5C-9BB00C77264F}" type="pres">
      <dgm:prSet presAssocID="{6D642A3D-3D42-4BD6-976F-0F1FC7AC8772}" presName="childComposite" presStyleCnt="0">
        <dgm:presLayoutVars>
          <dgm:chMax val="0"/>
          <dgm:chPref val="0"/>
        </dgm:presLayoutVars>
      </dgm:prSet>
      <dgm:spPr/>
    </dgm:pt>
    <dgm:pt modelId="{6B2B4AC2-F1AD-43B8-AFFE-EE9571BBA7E6}" type="pres">
      <dgm:prSet presAssocID="{6D642A3D-3D42-4BD6-976F-0F1FC7AC8772}" presName="ChildAccent" presStyleLbl="solidFgAcc1" presStyleIdx="5" presStyleCnt="9"/>
      <dgm:spPr/>
    </dgm:pt>
    <dgm:pt modelId="{8A5CA0F6-A381-4792-8A5A-07352358E03B}" type="pres">
      <dgm:prSet presAssocID="{6D642A3D-3D42-4BD6-976F-0F1FC7AC8772}" presName="Child" presStyleLbl="revTx" presStyleIdx="7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5F9489-F738-47A2-BC2A-0D7B5DEE6270}" type="pres">
      <dgm:prSet presAssocID="{FCA2D05A-63A4-4BED-9F06-114FBB41298D}" presName="childComposite" presStyleCnt="0">
        <dgm:presLayoutVars>
          <dgm:chMax val="0"/>
          <dgm:chPref val="0"/>
        </dgm:presLayoutVars>
      </dgm:prSet>
      <dgm:spPr/>
    </dgm:pt>
    <dgm:pt modelId="{CF1542B8-8F64-4E92-B733-2827A74370FC}" type="pres">
      <dgm:prSet presAssocID="{FCA2D05A-63A4-4BED-9F06-114FBB41298D}" presName="ChildAccent" presStyleLbl="solidFgAcc1" presStyleIdx="6" presStyleCnt="9"/>
      <dgm:spPr/>
    </dgm:pt>
    <dgm:pt modelId="{5102B7D3-D7C6-4C44-9E4B-1C7E265C4247}" type="pres">
      <dgm:prSet presAssocID="{FCA2D05A-63A4-4BED-9F06-114FBB41298D}" presName="Child" presStyleLbl="revTx" presStyleIdx="8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CD66A-675D-49D6-B5E6-EC4E627FE5ED}" type="pres">
      <dgm:prSet presAssocID="{0AA0AC09-770E-4B16-AFC8-D252E040AA08}" presName="childComposite" presStyleCnt="0">
        <dgm:presLayoutVars>
          <dgm:chMax val="0"/>
          <dgm:chPref val="0"/>
        </dgm:presLayoutVars>
      </dgm:prSet>
      <dgm:spPr/>
    </dgm:pt>
    <dgm:pt modelId="{34752079-4ED1-4F54-B597-51750A25FAAB}" type="pres">
      <dgm:prSet presAssocID="{0AA0AC09-770E-4B16-AFC8-D252E040AA08}" presName="ChildAccent" presStyleLbl="solidFgAcc1" presStyleIdx="7" presStyleCnt="9"/>
      <dgm:spPr/>
    </dgm:pt>
    <dgm:pt modelId="{671ACEA3-1D3D-4B05-A052-1FD21F1280D8}" type="pres">
      <dgm:prSet presAssocID="{0AA0AC09-770E-4B16-AFC8-D252E040AA08}" presName="Child" presStyleLbl="revTx" presStyleIdx="9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9B5419-F1BB-4B38-9F8C-58F3EF0BFE28}" type="pres">
      <dgm:prSet presAssocID="{98A4C0B2-BDAE-41C1-B67D-D97FDBC5FB67}" presName="childComposite" presStyleCnt="0">
        <dgm:presLayoutVars>
          <dgm:chMax val="0"/>
          <dgm:chPref val="0"/>
        </dgm:presLayoutVars>
      </dgm:prSet>
      <dgm:spPr/>
    </dgm:pt>
    <dgm:pt modelId="{64428ED8-6B0D-40BC-B7BB-8AA819AC4D1C}" type="pres">
      <dgm:prSet presAssocID="{98A4C0B2-BDAE-41C1-B67D-D97FDBC5FB67}" presName="ChildAccent" presStyleLbl="solidFgAcc1" presStyleIdx="8" presStyleCnt="9"/>
      <dgm:spPr/>
    </dgm:pt>
    <dgm:pt modelId="{256FC7E1-3F81-438B-9F5E-BAB86B96AE2B}" type="pres">
      <dgm:prSet presAssocID="{98A4C0B2-BDAE-41C1-B67D-D97FDBC5FB67}" presName="Child" presStyleLbl="revTx" presStyleIdx="10" presStyleCnt="1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72ED279-97B9-4ABD-AF33-1A559066BA68}" srcId="{2A4067EF-FFF5-4287-97EE-F3770DB2318B}" destId="{6D642A3D-3D42-4BD6-976F-0F1FC7AC8772}" srcOrd="0" destOrd="0" parTransId="{90B1BCE5-0BCA-4FDE-8B56-FC9C7FD57859}" sibTransId="{21EC54E0-E2CD-47F8-B26F-FDA6ED691143}"/>
    <dgm:cxn modelId="{DCA69802-F375-4FC2-A322-1AB5B310AA1C}" type="presOf" srcId="{E4BB14C5-D76A-4870-9498-56603E6DFF8A}" destId="{36F3766A-C0EE-4321-9494-CE2596D93B4C}" srcOrd="0" destOrd="0" presId="urn:microsoft.com/office/officeart/2008/layout/SquareAccentList"/>
    <dgm:cxn modelId="{54071954-D39B-4EA3-B764-D88CC278032D}" srcId="{2A4067EF-FFF5-4287-97EE-F3770DB2318B}" destId="{98A4C0B2-BDAE-41C1-B67D-D97FDBC5FB67}" srcOrd="3" destOrd="0" parTransId="{04F684E5-7162-4AE8-84AA-7B639F12490D}" sibTransId="{11FA75A1-0A02-44E3-A449-9B9B30A8DFCF}"/>
    <dgm:cxn modelId="{E0A74421-8E01-49C1-B810-9F6B51F2FD97}" type="presOf" srcId="{98A4C0B2-BDAE-41C1-B67D-D97FDBC5FB67}" destId="{256FC7E1-3F81-438B-9F5E-BAB86B96AE2B}" srcOrd="0" destOrd="0" presId="urn:microsoft.com/office/officeart/2008/layout/SquareAccentList"/>
    <dgm:cxn modelId="{E0EB1D0B-5297-41B8-8B7D-25A74A5B1C9A}" type="presOf" srcId="{781D61B4-1993-449E-86FF-06E321847304}" destId="{500FA46E-5477-4EC6-8B56-A82E09ADB987}" srcOrd="0" destOrd="0" presId="urn:microsoft.com/office/officeart/2008/layout/SquareAccentList"/>
    <dgm:cxn modelId="{316F3954-E39E-4741-8E11-8EDE48BD15F9}" srcId="{9EC88E5C-4F45-4031-9B90-CCB043EE7CCC}" destId="{A1DAEDA4-401B-4FBF-9FF3-FFB8E9268C5D}" srcOrd="1" destOrd="0" parTransId="{DEF66148-C49C-468A-87F0-3BDC3B6270CC}" sibTransId="{E5F0315B-3F16-4BC5-8D96-822A02C12344}"/>
    <dgm:cxn modelId="{E8BDC16E-5A4C-4C5D-A201-7C3DCFEBE04B}" srcId="{9EC88E5C-4F45-4031-9B90-CCB043EE7CCC}" destId="{34CA072A-DD87-4763-A6B6-5720CA3EF725}" srcOrd="4" destOrd="0" parTransId="{656436F3-4F57-4F7C-B9A5-BB663DDAB5B2}" sibTransId="{1EC963AF-61C5-4846-B0BC-B8065B35B62B}"/>
    <dgm:cxn modelId="{D80252DC-FA06-4AFA-B65E-54F378E95FED}" type="presOf" srcId="{FA877644-3A05-41CC-9547-D9CA0644B92C}" destId="{AA02CC32-5ACA-4341-9495-4A8857DCDAE6}" srcOrd="0" destOrd="0" presId="urn:microsoft.com/office/officeart/2008/layout/SquareAccentList"/>
    <dgm:cxn modelId="{E2E5E31F-9714-4EA9-A880-A5756037EB6A}" srcId="{2A4067EF-FFF5-4287-97EE-F3770DB2318B}" destId="{FCA2D05A-63A4-4BED-9F06-114FBB41298D}" srcOrd="1" destOrd="0" parTransId="{E1903177-AA90-4DDD-BDEB-5B31720D7378}" sibTransId="{3A4C739D-AB90-4572-9BA4-97248AB250EC}"/>
    <dgm:cxn modelId="{CC77880E-1EAA-4608-8562-B555C50A4840}" type="presOf" srcId="{A1DAEDA4-401B-4FBF-9FF3-FFB8E9268C5D}" destId="{DB7571DD-25CB-45B5-BDA7-1F106073537B}" srcOrd="0" destOrd="0" presId="urn:microsoft.com/office/officeart/2008/layout/SquareAccentList"/>
    <dgm:cxn modelId="{6390E00F-8D10-47B8-A7D9-933437234683}" srcId="{2A4067EF-FFF5-4287-97EE-F3770DB2318B}" destId="{0AA0AC09-770E-4B16-AFC8-D252E040AA08}" srcOrd="2" destOrd="0" parTransId="{6B8D1067-DDD1-4464-9E80-5AE49AE72CC9}" sibTransId="{DCAE32B4-20DA-452C-AC1C-554679C6E8F6}"/>
    <dgm:cxn modelId="{FAC5E3F7-714D-40A2-BD55-6F4B2A23C96A}" srcId="{9EC88E5C-4F45-4031-9B90-CCB043EE7CCC}" destId="{712394B9-2D71-4CD8-A1FF-5F3E79F262F3}" srcOrd="0" destOrd="0" parTransId="{5CA56E11-0632-44CA-B6F2-34CB790E65D5}" sibTransId="{7399F7CB-47C1-422B-ABF0-2CED252B423E}"/>
    <dgm:cxn modelId="{9BE7B7C7-61A8-4CFF-9C1D-BBF509B7838B}" srcId="{FA877644-3A05-41CC-9547-D9CA0644B92C}" destId="{9EC88E5C-4F45-4031-9B90-CCB043EE7CCC}" srcOrd="0" destOrd="0" parTransId="{9915B59E-4B97-45D7-A742-9F0ED6F829A2}" sibTransId="{84DE5709-843A-4D7D-A810-07308C664BC6}"/>
    <dgm:cxn modelId="{6E458281-379C-4F1C-87A5-19D977468D93}" type="presOf" srcId="{6D642A3D-3D42-4BD6-976F-0F1FC7AC8772}" destId="{8A5CA0F6-A381-4792-8A5A-07352358E03B}" srcOrd="0" destOrd="0" presId="urn:microsoft.com/office/officeart/2008/layout/SquareAccentList"/>
    <dgm:cxn modelId="{5BD86A19-5843-44F6-9F32-F0795234EBB2}" type="presOf" srcId="{9EC88E5C-4F45-4031-9B90-CCB043EE7CCC}" destId="{8CF44F1E-E51C-4D36-9A0F-905327217197}" srcOrd="0" destOrd="0" presId="urn:microsoft.com/office/officeart/2008/layout/SquareAccentList"/>
    <dgm:cxn modelId="{7F749CD8-8EBD-47A3-9402-EB7E3A268FA2}" srcId="{FA877644-3A05-41CC-9547-D9CA0644B92C}" destId="{2A4067EF-FFF5-4287-97EE-F3770DB2318B}" srcOrd="1" destOrd="0" parTransId="{7DB573C8-1222-4C35-A641-449B524619D9}" sibTransId="{3A85381C-723A-4845-BB38-07F11C956E7B}"/>
    <dgm:cxn modelId="{CED9EA72-1C53-4545-9DFB-A25EBFA847E7}" type="presOf" srcId="{34CA072A-DD87-4763-A6B6-5720CA3EF725}" destId="{18693673-0DEB-4561-87AE-4FD56DD735E1}" srcOrd="0" destOrd="0" presId="urn:microsoft.com/office/officeart/2008/layout/SquareAccentList"/>
    <dgm:cxn modelId="{4F3B0ADF-F818-4FA9-AE60-87C11F7F07E3}" srcId="{9EC88E5C-4F45-4031-9B90-CCB043EE7CCC}" destId="{E4BB14C5-D76A-4870-9498-56603E6DFF8A}" srcOrd="3" destOrd="0" parTransId="{CF36AA93-4605-4EB2-93AD-129717AEBC80}" sibTransId="{2430E7ED-9954-4717-B9BF-CF6F09BA95E1}"/>
    <dgm:cxn modelId="{958BCECA-FC26-4D5D-8CE4-FBB9A8CFE2F1}" type="presOf" srcId="{0AA0AC09-770E-4B16-AFC8-D252E040AA08}" destId="{671ACEA3-1D3D-4B05-A052-1FD21F1280D8}" srcOrd="0" destOrd="0" presId="urn:microsoft.com/office/officeart/2008/layout/SquareAccentList"/>
    <dgm:cxn modelId="{5DA3C55B-FCF9-437A-92F9-33F887EAFDD4}" type="presOf" srcId="{2A4067EF-FFF5-4287-97EE-F3770DB2318B}" destId="{DA360487-8E70-490F-AB19-551635697BA0}" srcOrd="0" destOrd="0" presId="urn:microsoft.com/office/officeart/2008/layout/SquareAccentList"/>
    <dgm:cxn modelId="{7EFF89EF-A5F9-486F-AE29-7D3479CC37E8}" type="presOf" srcId="{712394B9-2D71-4CD8-A1FF-5F3E79F262F3}" destId="{1640B6D8-B2EA-45CC-AB90-883579C874FB}" srcOrd="0" destOrd="0" presId="urn:microsoft.com/office/officeart/2008/layout/SquareAccentList"/>
    <dgm:cxn modelId="{07D48482-F0AA-4D5C-A698-04DA4614F2E7}" srcId="{9EC88E5C-4F45-4031-9B90-CCB043EE7CCC}" destId="{781D61B4-1993-449E-86FF-06E321847304}" srcOrd="2" destOrd="0" parTransId="{FAB6DDF0-F338-4BF8-9846-BCEBA6235C68}" sibTransId="{0B06911C-84E1-4F1E-81CA-1BD85A3FFFE4}"/>
    <dgm:cxn modelId="{D10F0EA5-B1F7-4197-BFEB-8257C0E0CCF5}" type="presOf" srcId="{FCA2D05A-63A4-4BED-9F06-114FBB41298D}" destId="{5102B7D3-D7C6-4C44-9E4B-1C7E265C4247}" srcOrd="0" destOrd="0" presId="urn:microsoft.com/office/officeart/2008/layout/SquareAccentList"/>
    <dgm:cxn modelId="{CA157746-F649-448C-98EA-1B7C1C0BF1A8}" type="presParOf" srcId="{AA02CC32-5ACA-4341-9495-4A8857DCDAE6}" destId="{0D1ADDC8-652B-43B2-9715-E2E457760E5F}" srcOrd="0" destOrd="0" presId="urn:microsoft.com/office/officeart/2008/layout/SquareAccentList"/>
    <dgm:cxn modelId="{698DFF76-3708-46A5-86CD-5D32DD1EC368}" type="presParOf" srcId="{0D1ADDC8-652B-43B2-9715-E2E457760E5F}" destId="{053087BE-571B-47D1-999B-170A3DC10D37}" srcOrd="0" destOrd="0" presId="urn:microsoft.com/office/officeart/2008/layout/SquareAccentList"/>
    <dgm:cxn modelId="{709F44DB-9BE4-4D4D-9BAA-AE7204766E81}" type="presParOf" srcId="{053087BE-571B-47D1-999B-170A3DC10D37}" destId="{FF700B02-41F9-4597-BBDE-345FF58E046A}" srcOrd="0" destOrd="0" presId="urn:microsoft.com/office/officeart/2008/layout/SquareAccentList"/>
    <dgm:cxn modelId="{7EBE248E-83C0-461C-843E-3379FCAD2327}" type="presParOf" srcId="{053087BE-571B-47D1-999B-170A3DC10D37}" destId="{09FB66BE-063B-4215-B0BA-7BCC782A7195}" srcOrd="1" destOrd="0" presId="urn:microsoft.com/office/officeart/2008/layout/SquareAccentList"/>
    <dgm:cxn modelId="{B9463786-05B4-43D6-B0E3-0EC63AB65827}" type="presParOf" srcId="{053087BE-571B-47D1-999B-170A3DC10D37}" destId="{8CF44F1E-E51C-4D36-9A0F-905327217197}" srcOrd="2" destOrd="0" presId="urn:microsoft.com/office/officeart/2008/layout/SquareAccentList"/>
    <dgm:cxn modelId="{45C1B633-ED26-4068-A075-94CA7084DEAE}" type="presParOf" srcId="{0D1ADDC8-652B-43B2-9715-E2E457760E5F}" destId="{262C9D92-D6F7-4E43-9A53-EDBDB6BCB75C}" srcOrd="1" destOrd="0" presId="urn:microsoft.com/office/officeart/2008/layout/SquareAccentList"/>
    <dgm:cxn modelId="{46984A4B-191D-4BCD-BF1F-B90E6009E2DC}" type="presParOf" srcId="{262C9D92-D6F7-4E43-9A53-EDBDB6BCB75C}" destId="{310004A2-76FF-49D1-B067-3A631D07649A}" srcOrd="0" destOrd="0" presId="urn:microsoft.com/office/officeart/2008/layout/SquareAccentList"/>
    <dgm:cxn modelId="{3D9A7142-BA35-4C7F-B5C6-574072F346A5}" type="presParOf" srcId="{310004A2-76FF-49D1-B067-3A631D07649A}" destId="{2BFDD6A7-7C50-43F5-8D06-8359F7CBA1BE}" srcOrd="0" destOrd="0" presId="urn:microsoft.com/office/officeart/2008/layout/SquareAccentList"/>
    <dgm:cxn modelId="{0F0D172F-944A-4666-A3BD-91C46D6AEF3B}" type="presParOf" srcId="{310004A2-76FF-49D1-B067-3A631D07649A}" destId="{1640B6D8-B2EA-45CC-AB90-883579C874FB}" srcOrd="1" destOrd="0" presId="urn:microsoft.com/office/officeart/2008/layout/SquareAccentList"/>
    <dgm:cxn modelId="{3A522D9F-D7D7-46F8-8FB7-8A3BEF9875FF}" type="presParOf" srcId="{262C9D92-D6F7-4E43-9A53-EDBDB6BCB75C}" destId="{C3DDD574-1EC3-45D4-8652-C69C83551DDD}" srcOrd="1" destOrd="0" presId="urn:microsoft.com/office/officeart/2008/layout/SquareAccentList"/>
    <dgm:cxn modelId="{F21EC8F6-0D06-4D48-BC47-55C8C6F6883D}" type="presParOf" srcId="{C3DDD574-1EC3-45D4-8652-C69C83551DDD}" destId="{9256D25C-A7DB-4312-B6A3-1331E13D8129}" srcOrd="0" destOrd="0" presId="urn:microsoft.com/office/officeart/2008/layout/SquareAccentList"/>
    <dgm:cxn modelId="{1B54F8F2-7DDF-44A7-A9D8-AF1495B12D2C}" type="presParOf" srcId="{C3DDD574-1EC3-45D4-8652-C69C83551DDD}" destId="{DB7571DD-25CB-45B5-BDA7-1F106073537B}" srcOrd="1" destOrd="0" presId="urn:microsoft.com/office/officeart/2008/layout/SquareAccentList"/>
    <dgm:cxn modelId="{2C18BC7E-5E34-4820-9A02-8005C31114E7}" type="presParOf" srcId="{262C9D92-D6F7-4E43-9A53-EDBDB6BCB75C}" destId="{9181113C-D13B-43C8-A7AD-DD8A8CD3A242}" srcOrd="2" destOrd="0" presId="urn:microsoft.com/office/officeart/2008/layout/SquareAccentList"/>
    <dgm:cxn modelId="{E650EB5C-4D0B-497F-B849-1C1853DECDC2}" type="presParOf" srcId="{9181113C-D13B-43C8-A7AD-DD8A8CD3A242}" destId="{FD32E5B0-C544-4862-A693-8810C253F587}" srcOrd="0" destOrd="0" presId="urn:microsoft.com/office/officeart/2008/layout/SquareAccentList"/>
    <dgm:cxn modelId="{F9A3F250-6123-4686-92CB-83425327FBCF}" type="presParOf" srcId="{9181113C-D13B-43C8-A7AD-DD8A8CD3A242}" destId="{500FA46E-5477-4EC6-8B56-A82E09ADB987}" srcOrd="1" destOrd="0" presId="urn:microsoft.com/office/officeart/2008/layout/SquareAccentList"/>
    <dgm:cxn modelId="{6E8AD33D-B3DB-4231-8265-96D037ABF7BB}" type="presParOf" srcId="{262C9D92-D6F7-4E43-9A53-EDBDB6BCB75C}" destId="{A842A18A-E701-4936-A401-854F459EA204}" srcOrd="3" destOrd="0" presId="urn:microsoft.com/office/officeart/2008/layout/SquareAccentList"/>
    <dgm:cxn modelId="{AE91B41A-EEED-47F3-AB1D-5A58C13497B2}" type="presParOf" srcId="{A842A18A-E701-4936-A401-854F459EA204}" destId="{DABCAA7C-3DDE-455A-8C2F-1C6BA2DC0816}" srcOrd="0" destOrd="0" presId="urn:microsoft.com/office/officeart/2008/layout/SquareAccentList"/>
    <dgm:cxn modelId="{454E404E-5F64-4C5F-B430-CFA5ADF8C40A}" type="presParOf" srcId="{A842A18A-E701-4936-A401-854F459EA204}" destId="{36F3766A-C0EE-4321-9494-CE2596D93B4C}" srcOrd="1" destOrd="0" presId="urn:microsoft.com/office/officeart/2008/layout/SquareAccentList"/>
    <dgm:cxn modelId="{838AEA1B-22D6-4045-A2EF-8A1573236E94}" type="presParOf" srcId="{262C9D92-D6F7-4E43-9A53-EDBDB6BCB75C}" destId="{BE6B5557-0C6F-4036-9666-576DADE876D0}" srcOrd="4" destOrd="0" presId="urn:microsoft.com/office/officeart/2008/layout/SquareAccentList"/>
    <dgm:cxn modelId="{CEA5E92B-3CDC-4832-94B8-DE8CFC42B557}" type="presParOf" srcId="{BE6B5557-0C6F-4036-9666-576DADE876D0}" destId="{DAC1F994-393F-4D3B-9EC2-2F134A939A32}" srcOrd="0" destOrd="0" presId="urn:microsoft.com/office/officeart/2008/layout/SquareAccentList"/>
    <dgm:cxn modelId="{EF20F8B8-4743-4696-9343-7FDA25B20EC5}" type="presParOf" srcId="{BE6B5557-0C6F-4036-9666-576DADE876D0}" destId="{18693673-0DEB-4561-87AE-4FD56DD735E1}" srcOrd="1" destOrd="0" presId="urn:microsoft.com/office/officeart/2008/layout/SquareAccentList"/>
    <dgm:cxn modelId="{AFAD2505-3B44-46E5-96B7-A13CD00940AF}" type="presParOf" srcId="{AA02CC32-5ACA-4341-9495-4A8857DCDAE6}" destId="{917CF351-852B-4807-9FAB-7809C923939D}" srcOrd="1" destOrd="0" presId="urn:microsoft.com/office/officeart/2008/layout/SquareAccentList"/>
    <dgm:cxn modelId="{D724D047-A119-4716-91F7-2A6BDC279D7D}" type="presParOf" srcId="{917CF351-852B-4807-9FAB-7809C923939D}" destId="{CF918242-A4C3-47FC-9B90-F1B23ED7DF7C}" srcOrd="0" destOrd="0" presId="urn:microsoft.com/office/officeart/2008/layout/SquareAccentList"/>
    <dgm:cxn modelId="{647E3C61-B1EA-41FD-B710-57DC767CA2DE}" type="presParOf" srcId="{CF918242-A4C3-47FC-9B90-F1B23ED7DF7C}" destId="{97FD1A45-DE0F-4C4F-A6BB-9945CAF7C32A}" srcOrd="0" destOrd="0" presId="urn:microsoft.com/office/officeart/2008/layout/SquareAccentList"/>
    <dgm:cxn modelId="{595754F6-3D82-4E46-826A-FDD2294C3288}" type="presParOf" srcId="{CF918242-A4C3-47FC-9B90-F1B23ED7DF7C}" destId="{81AD8A6A-0E01-4B6D-9054-45422C300ED9}" srcOrd="1" destOrd="0" presId="urn:microsoft.com/office/officeart/2008/layout/SquareAccentList"/>
    <dgm:cxn modelId="{83475306-502F-4F27-BB0D-8F26642DD699}" type="presParOf" srcId="{CF918242-A4C3-47FC-9B90-F1B23ED7DF7C}" destId="{DA360487-8E70-490F-AB19-551635697BA0}" srcOrd="2" destOrd="0" presId="urn:microsoft.com/office/officeart/2008/layout/SquareAccentList"/>
    <dgm:cxn modelId="{9F006877-3184-45AB-B146-1E0AA2BB2293}" type="presParOf" srcId="{917CF351-852B-4807-9FAB-7809C923939D}" destId="{8DD4CE7B-10F3-4722-8322-6189461E8466}" srcOrd="1" destOrd="0" presId="urn:microsoft.com/office/officeart/2008/layout/SquareAccentList"/>
    <dgm:cxn modelId="{08563F60-6C19-4350-ACFD-AD9C1EBDA66A}" type="presParOf" srcId="{8DD4CE7B-10F3-4722-8322-6189461E8466}" destId="{4ED5CEDF-3FB4-4B68-8B5C-9BB00C77264F}" srcOrd="0" destOrd="0" presId="urn:microsoft.com/office/officeart/2008/layout/SquareAccentList"/>
    <dgm:cxn modelId="{645A932E-106E-4685-9C93-4CF1B69C61C1}" type="presParOf" srcId="{4ED5CEDF-3FB4-4B68-8B5C-9BB00C77264F}" destId="{6B2B4AC2-F1AD-43B8-AFFE-EE9571BBA7E6}" srcOrd="0" destOrd="0" presId="urn:microsoft.com/office/officeart/2008/layout/SquareAccentList"/>
    <dgm:cxn modelId="{8CDF89FD-6371-4367-AA1B-13D39B6CEF36}" type="presParOf" srcId="{4ED5CEDF-3FB4-4B68-8B5C-9BB00C77264F}" destId="{8A5CA0F6-A381-4792-8A5A-07352358E03B}" srcOrd="1" destOrd="0" presId="urn:microsoft.com/office/officeart/2008/layout/SquareAccentList"/>
    <dgm:cxn modelId="{5DF659AD-0CD2-4307-B327-29BF4DF4CBE8}" type="presParOf" srcId="{8DD4CE7B-10F3-4722-8322-6189461E8466}" destId="{0D5F9489-F738-47A2-BC2A-0D7B5DEE6270}" srcOrd="1" destOrd="0" presId="urn:microsoft.com/office/officeart/2008/layout/SquareAccentList"/>
    <dgm:cxn modelId="{21F1C976-8DEA-414C-93E9-440904436F8F}" type="presParOf" srcId="{0D5F9489-F738-47A2-BC2A-0D7B5DEE6270}" destId="{CF1542B8-8F64-4E92-B733-2827A74370FC}" srcOrd="0" destOrd="0" presId="urn:microsoft.com/office/officeart/2008/layout/SquareAccentList"/>
    <dgm:cxn modelId="{51062D4C-F228-458D-942D-7124F91F76D8}" type="presParOf" srcId="{0D5F9489-F738-47A2-BC2A-0D7B5DEE6270}" destId="{5102B7D3-D7C6-4C44-9E4B-1C7E265C4247}" srcOrd="1" destOrd="0" presId="urn:microsoft.com/office/officeart/2008/layout/SquareAccentList"/>
    <dgm:cxn modelId="{00EA445D-4E4A-4F85-867B-CB8AEC2E478C}" type="presParOf" srcId="{8DD4CE7B-10F3-4722-8322-6189461E8466}" destId="{F0ECD66A-675D-49D6-B5E6-EC4E627FE5ED}" srcOrd="2" destOrd="0" presId="urn:microsoft.com/office/officeart/2008/layout/SquareAccentList"/>
    <dgm:cxn modelId="{C8AC9408-1A5B-41AC-98F6-4B95C4C9E2F1}" type="presParOf" srcId="{F0ECD66A-675D-49D6-B5E6-EC4E627FE5ED}" destId="{34752079-4ED1-4F54-B597-51750A25FAAB}" srcOrd="0" destOrd="0" presId="urn:microsoft.com/office/officeart/2008/layout/SquareAccentList"/>
    <dgm:cxn modelId="{224BFA1F-4DF3-4694-963C-7676DCCDE69F}" type="presParOf" srcId="{F0ECD66A-675D-49D6-B5E6-EC4E627FE5ED}" destId="{671ACEA3-1D3D-4B05-A052-1FD21F1280D8}" srcOrd="1" destOrd="0" presId="urn:microsoft.com/office/officeart/2008/layout/SquareAccentList"/>
    <dgm:cxn modelId="{F3B9453E-FB01-4707-9754-9704A795CDB2}" type="presParOf" srcId="{8DD4CE7B-10F3-4722-8322-6189461E8466}" destId="{519B5419-F1BB-4B38-9F8C-58F3EF0BFE28}" srcOrd="3" destOrd="0" presId="urn:microsoft.com/office/officeart/2008/layout/SquareAccentList"/>
    <dgm:cxn modelId="{256412B5-50B4-437D-9445-73D948BE4BAF}" type="presParOf" srcId="{519B5419-F1BB-4B38-9F8C-58F3EF0BFE28}" destId="{64428ED8-6B0D-40BC-B7BB-8AA819AC4D1C}" srcOrd="0" destOrd="0" presId="urn:microsoft.com/office/officeart/2008/layout/SquareAccentList"/>
    <dgm:cxn modelId="{0732E477-FDB7-475F-AC7F-2B379796258D}" type="presParOf" srcId="{519B5419-F1BB-4B38-9F8C-58F3EF0BFE28}" destId="{256FC7E1-3F81-438B-9F5E-BAB86B96AE2B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8399C6-8308-44B6-9786-CFC62F643E8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6AF0DD8-A6F1-42A3-B3E9-89C1F37DAECB}">
      <dgm:prSet phldrT="[Текст]" custT="1"/>
      <dgm:spPr/>
      <dgm:t>
        <a:bodyPr/>
        <a:lstStyle/>
        <a:p>
          <a:r>
            <a:rPr lang="uk-UA" sz="3200" b="1" i="1" dirty="0" smtClean="0">
              <a:latin typeface="Comic Sans MS" panose="030F0702030302020204" pitchFamily="66" charset="0"/>
            </a:rPr>
            <a:t>часом виникнення</a:t>
          </a:r>
          <a:endParaRPr lang="ru-RU" sz="3200" b="1" i="1" dirty="0">
            <a:latin typeface="Comic Sans MS" panose="030F0702030302020204" pitchFamily="66" charset="0"/>
          </a:endParaRPr>
        </a:p>
      </dgm:t>
    </dgm:pt>
    <dgm:pt modelId="{9A583F63-DA79-481F-B861-7A73A7A6A442}" type="parTrans" cxnId="{9535BC25-CF89-4316-8BF0-304AC339D292}">
      <dgm:prSet/>
      <dgm:spPr/>
      <dgm:t>
        <a:bodyPr/>
        <a:lstStyle/>
        <a:p>
          <a:endParaRPr lang="ru-RU"/>
        </a:p>
      </dgm:t>
    </dgm:pt>
    <dgm:pt modelId="{2B0DB183-4AAB-455E-896E-76F3E2EC179B}" type="sibTrans" cxnId="{9535BC25-CF89-4316-8BF0-304AC339D292}">
      <dgm:prSet/>
      <dgm:spPr/>
      <dgm:t>
        <a:bodyPr/>
        <a:lstStyle/>
        <a:p>
          <a:endParaRPr lang="ru-RU"/>
        </a:p>
      </dgm:t>
    </dgm:pt>
    <dgm:pt modelId="{708C366F-86D4-48C2-A995-F70D2FEFCA8F}">
      <dgm:prSet phldrT="[Текст]" custT="1"/>
      <dgm:spPr/>
      <dgm:t>
        <a:bodyPr/>
        <a:lstStyle/>
        <a:p>
          <a:r>
            <a:rPr lang="uk-UA" sz="3200" b="1" i="1" dirty="0" smtClean="0">
              <a:latin typeface="Comic Sans MS" panose="030F0702030302020204" pitchFamily="66" charset="0"/>
            </a:rPr>
            <a:t>особливостями </a:t>
          </a:r>
          <a:r>
            <a:rPr lang="uk-UA" sz="3200" b="1" i="1" dirty="0" err="1" smtClean="0">
              <a:latin typeface="Comic Sans MS" panose="030F0702030302020204" pitchFamily="66" charset="0"/>
            </a:rPr>
            <a:t>мовної</a:t>
          </a:r>
          <a:r>
            <a:rPr lang="uk-UA" sz="3200" b="1" i="1" dirty="0" smtClean="0">
              <a:latin typeface="Comic Sans MS" panose="030F0702030302020204" pitchFamily="66" charset="0"/>
            </a:rPr>
            <a:t> організації</a:t>
          </a:r>
          <a:endParaRPr lang="ru-RU" sz="3200" b="1" i="1" dirty="0">
            <a:latin typeface="Comic Sans MS" panose="030F0702030302020204" pitchFamily="66" charset="0"/>
          </a:endParaRPr>
        </a:p>
      </dgm:t>
    </dgm:pt>
    <dgm:pt modelId="{DC8DF7BD-EBB8-4859-9A0A-54000EDF93C9}" type="parTrans" cxnId="{74FD694D-F530-4914-B523-65381E09DCB6}">
      <dgm:prSet/>
      <dgm:spPr/>
      <dgm:t>
        <a:bodyPr/>
        <a:lstStyle/>
        <a:p>
          <a:endParaRPr lang="ru-RU"/>
        </a:p>
      </dgm:t>
    </dgm:pt>
    <dgm:pt modelId="{2A8742E7-5BF7-41CF-A9CE-6849A41FCC52}" type="sibTrans" cxnId="{74FD694D-F530-4914-B523-65381E09DCB6}">
      <dgm:prSet/>
      <dgm:spPr/>
      <dgm:t>
        <a:bodyPr/>
        <a:lstStyle/>
        <a:p>
          <a:endParaRPr lang="ru-RU"/>
        </a:p>
      </dgm:t>
    </dgm:pt>
    <dgm:pt modelId="{FF8B3B80-630E-4C15-9FD0-55566D6E47AB}">
      <dgm:prSet phldrT="[Текст]" custT="1"/>
      <dgm:spPr/>
      <dgm:t>
        <a:bodyPr/>
        <a:lstStyle/>
        <a:p>
          <a:r>
            <a:rPr lang="uk-UA" sz="3200" b="1" i="1" kern="1200" dirty="0" smtClean="0">
              <a:latin typeface="Comic Sans MS" panose="030F0702030302020204" pitchFamily="66" charset="0"/>
            </a:rPr>
            <a:t>ознакою обсягу їхньої </a:t>
          </a:r>
          <a:r>
            <a:rPr lang="uk-UA" sz="3200" b="1" i="1" kern="1400" spc="100" baseline="0" dirty="0" smtClean="0">
              <a:latin typeface="Comic Sans MS" panose="030F0702030302020204" pitchFamily="66" charset="0"/>
            </a:rPr>
            <a:t>тематики</a:t>
          </a:r>
          <a:endParaRPr lang="ru-RU" sz="3200" b="1" i="1" kern="1400" spc="100" baseline="0" dirty="0">
            <a:latin typeface="Comic Sans MS" panose="030F0702030302020204" pitchFamily="66" charset="0"/>
          </a:endParaRPr>
        </a:p>
      </dgm:t>
    </dgm:pt>
    <dgm:pt modelId="{1B31E479-7464-4EFC-83AF-58A17C306448}" type="parTrans" cxnId="{7B5435FA-E5CB-41FC-97BD-27D2C3E59E61}">
      <dgm:prSet/>
      <dgm:spPr/>
      <dgm:t>
        <a:bodyPr/>
        <a:lstStyle/>
        <a:p>
          <a:endParaRPr lang="ru-RU"/>
        </a:p>
      </dgm:t>
    </dgm:pt>
    <dgm:pt modelId="{AABEBDA5-32D4-4A4C-9516-3E2E089D00B7}" type="sibTrans" cxnId="{7B5435FA-E5CB-41FC-97BD-27D2C3E59E61}">
      <dgm:prSet/>
      <dgm:spPr/>
      <dgm:t>
        <a:bodyPr/>
        <a:lstStyle/>
        <a:p>
          <a:endParaRPr lang="ru-RU"/>
        </a:p>
      </dgm:t>
    </dgm:pt>
    <dgm:pt modelId="{D9C655D9-787E-4172-AF33-D4BA82891F1C}" type="pres">
      <dgm:prSet presAssocID="{3B8399C6-8308-44B6-9786-CFC62F643E8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BC5829-13E9-4014-86A3-CD7571C5007B}" type="pres">
      <dgm:prSet presAssocID="{06AF0DD8-A6F1-42A3-B3E9-89C1F37DAECB}" presName="parentLin" presStyleCnt="0"/>
      <dgm:spPr/>
    </dgm:pt>
    <dgm:pt modelId="{9C99AE4F-2F18-4D91-BD24-1F07A6C9B0D2}" type="pres">
      <dgm:prSet presAssocID="{06AF0DD8-A6F1-42A3-B3E9-89C1F37DAEC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DDB0E7C-1FED-4E1D-BF09-50DB68B6F973}" type="pres">
      <dgm:prSet presAssocID="{06AF0DD8-A6F1-42A3-B3E9-89C1F37DAEC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FEBD79-42E1-4513-ADB7-039DDB1AC4DC}" type="pres">
      <dgm:prSet presAssocID="{06AF0DD8-A6F1-42A3-B3E9-89C1F37DAECB}" presName="negativeSpace" presStyleCnt="0"/>
      <dgm:spPr/>
    </dgm:pt>
    <dgm:pt modelId="{35D5A5E3-8D08-4E76-AFB4-70854912DA3F}" type="pres">
      <dgm:prSet presAssocID="{06AF0DD8-A6F1-42A3-B3E9-89C1F37DAECB}" presName="childText" presStyleLbl="conFgAcc1" presStyleIdx="0" presStyleCnt="3">
        <dgm:presLayoutVars>
          <dgm:bulletEnabled val="1"/>
        </dgm:presLayoutVars>
      </dgm:prSet>
      <dgm:spPr/>
    </dgm:pt>
    <dgm:pt modelId="{EB975EA7-65C4-4546-BB40-14E67493676F}" type="pres">
      <dgm:prSet presAssocID="{2B0DB183-4AAB-455E-896E-76F3E2EC179B}" presName="spaceBetweenRectangles" presStyleCnt="0"/>
      <dgm:spPr/>
    </dgm:pt>
    <dgm:pt modelId="{1F7289F9-D569-44ED-B419-73DEE787DAF4}" type="pres">
      <dgm:prSet presAssocID="{708C366F-86D4-48C2-A995-F70D2FEFCA8F}" presName="parentLin" presStyleCnt="0"/>
      <dgm:spPr/>
    </dgm:pt>
    <dgm:pt modelId="{95FC63C9-20B9-46F1-A277-3A61906B18D6}" type="pres">
      <dgm:prSet presAssocID="{708C366F-86D4-48C2-A995-F70D2FEFCA8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5F51B3A-1696-4D82-A11B-9C86D8BB8F75}" type="pres">
      <dgm:prSet presAssocID="{708C366F-86D4-48C2-A995-F70D2FEFCA8F}" presName="parentText" presStyleLbl="node1" presStyleIdx="1" presStyleCnt="3" custLinFactNeighborX="-9550" custLinFactNeighborY="70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46A7EE-5E24-4A14-847B-5717FF7770E5}" type="pres">
      <dgm:prSet presAssocID="{708C366F-86D4-48C2-A995-F70D2FEFCA8F}" presName="negativeSpace" presStyleCnt="0"/>
      <dgm:spPr/>
    </dgm:pt>
    <dgm:pt modelId="{A50C82FD-E289-428E-8902-4F34694D709F}" type="pres">
      <dgm:prSet presAssocID="{708C366F-86D4-48C2-A995-F70D2FEFCA8F}" presName="childText" presStyleLbl="conFgAcc1" presStyleIdx="1" presStyleCnt="3">
        <dgm:presLayoutVars>
          <dgm:bulletEnabled val="1"/>
        </dgm:presLayoutVars>
      </dgm:prSet>
      <dgm:spPr/>
    </dgm:pt>
    <dgm:pt modelId="{E6239054-3B71-41E8-9ABB-F2E5CCCCBCB6}" type="pres">
      <dgm:prSet presAssocID="{2A8742E7-5BF7-41CF-A9CE-6849A41FCC52}" presName="spaceBetweenRectangles" presStyleCnt="0"/>
      <dgm:spPr/>
    </dgm:pt>
    <dgm:pt modelId="{309CD0EB-8B14-4F21-9251-F5B74AE6ED02}" type="pres">
      <dgm:prSet presAssocID="{FF8B3B80-630E-4C15-9FD0-55566D6E47AB}" presName="parentLin" presStyleCnt="0"/>
      <dgm:spPr/>
    </dgm:pt>
    <dgm:pt modelId="{7761EA74-D21F-4AB7-A632-13F743B34699}" type="pres">
      <dgm:prSet presAssocID="{FF8B3B80-630E-4C15-9FD0-55566D6E47AB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93470BB4-6E2D-4C08-B221-C09BAC3B3CDA}" type="pres">
      <dgm:prSet presAssocID="{FF8B3B80-630E-4C15-9FD0-55566D6E47A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DE5C51-F8C4-46AD-A7B1-670A5503CEDB}" type="pres">
      <dgm:prSet presAssocID="{FF8B3B80-630E-4C15-9FD0-55566D6E47AB}" presName="negativeSpace" presStyleCnt="0"/>
      <dgm:spPr/>
    </dgm:pt>
    <dgm:pt modelId="{D653EAF5-B351-40BD-9ACD-4C0FD90E6633}" type="pres">
      <dgm:prSet presAssocID="{FF8B3B80-630E-4C15-9FD0-55566D6E47A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8FDDA7FE-2C28-46F4-AFA8-84A10C675F91}" type="presOf" srcId="{3B8399C6-8308-44B6-9786-CFC62F643E82}" destId="{D9C655D9-787E-4172-AF33-D4BA82891F1C}" srcOrd="0" destOrd="0" presId="urn:microsoft.com/office/officeart/2005/8/layout/list1"/>
    <dgm:cxn modelId="{F8F4BD12-A3C7-44A5-9D49-7F91D0233434}" type="presOf" srcId="{06AF0DD8-A6F1-42A3-B3E9-89C1F37DAECB}" destId="{9DDB0E7C-1FED-4E1D-BF09-50DB68B6F973}" srcOrd="1" destOrd="0" presId="urn:microsoft.com/office/officeart/2005/8/layout/list1"/>
    <dgm:cxn modelId="{7B5435FA-E5CB-41FC-97BD-27D2C3E59E61}" srcId="{3B8399C6-8308-44B6-9786-CFC62F643E82}" destId="{FF8B3B80-630E-4C15-9FD0-55566D6E47AB}" srcOrd="2" destOrd="0" parTransId="{1B31E479-7464-4EFC-83AF-58A17C306448}" sibTransId="{AABEBDA5-32D4-4A4C-9516-3E2E089D00B7}"/>
    <dgm:cxn modelId="{9535BC25-CF89-4316-8BF0-304AC339D292}" srcId="{3B8399C6-8308-44B6-9786-CFC62F643E82}" destId="{06AF0DD8-A6F1-42A3-B3E9-89C1F37DAECB}" srcOrd="0" destOrd="0" parTransId="{9A583F63-DA79-481F-B861-7A73A7A6A442}" sibTransId="{2B0DB183-4AAB-455E-896E-76F3E2EC179B}"/>
    <dgm:cxn modelId="{0DC945E8-9B03-4337-930B-C7866A1C42F3}" type="presOf" srcId="{708C366F-86D4-48C2-A995-F70D2FEFCA8F}" destId="{95FC63C9-20B9-46F1-A277-3A61906B18D6}" srcOrd="0" destOrd="0" presId="urn:microsoft.com/office/officeart/2005/8/layout/list1"/>
    <dgm:cxn modelId="{35F1F38C-46D9-4B2F-9BDF-8EF230EAAE75}" type="presOf" srcId="{FF8B3B80-630E-4C15-9FD0-55566D6E47AB}" destId="{93470BB4-6E2D-4C08-B221-C09BAC3B3CDA}" srcOrd="1" destOrd="0" presId="urn:microsoft.com/office/officeart/2005/8/layout/list1"/>
    <dgm:cxn modelId="{3AC5E198-A8E7-4F90-93CE-E806C30D9830}" type="presOf" srcId="{708C366F-86D4-48C2-A995-F70D2FEFCA8F}" destId="{65F51B3A-1696-4D82-A11B-9C86D8BB8F75}" srcOrd="1" destOrd="0" presId="urn:microsoft.com/office/officeart/2005/8/layout/list1"/>
    <dgm:cxn modelId="{34CA39B8-A8A2-47A4-B131-E32F402139A1}" type="presOf" srcId="{06AF0DD8-A6F1-42A3-B3E9-89C1F37DAECB}" destId="{9C99AE4F-2F18-4D91-BD24-1F07A6C9B0D2}" srcOrd="0" destOrd="0" presId="urn:microsoft.com/office/officeart/2005/8/layout/list1"/>
    <dgm:cxn modelId="{500AFCC3-CC24-4C66-9F79-1C7D8542972F}" type="presOf" srcId="{FF8B3B80-630E-4C15-9FD0-55566D6E47AB}" destId="{7761EA74-D21F-4AB7-A632-13F743B34699}" srcOrd="0" destOrd="0" presId="urn:microsoft.com/office/officeart/2005/8/layout/list1"/>
    <dgm:cxn modelId="{74FD694D-F530-4914-B523-65381E09DCB6}" srcId="{3B8399C6-8308-44B6-9786-CFC62F643E82}" destId="{708C366F-86D4-48C2-A995-F70D2FEFCA8F}" srcOrd="1" destOrd="0" parTransId="{DC8DF7BD-EBB8-4859-9A0A-54000EDF93C9}" sibTransId="{2A8742E7-5BF7-41CF-A9CE-6849A41FCC52}"/>
    <dgm:cxn modelId="{988BA26A-6B32-447C-8628-9CBD867A1789}" type="presParOf" srcId="{D9C655D9-787E-4172-AF33-D4BA82891F1C}" destId="{41BC5829-13E9-4014-86A3-CD7571C5007B}" srcOrd="0" destOrd="0" presId="urn:microsoft.com/office/officeart/2005/8/layout/list1"/>
    <dgm:cxn modelId="{64F003DA-73EC-4175-98FC-22DDC727F68C}" type="presParOf" srcId="{41BC5829-13E9-4014-86A3-CD7571C5007B}" destId="{9C99AE4F-2F18-4D91-BD24-1F07A6C9B0D2}" srcOrd="0" destOrd="0" presId="urn:microsoft.com/office/officeart/2005/8/layout/list1"/>
    <dgm:cxn modelId="{05D46601-62F2-47AB-B85D-7774C2B9F912}" type="presParOf" srcId="{41BC5829-13E9-4014-86A3-CD7571C5007B}" destId="{9DDB0E7C-1FED-4E1D-BF09-50DB68B6F973}" srcOrd="1" destOrd="0" presId="urn:microsoft.com/office/officeart/2005/8/layout/list1"/>
    <dgm:cxn modelId="{98B80865-B532-44EB-837D-9BBCDFE89CA1}" type="presParOf" srcId="{D9C655D9-787E-4172-AF33-D4BA82891F1C}" destId="{15FEBD79-42E1-4513-ADB7-039DDB1AC4DC}" srcOrd="1" destOrd="0" presId="urn:microsoft.com/office/officeart/2005/8/layout/list1"/>
    <dgm:cxn modelId="{DFD91E4C-F78E-4E51-BC3F-FCCF20E4999E}" type="presParOf" srcId="{D9C655D9-787E-4172-AF33-D4BA82891F1C}" destId="{35D5A5E3-8D08-4E76-AFB4-70854912DA3F}" srcOrd="2" destOrd="0" presId="urn:microsoft.com/office/officeart/2005/8/layout/list1"/>
    <dgm:cxn modelId="{66ECFD63-E915-4A84-9F29-234709D0DA37}" type="presParOf" srcId="{D9C655D9-787E-4172-AF33-D4BA82891F1C}" destId="{EB975EA7-65C4-4546-BB40-14E67493676F}" srcOrd="3" destOrd="0" presId="urn:microsoft.com/office/officeart/2005/8/layout/list1"/>
    <dgm:cxn modelId="{E18EF6FB-8222-4B05-9B91-21941E4884EA}" type="presParOf" srcId="{D9C655D9-787E-4172-AF33-D4BA82891F1C}" destId="{1F7289F9-D569-44ED-B419-73DEE787DAF4}" srcOrd="4" destOrd="0" presId="urn:microsoft.com/office/officeart/2005/8/layout/list1"/>
    <dgm:cxn modelId="{E36043B5-ABEF-476C-B6FA-4ED45DD83F34}" type="presParOf" srcId="{1F7289F9-D569-44ED-B419-73DEE787DAF4}" destId="{95FC63C9-20B9-46F1-A277-3A61906B18D6}" srcOrd="0" destOrd="0" presId="urn:microsoft.com/office/officeart/2005/8/layout/list1"/>
    <dgm:cxn modelId="{C49FF8BA-C1D8-4AE9-A3C6-D7EF971D4758}" type="presParOf" srcId="{1F7289F9-D569-44ED-B419-73DEE787DAF4}" destId="{65F51B3A-1696-4D82-A11B-9C86D8BB8F75}" srcOrd="1" destOrd="0" presId="urn:microsoft.com/office/officeart/2005/8/layout/list1"/>
    <dgm:cxn modelId="{D65795FC-827D-4DDB-BE1E-7AAC004C6A00}" type="presParOf" srcId="{D9C655D9-787E-4172-AF33-D4BA82891F1C}" destId="{9C46A7EE-5E24-4A14-847B-5717FF7770E5}" srcOrd="5" destOrd="0" presId="urn:microsoft.com/office/officeart/2005/8/layout/list1"/>
    <dgm:cxn modelId="{D19F4809-56FE-4293-B201-5364131052E0}" type="presParOf" srcId="{D9C655D9-787E-4172-AF33-D4BA82891F1C}" destId="{A50C82FD-E289-428E-8902-4F34694D709F}" srcOrd="6" destOrd="0" presId="urn:microsoft.com/office/officeart/2005/8/layout/list1"/>
    <dgm:cxn modelId="{F88E535E-1AAD-4D58-A724-6A4BE231ABF6}" type="presParOf" srcId="{D9C655D9-787E-4172-AF33-D4BA82891F1C}" destId="{E6239054-3B71-41E8-9ABB-F2E5CCCCBCB6}" srcOrd="7" destOrd="0" presId="urn:microsoft.com/office/officeart/2005/8/layout/list1"/>
    <dgm:cxn modelId="{8F46247A-8971-4A34-B842-D7A12E060DB0}" type="presParOf" srcId="{D9C655D9-787E-4172-AF33-D4BA82891F1C}" destId="{309CD0EB-8B14-4F21-9251-F5B74AE6ED02}" srcOrd="8" destOrd="0" presId="urn:microsoft.com/office/officeart/2005/8/layout/list1"/>
    <dgm:cxn modelId="{80871A45-F752-4268-8BE8-21369F7B928B}" type="presParOf" srcId="{309CD0EB-8B14-4F21-9251-F5B74AE6ED02}" destId="{7761EA74-D21F-4AB7-A632-13F743B34699}" srcOrd="0" destOrd="0" presId="urn:microsoft.com/office/officeart/2005/8/layout/list1"/>
    <dgm:cxn modelId="{D22BFDB1-AAE9-48ED-9C79-DC1B04E01118}" type="presParOf" srcId="{309CD0EB-8B14-4F21-9251-F5B74AE6ED02}" destId="{93470BB4-6E2D-4C08-B221-C09BAC3B3CDA}" srcOrd="1" destOrd="0" presId="urn:microsoft.com/office/officeart/2005/8/layout/list1"/>
    <dgm:cxn modelId="{4E891011-683C-4450-94CF-212C4BCC8F5A}" type="presParOf" srcId="{D9C655D9-787E-4172-AF33-D4BA82891F1C}" destId="{97DE5C51-F8C4-46AD-A7B1-670A5503CEDB}" srcOrd="9" destOrd="0" presId="urn:microsoft.com/office/officeart/2005/8/layout/list1"/>
    <dgm:cxn modelId="{B84D3397-4671-43B5-8643-0B5870B78D8D}" type="presParOf" srcId="{D9C655D9-787E-4172-AF33-D4BA82891F1C}" destId="{D653EAF5-B351-40BD-9ACD-4C0FD90E663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14A567-22E2-481A-B0F3-A758C19810D9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EB8848-9A1E-4E82-A748-794966BCD71B}">
      <dgm:prSet phldrT="[Текст]"/>
      <dgm:spPr/>
      <dgm:t>
        <a:bodyPr/>
        <a:lstStyle/>
        <a:p>
          <a:r>
            <a:rPr lang="uk-UA" dirty="0" smtClean="0"/>
            <a:t> </a:t>
          </a:r>
          <a:r>
            <a:rPr lang="uk-UA" b="1" i="1" dirty="0" smtClean="0">
              <a:latin typeface="Comic Sans MS" panose="030F0702030302020204" pitchFamily="66" charset="0"/>
            </a:rPr>
            <a:t>групи епічних жанрів</a:t>
          </a:r>
          <a:endParaRPr lang="ru-RU" b="1" i="1" dirty="0">
            <a:latin typeface="Comic Sans MS" panose="030F0702030302020204" pitchFamily="66" charset="0"/>
          </a:endParaRPr>
        </a:p>
      </dgm:t>
    </dgm:pt>
    <dgm:pt modelId="{372EF24E-1022-43FD-BEE8-933A24694C84}" type="parTrans" cxnId="{4EB52627-A533-4ED4-83FC-A45AC4A677E6}">
      <dgm:prSet/>
      <dgm:spPr/>
      <dgm:t>
        <a:bodyPr/>
        <a:lstStyle/>
        <a:p>
          <a:endParaRPr lang="ru-RU"/>
        </a:p>
      </dgm:t>
    </dgm:pt>
    <dgm:pt modelId="{51678F30-3DAF-4A2A-A7DD-23187AF6885F}" type="sibTrans" cxnId="{4EB52627-A533-4ED4-83FC-A45AC4A677E6}">
      <dgm:prSet/>
      <dgm:spPr/>
      <dgm:t>
        <a:bodyPr/>
        <a:lstStyle/>
        <a:p>
          <a:endParaRPr lang="ru-RU"/>
        </a:p>
      </dgm:t>
    </dgm:pt>
    <dgm:pt modelId="{8923AD88-AC54-4D9D-8889-66992BD44A9C}">
      <dgm:prSet phldrT="[Текст]" custT="1"/>
      <dgm:spPr/>
      <dgm:t>
        <a:bodyPr/>
        <a:lstStyle/>
        <a:p>
          <a:r>
            <a:rPr lang="uk-UA" sz="2400" b="1" i="1" dirty="0" smtClean="0">
              <a:latin typeface="Comic Sans MS" panose="030F0702030302020204" pitchFamily="66" charset="0"/>
            </a:rPr>
            <a:t>великі</a:t>
          </a:r>
        </a:p>
        <a:p>
          <a:r>
            <a:rPr lang="uk-UA" sz="2400" b="1" i="1" dirty="0" smtClean="0">
              <a:latin typeface="Comic Sans MS" panose="030F0702030302020204" pitchFamily="66" charset="0"/>
            </a:rPr>
            <a:t> (епопея, роман-епопея, роман)</a:t>
          </a:r>
          <a:endParaRPr lang="ru-RU" sz="2400" b="1" i="1" dirty="0">
            <a:latin typeface="Comic Sans MS" panose="030F0702030302020204" pitchFamily="66" charset="0"/>
          </a:endParaRPr>
        </a:p>
      </dgm:t>
    </dgm:pt>
    <dgm:pt modelId="{55FAABE9-C7CD-4418-9B69-5426F6990618}" type="parTrans" cxnId="{2B0CC7C7-18A5-4BB1-9057-E5B1A9671C0B}">
      <dgm:prSet/>
      <dgm:spPr/>
      <dgm:t>
        <a:bodyPr/>
        <a:lstStyle/>
        <a:p>
          <a:endParaRPr lang="ru-RU"/>
        </a:p>
      </dgm:t>
    </dgm:pt>
    <dgm:pt modelId="{51F2FC2E-6739-4D99-8445-39E55D7A583F}" type="sibTrans" cxnId="{2B0CC7C7-18A5-4BB1-9057-E5B1A9671C0B}">
      <dgm:prSet/>
      <dgm:spPr/>
      <dgm:t>
        <a:bodyPr/>
        <a:lstStyle/>
        <a:p>
          <a:endParaRPr lang="ru-RU"/>
        </a:p>
      </dgm:t>
    </dgm:pt>
    <dgm:pt modelId="{A3DD1DE8-95EC-4010-8A32-2B66DBAC864A}">
      <dgm:prSet phldrT="[Текст]" custT="1"/>
      <dgm:spPr/>
      <dgm:t>
        <a:bodyPr/>
        <a:lstStyle/>
        <a:p>
          <a:r>
            <a:rPr lang="uk-UA" sz="2400" b="1" i="1" dirty="0" smtClean="0">
              <a:latin typeface="Comic Sans MS" panose="030F0702030302020204" pitchFamily="66" charset="0"/>
            </a:rPr>
            <a:t>середні (повість)</a:t>
          </a:r>
          <a:endParaRPr lang="ru-RU" sz="2400" b="1" i="1" dirty="0">
            <a:latin typeface="Comic Sans MS" panose="030F0702030302020204" pitchFamily="66" charset="0"/>
          </a:endParaRPr>
        </a:p>
      </dgm:t>
    </dgm:pt>
    <dgm:pt modelId="{352D2250-77AF-4D16-98A9-81A3F8DE662F}" type="parTrans" cxnId="{46D5030B-AC90-4435-9109-8E5A8E7976AB}">
      <dgm:prSet/>
      <dgm:spPr/>
      <dgm:t>
        <a:bodyPr/>
        <a:lstStyle/>
        <a:p>
          <a:endParaRPr lang="ru-RU"/>
        </a:p>
      </dgm:t>
    </dgm:pt>
    <dgm:pt modelId="{EFC7622D-8DB8-4784-A9CB-7F40E98603A6}" type="sibTrans" cxnId="{46D5030B-AC90-4435-9109-8E5A8E7976AB}">
      <dgm:prSet/>
      <dgm:spPr/>
      <dgm:t>
        <a:bodyPr/>
        <a:lstStyle/>
        <a:p>
          <a:endParaRPr lang="ru-RU"/>
        </a:p>
      </dgm:t>
    </dgm:pt>
    <dgm:pt modelId="{E0E80F9C-AA9A-4DDB-A6EE-B2F20281C560}">
      <dgm:prSet custT="1"/>
      <dgm:spPr/>
      <dgm:t>
        <a:bodyPr/>
        <a:lstStyle/>
        <a:p>
          <a:r>
            <a:rPr lang="uk-UA" sz="2400" b="1" i="1" u="none" dirty="0" smtClean="0">
              <a:effectLst/>
              <a:latin typeface="Comic Sans MS" panose="030F0702030302020204" pitchFamily="66" charset="0"/>
            </a:rPr>
            <a:t>малі (новела, оповідання, есе, нарис, фейлетон, памфлет, міф, легенда, притча, казка)</a:t>
          </a:r>
          <a:endParaRPr lang="ru-RU" sz="2400" b="1" i="1" u="none" dirty="0">
            <a:effectLst/>
            <a:latin typeface="Comic Sans MS" panose="030F0702030302020204" pitchFamily="66" charset="0"/>
          </a:endParaRPr>
        </a:p>
      </dgm:t>
    </dgm:pt>
    <dgm:pt modelId="{F6587CFC-09B4-4AA3-87EE-8D1BE4DEDB38}" type="parTrans" cxnId="{618F349D-ADE8-4C5D-9808-27D8AE9A6CE3}">
      <dgm:prSet/>
      <dgm:spPr/>
      <dgm:t>
        <a:bodyPr/>
        <a:lstStyle/>
        <a:p>
          <a:endParaRPr lang="ru-RU"/>
        </a:p>
      </dgm:t>
    </dgm:pt>
    <dgm:pt modelId="{E42C717A-C71E-4063-9CAC-83F8161CBFFE}" type="sibTrans" cxnId="{618F349D-ADE8-4C5D-9808-27D8AE9A6CE3}">
      <dgm:prSet/>
      <dgm:spPr/>
      <dgm:t>
        <a:bodyPr/>
        <a:lstStyle/>
        <a:p>
          <a:endParaRPr lang="ru-RU"/>
        </a:p>
      </dgm:t>
    </dgm:pt>
    <dgm:pt modelId="{C32F5566-31E9-4745-82EE-AE3E670E8BC9}" type="pres">
      <dgm:prSet presAssocID="{E114A567-22E2-481A-B0F3-A758C19810D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BD6FFA-DD7E-4CAC-833E-6738C545898A}" type="pres">
      <dgm:prSet presAssocID="{F8EB8848-9A1E-4E82-A748-794966BCD71B}" presName="roof" presStyleLbl="dkBgShp" presStyleIdx="0" presStyleCnt="2" custLinFactNeighborX="1835" custLinFactNeighborY="22222"/>
      <dgm:spPr/>
      <dgm:t>
        <a:bodyPr/>
        <a:lstStyle/>
        <a:p>
          <a:endParaRPr lang="ru-RU"/>
        </a:p>
      </dgm:t>
    </dgm:pt>
    <dgm:pt modelId="{DEC00EBC-BB46-49CD-AA6E-4B93D4D7C435}" type="pres">
      <dgm:prSet presAssocID="{F8EB8848-9A1E-4E82-A748-794966BCD71B}" presName="pillars" presStyleCnt="0"/>
      <dgm:spPr/>
    </dgm:pt>
    <dgm:pt modelId="{2585BED4-3ADC-413F-BC48-621E8A07A399}" type="pres">
      <dgm:prSet presAssocID="{F8EB8848-9A1E-4E82-A748-794966BCD71B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9F0119-CE97-4866-9221-7FFC77F403C6}" type="pres">
      <dgm:prSet presAssocID="{A3DD1DE8-95EC-4010-8A32-2B66DBAC864A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392146-C9BC-4AD3-9693-C6AB33966738}" type="pres">
      <dgm:prSet presAssocID="{E0E80F9C-AA9A-4DDB-A6EE-B2F20281C560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6576A7-D2AB-4F30-B247-E4AC21D8ABFB}" type="pres">
      <dgm:prSet presAssocID="{F8EB8848-9A1E-4E82-A748-794966BCD71B}" presName="base" presStyleLbl="dkBgShp" presStyleIdx="1" presStyleCnt="2" custLinFactY="219215" custLinFactNeighborY="300000"/>
      <dgm:spPr/>
    </dgm:pt>
  </dgm:ptLst>
  <dgm:cxnLst>
    <dgm:cxn modelId="{0702DF39-9F97-44E9-A579-3CE7AD448A19}" type="presOf" srcId="{F8EB8848-9A1E-4E82-A748-794966BCD71B}" destId="{78BD6FFA-DD7E-4CAC-833E-6738C545898A}" srcOrd="0" destOrd="0" presId="urn:microsoft.com/office/officeart/2005/8/layout/hList3"/>
    <dgm:cxn modelId="{DE25D127-9FB2-4A68-9831-75CFE3B2682E}" type="presOf" srcId="{8923AD88-AC54-4D9D-8889-66992BD44A9C}" destId="{2585BED4-3ADC-413F-BC48-621E8A07A399}" srcOrd="0" destOrd="0" presId="urn:microsoft.com/office/officeart/2005/8/layout/hList3"/>
    <dgm:cxn modelId="{0F31A3E4-A0D5-4322-A6DB-409329B86856}" type="presOf" srcId="{A3DD1DE8-95EC-4010-8A32-2B66DBAC864A}" destId="{719F0119-CE97-4866-9221-7FFC77F403C6}" srcOrd="0" destOrd="0" presId="urn:microsoft.com/office/officeart/2005/8/layout/hList3"/>
    <dgm:cxn modelId="{FC79043D-CF65-4469-82B9-FEFF9C979732}" type="presOf" srcId="{E0E80F9C-AA9A-4DDB-A6EE-B2F20281C560}" destId="{AF392146-C9BC-4AD3-9693-C6AB33966738}" srcOrd="0" destOrd="0" presId="urn:microsoft.com/office/officeart/2005/8/layout/hList3"/>
    <dgm:cxn modelId="{2B0CC7C7-18A5-4BB1-9057-E5B1A9671C0B}" srcId="{F8EB8848-9A1E-4E82-A748-794966BCD71B}" destId="{8923AD88-AC54-4D9D-8889-66992BD44A9C}" srcOrd="0" destOrd="0" parTransId="{55FAABE9-C7CD-4418-9B69-5426F6990618}" sibTransId="{51F2FC2E-6739-4D99-8445-39E55D7A583F}"/>
    <dgm:cxn modelId="{4EB52627-A533-4ED4-83FC-A45AC4A677E6}" srcId="{E114A567-22E2-481A-B0F3-A758C19810D9}" destId="{F8EB8848-9A1E-4E82-A748-794966BCD71B}" srcOrd="0" destOrd="0" parTransId="{372EF24E-1022-43FD-BEE8-933A24694C84}" sibTransId="{51678F30-3DAF-4A2A-A7DD-23187AF6885F}"/>
    <dgm:cxn modelId="{618F349D-ADE8-4C5D-9808-27D8AE9A6CE3}" srcId="{F8EB8848-9A1E-4E82-A748-794966BCD71B}" destId="{E0E80F9C-AA9A-4DDB-A6EE-B2F20281C560}" srcOrd="2" destOrd="0" parTransId="{F6587CFC-09B4-4AA3-87EE-8D1BE4DEDB38}" sibTransId="{E42C717A-C71E-4063-9CAC-83F8161CBFFE}"/>
    <dgm:cxn modelId="{46D5030B-AC90-4435-9109-8E5A8E7976AB}" srcId="{F8EB8848-9A1E-4E82-A748-794966BCD71B}" destId="{A3DD1DE8-95EC-4010-8A32-2B66DBAC864A}" srcOrd="1" destOrd="0" parTransId="{352D2250-77AF-4D16-98A9-81A3F8DE662F}" sibTransId="{EFC7622D-8DB8-4784-A9CB-7F40E98603A6}"/>
    <dgm:cxn modelId="{4D5C5FC6-16EF-4DEA-8742-2BED2810F934}" type="presOf" srcId="{E114A567-22E2-481A-B0F3-A758C19810D9}" destId="{C32F5566-31E9-4745-82EE-AE3E670E8BC9}" srcOrd="0" destOrd="0" presId="urn:microsoft.com/office/officeart/2005/8/layout/hList3"/>
    <dgm:cxn modelId="{C09B883A-3AFD-40D5-88FA-84596F43985E}" type="presParOf" srcId="{C32F5566-31E9-4745-82EE-AE3E670E8BC9}" destId="{78BD6FFA-DD7E-4CAC-833E-6738C545898A}" srcOrd="0" destOrd="0" presId="urn:microsoft.com/office/officeart/2005/8/layout/hList3"/>
    <dgm:cxn modelId="{ADEE1CAC-628D-455B-A424-0C7597A9AF95}" type="presParOf" srcId="{C32F5566-31E9-4745-82EE-AE3E670E8BC9}" destId="{DEC00EBC-BB46-49CD-AA6E-4B93D4D7C435}" srcOrd="1" destOrd="0" presId="urn:microsoft.com/office/officeart/2005/8/layout/hList3"/>
    <dgm:cxn modelId="{A5D46EB5-F07D-47AC-A385-164AD99E79BE}" type="presParOf" srcId="{DEC00EBC-BB46-49CD-AA6E-4B93D4D7C435}" destId="{2585BED4-3ADC-413F-BC48-621E8A07A399}" srcOrd="0" destOrd="0" presId="urn:microsoft.com/office/officeart/2005/8/layout/hList3"/>
    <dgm:cxn modelId="{EA27B86C-7265-4D32-9E93-A463B3FD1E24}" type="presParOf" srcId="{DEC00EBC-BB46-49CD-AA6E-4B93D4D7C435}" destId="{719F0119-CE97-4866-9221-7FFC77F403C6}" srcOrd="1" destOrd="0" presId="urn:microsoft.com/office/officeart/2005/8/layout/hList3"/>
    <dgm:cxn modelId="{E3F08E9F-0C12-45A4-A144-CDC3AAA09E03}" type="presParOf" srcId="{DEC00EBC-BB46-49CD-AA6E-4B93D4D7C435}" destId="{AF392146-C9BC-4AD3-9693-C6AB33966738}" srcOrd="2" destOrd="0" presId="urn:microsoft.com/office/officeart/2005/8/layout/hList3"/>
    <dgm:cxn modelId="{BF765B44-C502-419E-AF78-57E8EEAA8709}" type="presParOf" srcId="{C32F5566-31E9-4745-82EE-AE3E670E8BC9}" destId="{816576A7-D2AB-4F30-B247-E4AC21D8ABF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DB466C-B7E8-470C-BE6A-111731FC091F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DED5E85-92C5-49B8-BCEC-BDAB3C139952}">
      <dgm:prSet phldrT="[Текст]" custT="1"/>
      <dgm:spPr/>
      <dgm:t>
        <a:bodyPr/>
        <a:lstStyle/>
        <a:p>
          <a:r>
            <a:rPr lang="uk-UA" sz="5400" b="1" i="1" dirty="0" smtClean="0">
              <a:latin typeface="Comic Sans MS" panose="030F0702030302020204" pitchFamily="66" charset="0"/>
            </a:rPr>
            <a:t>Особливості</a:t>
          </a:r>
          <a:endParaRPr lang="ru-RU" sz="5400" b="1" dirty="0">
            <a:latin typeface="Comic Sans MS" panose="030F0702030302020204" pitchFamily="66" charset="0"/>
          </a:endParaRPr>
        </a:p>
      </dgm:t>
    </dgm:pt>
    <dgm:pt modelId="{39EF585A-47CE-4BE5-A4DD-4B3E033A8BF3}" type="parTrans" cxnId="{B7F53DE2-65F7-4587-B401-82680FD2F569}">
      <dgm:prSet/>
      <dgm:spPr/>
      <dgm:t>
        <a:bodyPr/>
        <a:lstStyle/>
        <a:p>
          <a:endParaRPr lang="ru-RU"/>
        </a:p>
      </dgm:t>
    </dgm:pt>
    <dgm:pt modelId="{E0E9F6F1-4D1F-4B0B-89EA-E9151DAB0C80}" type="sibTrans" cxnId="{B7F53DE2-65F7-4587-B401-82680FD2F569}">
      <dgm:prSet/>
      <dgm:spPr/>
      <dgm:t>
        <a:bodyPr/>
        <a:lstStyle/>
        <a:p>
          <a:endParaRPr lang="ru-RU"/>
        </a:p>
      </dgm:t>
    </dgm:pt>
    <dgm:pt modelId="{074A6CBB-91D2-4C19-92D3-49BC6069EDC7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500" b="1" i="1" dirty="0" smtClean="0">
              <a:latin typeface="Comic Sans MS" panose="030F0702030302020204" pitchFamily="66" charset="0"/>
            </a:rPr>
            <a:t>«</a:t>
          </a:r>
          <a:r>
            <a:rPr lang="uk-UA" sz="1700" b="1" i="1" dirty="0" smtClean="0">
              <a:latin typeface="Comic Sans MS" panose="030F0702030302020204" pitchFamily="66" charset="0"/>
            </a:rPr>
            <a:t>багатство і розмаїтість інтересів, станів, характерів, життєвих стосунків, широкий </a:t>
          </a:r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700" b="1" i="1" dirty="0" smtClean="0">
              <a:latin typeface="Comic Sans MS" panose="030F0702030302020204" pitchFamily="66" charset="0"/>
            </a:rPr>
            <a:t>фон цілісного світу</a:t>
          </a:r>
          <a:r>
            <a:rPr lang="uk-UA" sz="1700" b="1" i="1" dirty="0" smtClean="0">
              <a:latin typeface="Comic Sans MS" panose="030F0702030302020204" pitchFamily="66" charset="0"/>
            </a:rPr>
            <a:t>»                 </a:t>
          </a:r>
          <a:r>
            <a:rPr lang="uk-UA" sz="1600" b="1" i="1" dirty="0" smtClean="0">
              <a:latin typeface="Comic Sans MS" panose="030F0702030302020204" pitchFamily="66" charset="0"/>
            </a:rPr>
            <a:t>Гегель</a:t>
          </a:r>
          <a:endParaRPr lang="ru-RU" sz="1600" b="1" i="1" dirty="0" smtClean="0">
            <a:latin typeface="Comic Sans MS" panose="030F0702030302020204" pitchFamily="66" charset="0"/>
          </a:endParaRPr>
        </a:p>
        <a:p>
          <a:pPr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dirty="0"/>
        </a:p>
      </dgm:t>
    </dgm:pt>
    <dgm:pt modelId="{53612F77-755A-4188-BECD-43F63D28B7A9}" type="parTrans" cxnId="{F3204DA1-AD1F-4211-8F62-42943F7137E2}">
      <dgm:prSet/>
      <dgm:spPr/>
      <dgm:t>
        <a:bodyPr/>
        <a:lstStyle/>
        <a:p>
          <a:endParaRPr lang="ru-RU"/>
        </a:p>
      </dgm:t>
    </dgm:pt>
    <dgm:pt modelId="{11E1D838-D92C-424D-805F-AA9F9D611604}" type="sibTrans" cxnId="{F3204DA1-AD1F-4211-8F62-42943F7137E2}">
      <dgm:prSet/>
      <dgm:spPr/>
      <dgm:t>
        <a:bodyPr/>
        <a:lstStyle/>
        <a:p>
          <a:endParaRPr lang="ru-RU"/>
        </a:p>
      </dgm:t>
    </dgm:pt>
    <dgm:pt modelId="{6274425A-D349-48BD-B9A2-53757724F609}">
      <dgm:prSet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700" b="1" i="1" dirty="0" smtClean="0">
              <a:latin typeface="Comic Sans MS" panose="030F0702030302020204" pitchFamily="66" charset="0"/>
            </a:rPr>
            <a:t>окрема людина є представником певної групи людей, вона має свою долю, індивідуальну свідомість</a:t>
          </a:r>
          <a:endParaRPr lang="ru-RU" sz="1700" b="1" i="1" dirty="0" smtClean="0">
            <a:latin typeface="Comic Sans MS" panose="030F0702030302020204" pitchFamily="66" charset="0"/>
          </a:endParaRPr>
        </a:p>
        <a:p>
          <a:pPr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/>
        </a:p>
      </dgm:t>
    </dgm:pt>
    <dgm:pt modelId="{27805AFE-FAE3-4BAF-B952-AF5963699ED4}" type="parTrans" cxnId="{E4D208AD-7058-4184-A9C4-5EE77AD06246}">
      <dgm:prSet/>
      <dgm:spPr/>
      <dgm:t>
        <a:bodyPr/>
        <a:lstStyle/>
        <a:p>
          <a:endParaRPr lang="ru-RU"/>
        </a:p>
      </dgm:t>
    </dgm:pt>
    <dgm:pt modelId="{D58A2709-093E-4625-A487-18AA9EFC8CE6}" type="sibTrans" cxnId="{E4D208AD-7058-4184-A9C4-5EE77AD06246}">
      <dgm:prSet/>
      <dgm:spPr/>
      <dgm:t>
        <a:bodyPr/>
        <a:lstStyle/>
        <a:p>
          <a:endParaRPr lang="ru-RU"/>
        </a:p>
      </dgm:t>
    </dgm:pt>
    <dgm:pt modelId="{B03C044C-CC80-4DBE-807D-E964B3ED096A}">
      <dgm:prSet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700" b="1" i="1" dirty="0" smtClean="0">
              <a:latin typeface="Comic Sans MS" panose="030F0702030302020204" pitchFamily="66" charset="0"/>
            </a:rPr>
            <a:t>окрема людина пов’язана з життям цілого суспільства, а інколи й людства</a:t>
          </a:r>
          <a:endParaRPr lang="ru-RU" sz="1700" b="1" i="1" dirty="0" smtClean="0">
            <a:latin typeface="Comic Sans MS" panose="030F0702030302020204" pitchFamily="66" charset="0"/>
          </a:endParaRPr>
        </a:p>
        <a:p>
          <a:pPr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b="1" i="1" dirty="0">
            <a:latin typeface="Comic Sans MS" panose="030F0702030302020204" pitchFamily="66" charset="0"/>
          </a:endParaRPr>
        </a:p>
      </dgm:t>
    </dgm:pt>
    <dgm:pt modelId="{8B082F0F-8776-403E-89FA-AB8E3DD05426}" type="parTrans" cxnId="{91F8B75B-CD34-4C34-A42E-7D995B252977}">
      <dgm:prSet/>
      <dgm:spPr/>
      <dgm:t>
        <a:bodyPr/>
        <a:lstStyle/>
        <a:p>
          <a:endParaRPr lang="ru-RU"/>
        </a:p>
      </dgm:t>
    </dgm:pt>
    <dgm:pt modelId="{BABCB3BA-7ED7-4AFA-9BF5-DAE13F975ADD}" type="sibTrans" cxnId="{91F8B75B-CD34-4C34-A42E-7D995B252977}">
      <dgm:prSet/>
      <dgm:spPr/>
      <dgm:t>
        <a:bodyPr/>
        <a:lstStyle/>
        <a:p>
          <a:endParaRPr lang="ru-RU"/>
        </a:p>
      </dgm:t>
    </dgm:pt>
    <dgm:pt modelId="{44FE37B8-629D-4EF8-8D0A-BF24B61D9B90}">
      <dgm:prSet custT="1"/>
      <dgm:spPr/>
      <dgm:t>
        <a:bodyPr/>
        <a:lstStyle/>
        <a:p>
          <a:pPr algn="just"/>
          <a:r>
            <a:rPr lang="uk-UA" sz="1700" b="1" i="1" dirty="0" smtClean="0">
              <a:latin typeface="Comic Sans MS" panose="030F0702030302020204" pitchFamily="66" charset="0"/>
            </a:rPr>
            <a:t>осмислення суспільного життя через призму індивідуальної долі людини</a:t>
          </a:r>
          <a:endParaRPr lang="ru-RU" sz="1700" b="1" i="1" dirty="0">
            <a:latin typeface="Comic Sans MS" panose="030F0702030302020204" pitchFamily="66" charset="0"/>
          </a:endParaRPr>
        </a:p>
      </dgm:t>
    </dgm:pt>
    <dgm:pt modelId="{69F60BB9-B521-49AD-86A1-9878B4D1FFA9}" type="parTrans" cxnId="{054FFE54-5C6D-4A51-B502-8FB4318FE2FE}">
      <dgm:prSet/>
      <dgm:spPr/>
      <dgm:t>
        <a:bodyPr/>
        <a:lstStyle/>
        <a:p>
          <a:endParaRPr lang="ru-RU"/>
        </a:p>
      </dgm:t>
    </dgm:pt>
    <dgm:pt modelId="{2141FF3B-4797-44C8-A18F-F5AAD5B11574}" type="sibTrans" cxnId="{054FFE54-5C6D-4A51-B502-8FB4318FE2FE}">
      <dgm:prSet/>
      <dgm:spPr/>
      <dgm:t>
        <a:bodyPr/>
        <a:lstStyle/>
        <a:p>
          <a:endParaRPr lang="ru-RU"/>
        </a:p>
      </dgm:t>
    </dgm:pt>
    <dgm:pt modelId="{7E9C6B0E-0ADC-4099-A9D5-62B469703C5C}" type="pres">
      <dgm:prSet presAssocID="{D7DB466C-B7E8-470C-BE6A-111731FC091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2C50C2-7E20-4A16-A9BC-7BD9427F4ADE}" type="pres">
      <dgm:prSet presAssocID="{7DED5E85-92C5-49B8-BCEC-BDAB3C139952}" presName="root1" presStyleCnt="0"/>
      <dgm:spPr/>
    </dgm:pt>
    <dgm:pt modelId="{DE9B2038-BDEE-4CAA-9FF7-0258A18AE1AA}" type="pres">
      <dgm:prSet presAssocID="{7DED5E85-92C5-49B8-BCEC-BDAB3C13995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9AB4582-72CF-43BA-B3AB-20CFE71C40CC}" type="pres">
      <dgm:prSet presAssocID="{7DED5E85-92C5-49B8-BCEC-BDAB3C139952}" presName="level2hierChild" presStyleCnt="0"/>
      <dgm:spPr/>
    </dgm:pt>
    <dgm:pt modelId="{68250A5E-16AF-476C-8F9C-07D06764801F}" type="pres">
      <dgm:prSet presAssocID="{53612F77-755A-4188-BECD-43F63D28B7A9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CE815F0B-2EB9-4BE6-839E-C4E93E7472A0}" type="pres">
      <dgm:prSet presAssocID="{53612F77-755A-4188-BECD-43F63D28B7A9}" presName="connTx" presStyleLbl="parChTrans1D2" presStyleIdx="0" presStyleCnt="4"/>
      <dgm:spPr/>
      <dgm:t>
        <a:bodyPr/>
        <a:lstStyle/>
        <a:p>
          <a:endParaRPr lang="ru-RU"/>
        </a:p>
      </dgm:t>
    </dgm:pt>
    <dgm:pt modelId="{3AEE09AF-E3D0-42E3-9435-CF08F68ED5A2}" type="pres">
      <dgm:prSet presAssocID="{074A6CBB-91D2-4C19-92D3-49BC6069EDC7}" presName="root2" presStyleCnt="0"/>
      <dgm:spPr/>
    </dgm:pt>
    <dgm:pt modelId="{8655BBCB-B2F3-4330-85A4-783476F366D3}" type="pres">
      <dgm:prSet presAssocID="{074A6CBB-91D2-4C19-92D3-49BC6069EDC7}" presName="LevelTwoTextNode" presStyleLbl="node2" presStyleIdx="0" presStyleCnt="4" custScaleX="1301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EBAED4-651D-4657-A437-793BD20D633D}" type="pres">
      <dgm:prSet presAssocID="{074A6CBB-91D2-4C19-92D3-49BC6069EDC7}" presName="level3hierChild" presStyleCnt="0"/>
      <dgm:spPr/>
    </dgm:pt>
    <dgm:pt modelId="{1909DA71-B223-41F6-94D0-99DF88FDA550}" type="pres">
      <dgm:prSet presAssocID="{27805AFE-FAE3-4BAF-B952-AF5963699ED4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14C9103C-2A24-467D-AC02-F056DE7099E2}" type="pres">
      <dgm:prSet presAssocID="{27805AFE-FAE3-4BAF-B952-AF5963699ED4}" presName="connTx" presStyleLbl="parChTrans1D2" presStyleIdx="1" presStyleCnt="4"/>
      <dgm:spPr/>
      <dgm:t>
        <a:bodyPr/>
        <a:lstStyle/>
        <a:p>
          <a:endParaRPr lang="ru-RU"/>
        </a:p>
      </dgm:t>
    </dgm:pt>
    <dgm:pt modelId="{E4EFD6FD-56BD-4FFC-B64B-1D37B8D5E769}" type="pres">
      <dgm:prSet presAssocID="{6274425A-D349-48BD-B9A2-53757724F609}" presName="root2" presStyleCnt="0"/>
      <dgm:spPr/>
    </dgm:pt>
    <dgm:pt modelId="{058712D1-87FB-4686-A4B8-FA31460DCE33}" type="pres">
      <dgm:prSet presAssocID="{6274425A-D349-48BD-B9A2-53757724F609}" presName="LevelTwoTextNode" presStyleLbl="node2" presStyleIdx="1" presStyleCnt="4" custScaleX="130105" custLinFactNeighborX="-223" custLinFactNeighborY="15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4A7BC3-B7A1-404F-B693-550C7985F12C}" type="pres">
      <dgm:prSet presAssocID="{6274425A-D349-48BD-B9A2-53757724F609}" presName="level3hierChild" presStyleCnt="0"/>
      <dgm:spPr/>
    </dgm:pt>
    <dgm:pt modelId="{23F539C0-19B0-46D7-AD21-FDB4F995E0A0}" type="pres">
      <dgm:prSet presAssocID="{8B082F0F-8776-403E-89FA-AB8E3DD05426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7EE50218-8F2F-4BE1-858D-CC9678B046C1}" type="pres">
      <dgm:prSet presAssocID="{8B082F0F-8776-403E-89FA-AB8E3DD05426}" presName="connTx" presStyleLbl="parChTrans1D2" presStyleIdx="2" presStyleCnt="4"/>
      <dgm:spPr/>
      <dgm:t>
        <a:bodyPr/>
        <a:lstStyle/>
        <a:p>
          <a:endParaRPr lang="ru-RU"/>
        </a:p>
      </dgm:t>
    </dgm:pt>
    <dgm:pt modelId="{616DBE1E-04CA-42B4-BD27-C305825611D9}" type="pres">
      <dgm:prSet presAssocID="{B03C044C-CC80-4DBE-807D-E964B3ED096A}" presName="root2" presStyleCnt="0"/>
      <dgm:spPr/>
    </dgm:pt>
    <dgm:pt modelId="{ABE5DA96-1D0F-4071-9777-2746FC498B89}" type="pres">
      <dgm:prSet presAssocID="{B03C044C-CC80-4DBE-807D-E964B3ED096A}" presName="LevelTwoTextNode" presStyleLbl="node2" presStyleIdx="2" presStyleCnt="4" custScaleX="1296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759D37-4517-4D59-ACAC-FAAD4578EBAB}" type="pres">
      <dgm:prSet presAssocID="{B03C044C-CC80-4DBE-807D-E964B3ED096A}" presName="level3hierChild" presStyleCnt="0"/>
      <dgm:spPr/>
    </dgm:pt>
    <dgm:pt modelId="{D8589DE8-E57F-47CA-ADAF-944B5683D491}" type="pres">
      <dgm:prSet presAssocID="{69F60BB9-B521-49AD-86A1-9878B4D1FFA9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EB4B793F-2FC9-4ED8-A451-5ECFCA56BB96}" type="pres">
      <dgm:prSet presAssocID="{69F60BB9-B521-49AD-86A1-9878B4D1FFA9}" presName="connTx" presStyleLbl="parChTrans1D2" presStyleIdx="3" presStyleCnt="4"/>
      <dgm:spPr/>
      <dgm:t>
        <a:bodyPr/>
        <a:lstStyle/>
        <a:p>
          <a:endParaRPr lang="ru-RU"/>
        </a:p>
      </dgm:t>
    </dgm:pt>
    <dgm:pt modelId="{4EB885D6-B47D-402A-8891-5510469048B6}" type="pres">
      <dgm:prSet presAssocID="{44FE37B8-629D-4EF8-8D0A-BF24B61D9B90}" presName="root2" presStyleCnt="0"/>
      <dgm:spPr/>
    </dgm:pt>
    <dgm:pt modelId="{585B4C46-CA1D-44B3-99A9-C76A53E19760}" type="pres">
      <dgm:prSet presAssocID="{44FE37B8-629D-4EF8-8D0A-BF24B61D9B90}" presName="LevelTwoTextNode" presStyleLbl="node2" presStyleIdx="3" presStyleCnt="4" custScaleX="1296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F30D55-E428-4959-B412-E79DDA8CA769}" type="pres">
      <dgm:prSet presAssocID="{44FE37B8-629D-4EF8-8D0A-BF24B61D9B90}" presName="level3hierChild" presStyleCnt="0"/>
      <dgm:spPr/>
    </dgm:pt>
  </dgm:ptLst>
  <dgm:cxnLst>
    <dgm:cxn modelId="{91F8B75B-CD34-4C34-A42E-7D995B252977}" srcId="{7DED5E85-92C5-49B8-BCEC-BDAB3C139952}" destId="{B03C044C-CC80-4DBE-807D-E964B3ED096A}" srcOrd="2" destOrd="0" parTransId="{8B082F0F-8776-403E-89FA-AB8E3DD05426}" sibTransId="{BABCB3BA-7ED7-4AFA-9BF5-DAE13F975ADD}"/>
    <dgm:cxn modelId="{D28A19FC-5342-4263-A247-D9474C785A37}" type="presOf" srcId="{B03C044C-CC80-4DBE-807D-E964B3ED096A}" destId="{ABE5DA96-1D0F-4071-9777-2746FC498B89}" srcOrd="0" destOrd="0" presId="urn:microsoft.com/office/officeart/2008/layout/HorizontalMultiLevelHierarchy"/>
    <dgm:cxn modelId="{5C613916-B057-485D-BDA6-0D8A72B67A08}" type="presOf" srcId="{8B082F0F-8776-403E-89FA-AB8E3DD05426}" destId="{23F539C0-19B0-46D7-AD21-FDB4F995E0A0}" srcOrd="0" destOrd="0" presId="urn:microsoft.com/office/officeart/2008/layout/HorizontalMultiLevelHierarchy"/>
    <dgm:cxn modelId="{038341C4-1C6E-49A4-8DB4-14C3B6CA15EE}" type="presOf" srcId="{69F60BB9-B521-49AD-86A1-9878B4D1FFA9}" destId="{EB4B793F-2FC9-4ED8-A451-5ECFCA56BB96}" srcOrd="1" destOrd="0" presId="urn:microsoft.com/office/officeart/2008/layout/HorizontalMultiLevelHierarchy"/>
    <dgm:cxn modelId="{1167672B-EFD8-4FA1-B87B-EA965C2ECCE5}" type="presOf" srcId="{D7DB466C-B7E8-470C-BE6A-111731FC091F}" destId="{7E9C6B0E-0ADC-4099-A9D5-62B469703C5C}" srcOrd="0" destOrd="0" presId="urn:microsoft.com/office/officeart/2008/layout/HorizontalMultiLevelHierarchy"/>
    <dgm:cxn modelId="{FE1DF59A-2211-4BD9-B240-8A6FF9089FF8}" type="presOf" srcId="{44FE37B8-629D-4EF8-8D0A-BF24B61D9B90}" destId="{585B4C46-CA1D-44B3-99A9-C76A53E19760}" srcOrd="0" destOrd="0" presId="urn:microsoft.com/office/officeart/2008/layout/HorizontalMultiLevelHierarchy"/>
    <dgm:cxn modelId="{E4D208AD-7058-4184-A9C4-5EE77AD06246}" srcId="{7DED5E85-92C5-49B8-BCEC-BDAB3C139952}" destId="{6274425A-D349-48BD-B9A2-53757724F609}" srcOrd="1" destOrd="0" parTransId="{27805AFE-FAE3-4BAF-B952-AF5963699ED4}" sibTransId="{D58A2709-093E-4625-A487-18AA9EFC8CE6}"/>
    <dgm:cxn modelId="{ED6B91B1-D8A5-43D8-B93A-C6E2BB92F490}" type="presOf" srcId="{074A6CBB-91D2-4C19-92D3-49BC6069EDC7}" destId="{8655BBCB-B2F3-4330-85A4-783476F366D3}" srcOrd="0" destOrd="0" presId="urn:microsoft.com/office/officeart/2008/layout/HorizontalMultiLevelHierarchy"/>
    <dgm:cxn modelId="{054FFE54-5C6D-4A51-B502-8FB4318FE2FE}" srcId="{7DED5E85-92C5-49B8-BCEC-BDAB3C139952}" destId="{44FE37B8-629D-4EF8-8D0A-BF24B61D9B90}" srcOrd="3" destOrd="0" parTransId="{69F60BB9-B521-49AD-86A1-9878B4D1FFA9}" sibTransId="{2141FF3B-4797-44C8-A18F-F5AAD5B11574}"/>
    <dgm:cxn modelId="{DB3BDBF4-298F-4421-A539-BB67A432E79C}" type="presOf" srcId="{27805AFE-FAE3-4BAF-B952-AF5963699ED4}" destId="{14C9103C-2A24-467D-AC02-F056DE7099E2}" srcOrd="1" destOrd="0" presId="urn:microsoft.com/office/officeart/2008/layout/HorizontalMultiLevelHierarchy"/>
    <dgm:cxn modelId="{3009D041-C2CF-45F2-88A9-6DBC389F58EF}" type="presOf" srcId="{8B082F0F-8776-403E-89FA-AB8E3DD05426}" destId="{7EE50218-8F2F-4BE1-858D-CC9678B046C1}" srcOrd="1" destOrd="0" presId="urn:microsoft.com/office/officeart/2008/layout/HorizontalMultiLevelHierarchy"/>
    <dgm:cxn modelId="{F17E50C9-BFC5-402F-85CD-614C75651A24}" type="presOf" srcId="{69F60BB9-B521-49AD-86A1-9878B4D1FFA9}" destId="{D8589DE8-E57F-47CA-ADAF-944B5683D491}" srcOrd="0" destOrd="0" presId="urn:microsoft.com/office/officeart/2008/layout/HorizontalMultiLevelHierarchy"/>
    <dgm:cxn modelId="{CDA7CEF7-CBDC-49A9-8438-E6594E1EE2C6}" type="presOf" srcId="{53612F77-755A-4188-BECD-43F63D28B7A9}" destId="{CE815F0B-2EB9-4BE6-839E-C4E93E7472A0}" srcOrd="1" destOrd="0" presId="urn:microsoft.com/office/officeart/2008/layout/HorizontalMultiLevelHierarchy"/>
    <dgm:cxn modelId="{F3204DA1-AD1F-4211-8F62-42943F7137E2}" srcId="{7DED5E85-92C5-49B8-BCEC-BDAB3C139952}" destId="{074A6CBB-91D2-4C19-92D3-49BC6069EDC7}" srcOrd="0" destOrd="0" parTransId="{53612F77-755A-4188-BECD-43F63D28B7A9}" sibTransId="{11E1D838-D92C-424D-805F-AA9F9D611604}"/>
    <dgm:cxn modelId="{527F4691-2F07-437D-BF9A-FC7E51F4C5C5}" type="presOf" srcId="{7DED5E85-92C5-49B8-BCEC-BDAB3C139952}" destId="{DE9B2038-BDEE-4CAA-9FF7-0258A18AE1AA}" srcOrd="0" destOrd="0" presId="urn:microsoft.com/office/officeart/2008/layout/HorizontalMultiLevelHierarchy"/>
    <dgm:cxn modelId="{927549AC-76AD-490B-AAF4-D455469FEF4A}" type="presOf" srcId="{53612F77-755A-4188-BECD-43F63D28B7A9}" destId="{68250A5E-16AF-476C-8F9C-07D06764801F}" srcOrd="0" destOrd="0" presId="urn:microsoft.com/office/officeart/2008/layout/HorizontalMultiLevelHierarchy"/>
    <dgm:cxn modelId="{465D2C0A-3568-4C5E-B6CF-9D32C186202D}" type="presOf" srcId="{6274425A-D349-48BD-B9A2-53757724F609}" destId="{058712D1-87FB-4686-A4B8-FA31460DCE33}" srcOrd="0" destOrd="0" presId="urn:microsoft.com/office/officeart/2008/layout/HorizontalMultiLevelHierarchy"/>
    <dgm:cxn modelId="{70DFA007-61F1-4093-A51A-1C56E4824817}" type="presOf" srcId="{27805AFE-FAE3-4BAF-B952-AF5963699ED4}" destId="{1909DA71-B223-41F6-94D0-99DF88FDA550}" srcOrd="0" destOrd="0" presId="urn:microsoft.com/office/officeart/2008/layout/HorizontalMultiLevelHierarchy"/>
    <dgm:cxn modelId="{B7F53DE2-65F7-4587-B401-82680FD2F569}" srcId="{D7DB466C-B7E8-470C-BE6A-111731FC091F}" destId="{7DED5E85-92C5-49B8-BCEC-BDAB3C139952}" srcOrd="0" destOrd="0" parTransId="{39EF585A-47CE-4BE5-A4DD-4B3E033A8BF3}" sibTransId="{E0E9F6F1-4D1F-4B0B-89EA-E9151DAB0C80}"/>
    <dgm:cxn modelId="{8CDBB21D-7075-44A4-9A20-D42A1FB53D0A}" type="presParOf" srcId="{7E9C6B0E-0ADC-4099-A9D5-62B469703C5C}" destId="{972C50C2-7E20-4A16-A9BC-7BD9427F4ADE}" srcOrd="0" destOrd="0" presId="urn:microsoft.com/office/officeart/2008/layout/HorizontalMultiLevelHierarchy"/>
    <dgm:cxn modelId="{B88DA2F2-72BA-432B-9749-981543CC087F}" type="presParOf" srcId="{972C50C2-7E20-4A16-A9BC-7BD9427F4ADE}" destId="{DE9B2038-BDEE-4CAA-9FF7-0258A18AE1AA}" srcOrd="0" destOrd="0" presId="urn:microsoft.com/office/officeart/2008/layout/HorizontalMultiLevelHierarchy"/>
    <dgm:cxn modelId="{ACB87EBB-D839-4A30-930A-8C7EF9FAB1E4}" type="presParOf" srcId="{972C50C2-7E20-4A16-A9BC-7BD9427F4ADE}" destId="{39AB4582-72CF-43BA-B3AB-20CFE71C40CC}" srcOrd="1" destOrd="0" presId="urn:microsoft.com/office/officeart/2008/layout/HorizontalMultiLevelHierarchy"/>
    <dgm:cxn modelId="{31129608-97C7-441C-8C36-3EA360E1AEA5}" type="presParOf" srcId="{39AB4582-72CF-43BA-B3AB-20CFE71C40CC}" destId="{68250A5E-16AF-476C-8F9C-07D06764801F}" srcOrd="0" destOrd="0" presId="urn:microsoft.com/office/officeart/2008/layout/HorizontalMultiLevelHierarchy"/>
    <dgm:cxn modelId="{91450369-D588-484A-B71F-1BDA8511AE89}" type="presParOf" srcId="{68250A5E-16AF-476C-8F9C-07D06764801F}" destId="{CE815F0B-2EB9-4BE6-839E-C4E93E7472A0}" srcOrd="0" destOrd="0" presId="urn:microsoft.com/office/officeart/2008/layout/HorizontalMultiLevelHierarchy"/>
    <dgm:cxn modelId="{999EA2E5-E4BB-4AD9-BE27-A1225BAB1864}" type="presParOf" srcId="{39AB4582-72CF-43BA-B3AB-20CFE71C40CC}" destId="{3AEE09AF-E3D0-42E3-9435-CF08F68ED5A2}" srcOrd="1" destOrd="0" presId="urn:microsoft.com/office/officeart/2008/layout/HorizontalMultiLevelHierarchy"/>
    <dgm:cxn modelId="{B9F12DBC-7F3C-4413-BBB1-A17BEB11291F}" type="presParOf" srcId="{3AEE09AF-E3D0-42E3-9435-CF08F68ED5A2}" destId="{8655BBCB-B2F3-4330-85A4-783476F366D3}" srcOrd="0" destOrd="0" presId="urn:microsoft.com/office/officeart/2008/layout/HorizontalMultiLevelHierarchy"/>
    <dgm:cxn modelId="{9692EB40-7CB6-47F2-8C1D-5F92ABCCEEF0}" type="presParOf" srcId="{3AEE09AF-E3D0-42E3-9435-CF08F68ED5A2}" destId="{D2EBAED4-651D-4657-A437-793BD20D633D}" srcOrd="1" destOrd="0" presId="urn:microsoft.com/office/officeart/2008/layout/HorizontalMultiLevelHierarchy"/>
    <dgm:cxn modelId="{AF116DBF-8581-48FB-9517-03CC9A45BA11}" type="presParOf" srcId="{39AB4582-72CF-43BA-B3AB-20CFE71C40CC}" destId="{1909DA71-B223-41F6-94D0-99DF88FDA550}" srcOrd="2" destOrd="0" presId="urn:microsoft.com/office/officeart/2008/layout/HorizontalMultiLevelHierarchy"/>
    <dgm:cxn modelId="{0ED923FE-FC79-4F2F-87BB-2CBD381ADAE4}" type="presParOf" srcId="{1909DA71-B223-41F6-94D0-99DF88FDA550}" destId="{14C9103C-2A24-467D-AC02-F056DE7099E2}" srcOrd="0" destOrd="0" presId="urn:microsoft.com/office/officeart/2008/layout/HorizontalMultiLevelHierarchy"/>
    <dgm:cxn modelId="{01B78DFE-1FCF-43EE-B49B-E18AC5034247}" type="presParOf" srcId="{39AB4582-72CF-43BA-B3AB-20CFE71C40CC}" destId="{E4EFD6FD-56BD-4FFC-B64B-1D37B8D5E769}" srcOrd="3" destOrd="0" presId="urn:microsoft.com/office/officeart/2008/layout/HorizontalMultiLevelHierarchy"/>
    <dgm:cxn modelId="{8413338A-EEC7-45AE-A8D7-8416EBFFC4B2}" type="presParOf" srcId="{E4EFD6FD-56BD-4FFC-B64B-1D37B8D5E769}" destId="{058712D1-87FB-4686-A4B8-FA31460DCE33}" srcOrd="0" destOrd="0" presId="urn:microsoft.com/office/officeart/2008/layout/HorizontalMultiLevelHierarchy"/>
    <dgm:cxn modelId="{0F952718-FC80-4940-9588-5647916581A3}" type="presParOf" srcId="{E4EFD6FD-56BD-4FFC-B64B-1D37B8D5E769}" destId="{4D4A7BC3-B7A1-404F-B693-550C7985F12C}" srcOrd="1" destOrd="0" presId="urn:microsoft.com/office/officeart/2008/layout/HorizontalMultiLevelHierarchy"/>
    <dgm:cxn modelId="{87A67E34-55BB-47E9-8FDC-420C605436F5}" type="presParOf" srcId="{39AB4582-72CF-43BA-B3AB-20CFE71C40CC}" destId="{23F539C0-19B0-46D7-AD21-FDB4F995E0A0}" srcOrd="4" destOrd="0" presId="urn:microsoft.com/office/officeart/2008/layout/HorizontalMultiLevelHierarchy"/>
    <dgm:cxn modelId="{935F2C47-BD29-4C3D-A519-0D71E5FD601C}" type="presParOf" srcId="{23F539C0-19B0-46D7-AD21-FDB4F995E0A0}" destId="{7EE50218-8F2F-4BE1-858D-CC9678B046C1}" srcOrd="0" destOrd="0" presId="urn:microsoft.com/office/officeart/2008/layout/HorizontalMultiLevelHierarchy"/>
    <dgm:cxn modelId="{757F8B78-5987-481B-9ED4-F1690C3B3A16}" type="presParOf" srcId="{39AB4582-72CF-43BA-B3AB-20CFE71C40CC}" destId="{616DBE1E-04CA-42B4-BD27-C305825611D9}" srcOrd="5" destOrd="0" presId="urn:microsoft.com/office/officeart/2008/layout/HorizontalMultiLevelHierarchy"/>
    <dgm:cxn modelId="{F8910518-48A9-4671-B316-B6CBB7B57CF5}" type="presParOf" srcId="{616DBE1E-04CA-42B4-BD27-C305825611D9}" destId="{ABE5DA96-1D0F-4071-9777-2746FC498B89}" srcOrd="0" destOrd="0" presId="urn:microsoft.com/office/officeart/2008/layout/HorizontalMultiLevelHierarchy"/>
    <dgm:cxn modelId="{B2C2D06E-CF17-4900-ADCD-AA16114D5A14}" type="presParOf" srcId="{616DBE1E-04CA-42B4-BD27-C305825611D9}" destId="{99759D37-4517-4D59-ACAC-FAAD4578EBAB}" srcOrd="1" destOrd="0" presId="urn:microsoft.com/office/officeart/2008/layout/HorizontalMultiLevelHierarchy"/>
    <dgm:cxn modelId="{5550186A-6085-4B0F-92C4-6044E3A58235}" type="presParOf" srcId="{39AB4582-72CF-43BA-B3AB-20CFE71C40CC}" destId="{D8589DE8-E57F-47CA-ADAF-944B5683D491}" srcOrd="6" destOrd="0" presId="urn:microsoft.com/office/officeart/2008/layout/HorizontalMultiLevelHierarchy"/>
    <dgm:cxn modelId="{A34BA369-75CE-4E70-AAB8-894E3A5E3BE9}" type="presParOf" srcId="{D8589DE8-E57F-47CA-ADAF-944B5683D491}" destId="{EB4B793F-2FC9-4ED8-A451-5ECFCA56BB96}" srcOrd="0" destOrd="0" presId="urn:microsoft.com/office/officeart/2008/layout/HorizontalMultiLevelHierarchy"/>
    <dgm:cxn modelId="{EFDE0AD7-3711-4EF1-A706-F7B37CBD8D02}" type="presParOf" srcId="{39AB4582-72CF-43BA-B3AB-20CFE71C40CC}" destId="{4EB885D6-B47D-402A-8891-5510469048B6}" srcOrd="7" destOrd="0" presId="urn:microsoft.com/office/officeart/2008/layout/HorizontalMultiLevelHierarchy"/>
    <dgm:cxn modelId="{D9438CC8-6209-4BE6-9D23-6FA869828825}" type="presParOf" srcId="{4EB885D6-B47D-402A-8891-5510469048B6}" destId="{585B4C46-CA1D-44B3-99A9-C76A53E19760}" srcOrd="0" destOrd="0" presId="urn:microsoft.com/office/officeart/2008/layout/HorizontalMultiLevelHierarchy"/>
    <dgm:cxn modelId="{755261E2-2E62-4E90-B2F7-647F2F0F185E}" type="presParOf" srcId="{4EB885D6-B47D-402A-8891-5510469048B6}" destId="{01F30D55-E428-4959-B412-E79DDA8CA76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819763-31E9-4B8D-BDDE-09EED8A67E4C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4BC413-81B9-4A15-AB40-C8AA5EFB2255}">
      <dgm:prSet phldrT="[Текст]"/>
      <dgm:spPr/>
      <dgm:t>
        <a:bodyPr/>
        <a:lstStyle/>
        <a:p>
          <a:r>
            <a:rPr lang="uk-UA" b="1" dirty="0" smtClean="0"/>
            <a:t>ЗА ЗМІСТОМ</a:t>
          </a:r>
          <a:r>
            <a:rPr lang="uk-UA" dirty="0" smtClean="0"/>
            <a:t> </a:t>
          </a:r>
          <a:endParaRPr lang="ru-RU" dirty="0"/>
        </a:p>
      </dgm:t>
    </dgm:pt>
    <dgm:pt modelId="{D4749751-8CF2-4608-9065-AD43F6744F55}" type="parTrans" cxnId="{AF77B877-E8A8-4639-A55F-82C285003C59}">
      <dgm:prSet/>
      <dgm:spPr/>
      <dgm:t>
        <a:bodyPr/>
        <a:lstStyle/>
        <a:p>
          <a:endParaRPr lang="ru-RU"/>
        </a:p>
      </dgm:t>
    </dgm:pt>
    <dgm:pt modelId="{E7E89C23-4BB9-4FBB-811F-FEBA1FED5F34}" type="sibTrans" cxnId="{AF77B877-E8A8-4639-A55F-82C285003C59}">
      <dgm:prSet/>
      <dgm:spPr/>
      <dgm:t>
        <a:bodyPr/>
        <a:lstStyle/>
        <a:p>
          <a:endParaRPr lang="ru-RU"/>
        </a:p>
      </dgm:t>
    </dgm:pt>
    <dgm:pt modelId="{6852A062-8A99-4333-81F5-F6D24585CB9F}">
      <dgm:prSet phldrT="[Текст]"/>
      <dgm:spPr/>
      <dgm:t>
        <a:bodyPr/>
        <a:lstStyle/>
        <a:p>
          <a:pPr algn="just"/>
          <a:r>
            <a:rPr lang="uk-UA" b="1" i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історичний роман («Гетьман Іван Виговський» Івана Нечуя-Левицького);</a:t>
          </a:r>
          <a:endParaRPr lang="ru-RU" b="1" i="1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</dgm:t>
    </dgm:pt>
    <dgm:pt modelId="{62FD3761-A226-4D54-B544-CA7A732A48F8}" type="parTrans" cxnId="{ABBDE991-5167-4334-BE50-B1BB734E774B}">
      <dgm:prSet/>
      <dgm:spPr/>
      <dgm:t>
        <a:bodyPr/>
        <a:lstStyle/>
        <a:p>
          <a:endParaRPr lang="ru-RU"/>
        </a:p>
      </dgm:t>
    </dgm:pt>
    <dgm:pt modelId="{5A72371C-B272-4586-B5FE-A55D2245B5C5}" type="sibTrans" cxnId="{ABBDE991-5167-4334-BE50-B1BB734E774B}">
      <dgm:prSet/>
      <dgm:spPr/>
      <dgm:t>
        <a:bodyPr/>
        <a:lstStyle/>
        <a:p>
          <a:endParaRPr lang="ru-RU"/>
        </a:p>
      </dgm:t>
    </dgm:pt>
    <dgm:pt modelId="{2F2AB219-B2C9-4E00-B859-2A3845FA2648}">
      <dgm:prSet phldrT="[Текст]"/>
      <dgm:spPr/>
      <dgm:t>
        <a:bodyPr/>
        <a:lstStyle/>
        <a:p>
          <a:pPr algn="just"/>
          <a:r>
            <a:rPr lang="uk-UA" b="1" i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Утопічний роман («Сонячна машина Володимира Винниченка</a:t>
          </a:r>
          <a:r>
            <a:rPr lang="uk-UA" dirty="0" smtClean="0">
              <a:solidFill>
                <a:schemeClr val="bg2">
                  <a:lumMod val="50000"/>
                </a:schemeClr>
              </a:solidFill>
            </a:rPr>
            <a:t>)</a:t>
          </a:r>
          <a:endParaRPr lang="ru-RU" dirty="0">
            <a:solidFill>
              <a:schemeClr val="bg2">
                <a:lumMod val="50000"/>
              </a:schemeClr>
            </a:solidFill>
          </a:endParaRPr>
        </a:p>
      </dgm:t>
    </dgm:pt>
    <dgm:pt modelId="{731F6AD5-5B6B-4BDD-A5A2-79B99E1D387B}" type="parTrans" cxnId="{D5A6C757-421C-4FA7-8E5D-CBADD3A83D55}">
      <dgm:prSet/>
      <dgm:spPr/>
      <dgm:t>
        <a:bodyPr/>
        <a:lstStyle/>
        <a:p>
          <a:endParaRPr lang="ru-RU"/>
        </a:p>
      </dgm:t>
    </dgm:pt>
    <dgm:pt modelId="{69F94B71-C21C-4833-8318-B78ADD6A1982}" type="sibTrans" cxnId="{D5A6C757-421C-4FA7-8E5D-CBADD3A83D55}">
      <dgm:prSet/>
      <dgm:spPr/>
      <dgm:t>
        <a:bodyPr/>
        <a:lstStyle/>
        <a:p>
          <a:endParaRPr lang="ru-RU"/>
        </a:p>
      </dgm:t>
    </dgm:pt>
    <dgm:pt modelId="{B4A982F9-95B4-482E-A698-7603D7357827}">
      <dgm:prSet phldrT="[Текст]"/>
      <dgm:spPr/>
      <dgm:t>
        <a:bodyPr/>
        <a:lstStyle/>
        <a:p>
          <a:r>
            <a:rPr lang="uk-UA" b="1" dirty="0" smtClean="0"/>
            <a:t>ЗА ФОРМОЮ</a:t>
          </a:r>
          <a:r>
            <a:rPr lang="uk-UA" dirty="0" smtClean="0"/>
            <a:t> </a:t>
          </a:r>
          <a:endParaRPr lang="ru-RU" dirty="0"/>
        </a:p>
      </dgm:t>
    </dgm:pt>
    <dgm:pt modelId="{868D8015-A122-4D93-8BAE-133A325F7A8E}" type="parTrans" cxnId="{2CC3310A-3053-4666-9FF5-BEA965765D15}">
      <dgm:prSet/>
      <dgm:spPr/>
      <dgm:t>
        <a:bodyPr/>
        <a:lstStyle/>
        <a:p>
          <a:endParaRPr lang="ru-RU"/>
        </a:p>
      </dgm:t>
    </dgm:pt>
    <dgm:pt modelId="{71E9549F-D167-4870-BD1B-23577D9D3C5C}" type="sibTrans" cxnId="{2CC3310A-3053-4666-9FF5-BEA965765D15}">
      <dgm:prSet/>
      <dgm:spPr/>
      <dgm:t>
        <a:bodyPr/>
        <a:lstStyle/>
        <a:p>
          <a:endParaRPr lang="ru-RU"/>
        </a:p>
      </dgm:t>
    </dgm:pt>
    <dgm:pt modelId="{4F2F4479-2F83-40C4-ABDF-6538301899C9}">
      <dgm:prSet phldrT="[Текст]"/>
      <dgm:spPr/>
      <dgm:t>
        <a:bodyPr/>
        <a:lstStyle/>
        <a:p>
          <a:pPr algn="just"/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 у новелах («Вершники» Юрія Яновського);</a:t>
          </a:r>
          <a:endParaRPr lang="ru-RU" b="1" i="1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</dgm:t>
    </dgm:pt>
    <dgm:pt modelId="{9E288D82-DFB0-4794-9B83-E17B1375E470}" type="parTrans" cxnId="{95D7FDB4-358D-4367-A547-C35112B6F3E1}">
      <dgm:prSet/>
      <dgm:spPr/>
      <dgm:t>
        <a:bodyPr/>
        <a:lstStyle/>
        <a:p>
          <a:endParaRPr lang="ru-RU"/>
        </a:p>
      </dgm:t>
    </dgm:pt>
    <dgm:pt modelId="{FE89AB5B-60FD-474A-877D-F9321C60F180}" type="sibTrans" cxnId="{95D7FDB4-358D-4367-A547-C35112B6F3E1}">
      <dgm:prSet/>
      <dgm:spPr/>
      <dgm:t>
        <a:bodyPr/>
        <a:lstStyle/>
        <a:p>
          <a:endParaRPr lang="ru-RU"/>
        </a:p>
      </dgm:t>
    </dgm:pt>
    <dgm:pt modelId="{DABDE881-2EF0-46A1-AE55-5E3BF2EE1C61}">
      <dgm:prSet phldrT="[Текст]"/>
      <dgm:spPr/>
      <dgm:t>
        <a:bodyPr/>
        <a:lstStyle/>
        <a:p>
          <a:pPr algn="just"/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Роман-дослідження (Країна </a:t>
          </a:r>
          <a:r>
            <a:rPr lang="uk-UA" b="1" i="1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Моксель</a:t>
          </a:r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» Володимира </a:t>
          </a:r>
          <a:r>
            <a:rPr lang="uk-UA" b="1" i="1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Білінського</a:t>
          </a:r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)</a:t>
          </a:r>
          <a:endParaRPr lang="ru-RU" b="1" i="1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</dgm:t>
    </dgm:pt>
    <dgm:pt modelId="{2075B263-90DF-4DC3-A5FE-50EFE08AA0D5}" type="parTrans" cxnId="{AEA9239B-59C7-4DA1-B149-088173CDCA0F}">
      <dgm:prSet/>
      <dgm:spPr/>
      <dgm:t>
        <a:bodyPr/>
        <a:lstStyle/>
        <a:p>
          <a:endParaRPr lang="ru-RU"/>
        </a:p>
      </dgm:t>
    </dgm:pt>
    <dgm:pt modelId="{2E5ED0D9-F011-4C28-812F-1C4FD46717F8}" type="sibTrans" cxnId="{AEA9239B-59C7-4DA1-B149-088173CDCA0F}">
      <dgm:prSet/>
      <dgm:spPr/>
      <dgm:t>
        <a:bodyPr/>
        <a:lstStyle/>
        <a:p>
          <a:endParaRPr lang="ru-RU"/>
        </a:p>
      </dgm:t>
    </dgm:pt>
    <dgm:pt modelId="{517E9F60-2433-493C-8247-A41B640BE59D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роман-хроніка ( «Марія» Уласа </a:t>
          </a:r>
          <a:r>
            <a:rPr lang="uk-UA" b="1" i="1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Самчука</a:t>
          </a:r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);</a:t>
          </a:r>
          <a:endParaRPr lang="ru-RU" b="1" i="1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</dgm:t>
    </dgm:pt>
    <dgm:pt modelId="{529FCF33-EEF4-492E-B24F-DEFE0EAF17EB}" type="parTrans" cxnId="{FE110DD3-FCC6-42FA-812B-8F708D50FB2B}">
      <dgm:prSet/>
      <dgm:spPr/>
      <dgm:t>
        <a:bodyPr/>
        <a:lstStyle/>
        <a:p>
          <a:endParaRPr lang="ru-RU"/>
        </a:p>
      </dgm:t>
    </dgm:pt>
    <dgm:pt modelId="{B5F0FDCA-EC91-4826-A6B9-084E33241859}" type="sibTrans" cxnId="{FE110DD3-FCC6-42FA-812B-8F708D50FB2B}">
      <dgm:prSet/>
      <dgm:spPr/>
      <dgm:t>
        <a:bodyPr/>
        <a:lstStyle/>
        <a:p>
          <a:endParaRPr lang="ru-RU"/>
        </a:p>
      </dgm:t>
    </dgm:pt>
    <dgm:pt modelId="{405063AC-CF05-4496-9DC2-D05036483876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химерний роман («Лебедина зграя», «Зелені млини» Василя Земляка);</a:t>
          </a:r>
          <a:endParaRPr lang="ru-RU" b="1" i="1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</dgm:t>
    </dgm:pt>
    <dgm:pt modelId="{A411B2E5-1157-4B3E-841F-E0C718365148}" type="parTrans" cxnId="{3A4B825E-0783-4A66-8954-E88FD91B3655}">
      <dgm:prSet/>
      <dgm:spPr/>
      <dgm:t>
        <a:bodyPr/>
        <a:lstStyle/>
        <a:p>
          <a:endParaRPr lang="ru-RU"/>
        </a:p>
      </dgm:t>
    </dgm:pt>
    <dgm:pt modelId="{481729CF-1F45-43DD-99E9-FD36AA275E1C}" type="sibTrans" cxnId="{3A4B825E-0783-4A66-8954-E88FD91B3655}">
      <dgm:prSet/>
      <dgm:spPr/>
      <dgm:t>
        <a:bodyPr/>
        <a:lstStyle/>
        <a:p>
          <a:endParaRPr lang="ru-RU"/>
        </a:p>
      </dgm:t>
    </dgm:pt>
    <dgm:pt modelId="{E2412017-7CDA-4E24-A7DD-72839FA17167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роман-сповідь («Я, Богдан» Павла Загребельного);</a:t>
          </a:r>
          <a:endParaRPr lang="ru-RU" b="1" i="1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</dgm:t>
    </dgm:pt>
    <dgm:pt modelId="{CE934ADC-CC24-403D-BF93-317B6213E675}" type="parTrans" cxnId="{BC5F65CD-175E-45DB-964F-44654B0B6A4C}">
      <dgm:prSet/>
      <dgm:spPr/>
      <dgm:t>
        <a:bodyPr/>
        <a:lstStyle/>
        <a:p>
          <a:endParaRPr lang="ru-RU"/>
        </a:p>
      </dgm:t>
    </dgm:pt>
    <dgm:pt modelId="{EFC5BBD9-C8E6-41E3-BD69-C753A19B6AB3}" type="sibTrans" cxnId="{BC5F65CD-175E-45DB-964F-44654B0B6A4C}">
      <dgm:prSet/>
      <dgm:spPr/>
      <dgm:t>
        <a:bodyPr/>
        <a:lstStyle/>
        <a:p>
          <a:endParaRPr lang="ru-RU"/>
        </a:p>
      </dgm:t>
    </dgm:pt>
    <dgm:pt modelId="{8C19252D-7CE2-44D1-BFBC-02F5EE35C86D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роман-документ («Чорнобиль» Юрія Щербака);</a:t>
          </a:r>
          <a:endParaRPr lang="ru-RU" b="1" i="1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</dgm:t>
    </dgm:pt>
    <dgm:pt modelId="{3EABDD41-45A8-4DA0-A5E5-6CF9B099B673}" type="parTrans" cxnId="{60E2D245-75D4-4D9B-84EA-7938DDAE3667}">
      <dgm:prSet/>
      <dgm:spPr/>
      <dgm:t>
        <a:bodyPr/>
        <a:lstStyle/>
        <a:p>
          <a:endParaRPr lang="ru-RU"/>
        </a:p>
      </dgm:t>
    </dgm:pt>
    <dgm:pt modelId="{7C7C3DEA-FBBF-453D-8658-1E55448BB499}" type="sibTrans" cxnId="{60E2D245-75D4-4D9B-84EA-7938DDAE3667}">
      <dgm:prSet/>
      <dgm:spPr/>
      <dgm:t>
        <a:bodyPr/>
        <a:lstStyle/>
        <a:p>
          <a:endParaRPr lang="ru-RU"/>
        </a:p>
      </dgm:t>
    </dgm:pt>
    <dgm:pt modelId="{512463FA-3640-47BA-B36B-8305D8165F0E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роман-монолог («Страж-гора» Степана Пушика), можна назвати романом з народних вуст);</a:t>
          </a:r>
          <a:endParaRPr lang="ru-RU" b="1" i="1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</dgm:t>
    </dgm:pt>
    <dgm:pt modelId="{30A940EA-F93E-4CAE-83C8-7774F9E0F78B}" type="parTrans" cxnId="{4D83421F-8040-4EAD-A228-DFB338F0DCC6}">
      <dgm:prSet/>
      <dgm:spPr/>
      <dgm:t>
        <a:bodyPr/>
        <a:lstStyle/>
        <a:p>
          <a:endParaRPr lang="ru-RU"/>
        </a:p>
      </dgm:t>
    </dgm:pt>
    <dgm:pt modelId="{BFFCF7A1-D77C-473D-B6B0-2C3822A09A91}" type="sibTrans" cxnId="{4D83421F-8040-4EAD-A228-DFB338F0DCC6}">
      <dgm:prSet/>
      <dgm:spPr/>
      <dgm:t>
        <a:bodyPr/>
        <a:lstStyle/>
        <a:p>
          <a:endParaRPr lang="ru-RU"/>
        </a:p>
      </dgm:t>
    </dgm:pt>
    <dgm:pt modelId="{E8B76B66-45CB-4173-9E2B-4CCCC3C23A1A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роман-балада («Балада про вершника на білому коні» Михайла Івасюка);</a:t>
          </a:r>
          <a:endParaRPr lang="ru-RU" b="1" i="1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</dgm:t>
    </dgm:pt>
    <dgm:pt modelId="{EFC7FCAD-38B8-497B-9F86-CB40FBD10C7B}" type="parTrans" cxnId="{5435CAA4-2111-42D2-8B5E-59C679E8EA23}">
      <dgm:prSet/>
      <dgm:spPr/>
      <dgm:t>
        <a:bodyPr/>
        <a:lstStyle/>
        <a:p>
          <a:endParaRPr lang="ru-RU"/>
        </a:p>
      </dgm:t>
    </dgm:pt>
    <dgm:pt modelId="{7AFF91B2-9FAC-4AAF-B26A-A9DA9928068D}" type="sibTrans" cxnId="{5435CAA4-2111-42D2-8B5E-59C679E8EA23}">
      <dgm:prSet/>
      <dgm:spPr/>
      <dgm:t>
        <a:bodyPr/>
        <a:lstStyle/>
        <a:p>
          <a:endParaRPr lang="ru-RU"/>
        </a:p>
      </dgm:t>
    </dgm:pt>
    <dgm:pt modelId="{F8606E86-1DB4-4136-906D-A55125F8CD34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роман-есе («Київ» Валерія Шевчука);</a:t>
          </a:r>
          <a:endParaRPr lang="ru-RU" b="1" i="1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</dgm:t>
    </dgm:pt>
    <dgm:pt modelId="{DBDBC8AB-55F8-4013-B16D-316290249042}" type="parTrans" cxnId="{0160AC5A-437D-4083-801B-7558893BEE00}">
      <dgm:prSet/>
      <dgm:spPr/>
      <dgm:t>
        <a:bodyPr/>
        <a:lstStyle/>
        <a:p>
          <a:endParaRPr lang="ru-RU"/>
        </a:p>
      </dgm:t>
    </dgm:pt>
    <dgm:pt modelId="{A4B18CD7-5CA5-4B46-96FA-250AE9849301}" type="sibTrans" cxnId="{0160AC5A-437D-4083-801B-7558893BEE00}">
      <dgm:prSet/>
      <dgm:spPr/>
      <dgm:t>
        <a:bodyPr/>
        <a:lstStyle/>
        <a:p>
          <a:endParaRPr lang="ru-RU"/>
        </a:p>
      </dgm:t>
    </dgm:pt>
    <dgm:pt modelId="{DAA2A732-CBDB-4C7F-B3D0-8D9ED227AEB9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роман-притча («На полі смиренному» Валерія Шевчука);</a:t>
          </a:r>
          <a:endParaRPr lang="ru-RU" b="1" i="1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</dgm:t>
    </dgm:pt>
    <dgm:pt modelId="{10FAD19D-B885-4101-A01F-F649296EAB84}" type="parTrans" cxnId="{11AD48C7-9BE0-4899-B6C2-9A62A9080177}">
      <dgm:prSet/>
      <dgm:spPr/>
      <dgm:t>
        <a:bodyPr/>
        <a:lstStyle/>
        <a:p>
          <a:endParaRPr lang="ru-RU"/>
        </a:p>
      </dgm:t>
    </dgm:pt>
    <dgm:pt modelId="{87138B7E-7737-4FCA-8A61-19DAF832ED47}" type="sibTrans" cxnId="{11AD48C7-9BE0-4899-B6C2-9A62A9080177}">
      <dgm:prSet/>
      <dgm:spPr/>
      <dgm:t>
        <a:bodyPr/>
        <a:lstStyle/>
        <a:p>
          <a:endParaRPr lang="ru-RU"/>
        </a:p>
      </dgm:t>
    </dgm:pt>
    <dgm:pt modelId="{80518386-072A-4616-8804-9852D93F4E01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роман-легенда («Жбан вина» Романа </a:t>
          </a:r>
          <a:r>
            <a:rPr lang="uk-UA" b="1" i="1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Федоріва</a:t>
          </a:r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);</a:t>
          </a:r>
          <a:endParaRPr lang="ru-RU" b="1" i="1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</dgm:t>
    </dgm:pt>
    <dgm:pt modelId="{F9A9F11C-F748-4C12-BF7A-E3803E24B62D}" type="parTrans" cxnId="{B8D04FFD-9B70-4628-8A81-3104F0723941}">
      <dgm:prSet/>
      <dgm:spPr/>
      <dgm:t>
        <a:bodyPr/>
        <a:lstStyle/>
        <a:p>
          <a:endParaRPr lang="ru-RU"/>
        </a:p>
      </dgm:t>
    </dgm:pt>
    <dgm:pt modelId="{F4C13AFB-338D-4314-9D7D-AAA996A493E1}" type="sibTrans" cxnId="{B8D04FFD-9B70-4628-8A81-3104F0723941}">
      <dgm:prSet/>
      <dgm:spPr/>
      <dgm:t>
        <a:bodyPr/>
        <a:lstStyle/>
        <a:p>
          <a:endParaRPr lang="ru-RU"/>
        </a:p>
      </dgm:t>
    </dgm:pt>
    <dgm:pt modelId="{BF000B28-6E65-42A0-8B3D-562FCB367CA8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 у віршах («Маруся Чурай» Ліни Костенко);</a:t>
          </a:r>
          <a:endParaRPr lang="ru-RU" b="1" i="1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</dgm:t>
    </dgm:pt>
    <dgm:pt modelId="{F97AA5AE-870B-42AF-BC8F-E2FC0F987501}" type="parTrans" cxnId="{2DA7B2F7-4EF6-4318-A2E4-6F28E978AA5B}">
      <dgm:prSet/>
      <dgm:spPr/>
      <dgm:t>
        <a:bodyPr/>
        <a:lstStyle/>
        <a:p>
          <a:endParaRPr lang="ru-RU"/>
        </a:p>
      </dgm:t>
    </dgm:pt>
    <dgm:pt modelId="{25CE6377-5CFA-4F58-92DD-636EA36A6A26}" type="sibTrans" cxnId="{2DA7B2F7-4EF6-4318-A2E4-6F28E978AA5B}">
      <dgm:prSet/>
      <dgm:spPr/>
      <dgm:t>
        <a:bodyPr/>
        <a:lstStyle/>
        <a:p>
          <a:endParaRPr lang="ru-RU"/>
        </a:p>
      </dgm:t>
    </dgm:pt>
    <dgm:pt modelId="{9A3CFE28-F6F4-496D-9D87-D891486BA722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роман-памфлет («Дикі гуси» Миколи </a:t>
          </a:r>
          <a:r>
            <a:rPr lang="uk-UA" b="1" i="1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Білкуна</a:t>
          </a:r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);</a:t>
          </a:r>
          <a:endParaRPr lang="ru-RU" b="1" i="1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</dgm:t>
    </dgm:pt>
    <dgm:pt modelId="{E78D0616-C993-4496-9B2F-DC8A2E747918}" type="parTrans" cxnId="{9632E288-22B4-454C-81F8-B99615F82B80}">
      <dgm:prSet/>
      <dgm:spPr/>
      <dgm:t>
        <a:bodyPr/>
        <a:lstStyle/>
        <a:p>
          <a:endParaRPr lang="ru-RU"/>
        </a:p>
      </dgm:t>
    </dgm:pt>
    <dgm:pt modelId="{7F9D3C35-BCBA-49D6-894D-466912013442}" type="sibTrans" cxnId="{9632E288-22B4-454C-81F8-B99615F82B80}">
      <dgm:prSet/>
      <dgm:spPr/>
      <dgm:t>
        <a:bodyPr/>
        <a:lstStyle/>
        <a:p>
          <a:endParaRPr lang="ru-RU"/>
        </a:p>
      </dgm:t>
    </dgm:pt>
    <dgm:pt modelId="{E8C98E3B-5653-4994-A025-35D6C0B65DAE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роман-колаж («</a:t>
          </a:r>
          <a:r>
            <a:rPr lang="uk-UA" b="1" i="1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Нікіфор</a:t>
          </a:r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 </a:t>
          </a:r>
          <a:r>
            <a:rPr lang="uk-UA" b="1" i="1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Дровняк</a:t>
          </a:r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 із Криниці» Михайла </a:t>
          </a:r>
          <a:r>
            <a:rPr lang="uk-UA" b="1" i="1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Слабошпицького</a:t>
          </a:r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);</a:t>
          </a:r>
          <a:endParaRPr lang="ru-RU" b="1" i="1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</dgm:t>
    </dgm:pt>
    <dgm:pt modelId="{206C68AC-9AF0-4D62-AC7B-1F6DF054F13C}" type="parTrans" cxnId="{09D2D7A2-D463-49E1-8451-E1782B3A3108}">
      <dgm:prSet/>
      <dgm:spPr/>
      <dgm:t>
        <a:bodyPr/>
        <a:lstStyle/>
        <a:p>
          <a:endParaRPr lang="ru-RU"/>
        </a:p>
      </dgm:t>
    </dgm:pt>
    <dgm:pt modelId="{C42DF0CA-325F-4C1A-8624-29C52888AEFD}" type="sibTrans" cxnId="{09D2D7A2-D463-49E1-8451-E1782B3A3108}">
      <dgm:prSet/>
      <dgm:spPr/>
      <dgm:t>
        <a:bodyPr/>
        <a:lstStyle/>
        <a:p>
          <a:endParaRPr lang="ru-RU"/>
        </a:p>
      </dgm:t>
    </dgm:pt>
    <dgm:pt modelId="{BF7F67E7-9552-4315-A7C9-8DA3930BBF73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роман-щоденник(«Щоденник страченої» Марії </a:t>
          </a:r>
          <a:r>
            <a:rPr lang="uk-UA" b="1" i="1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Матіос</a:t>
          </a:r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);</a:t>
          </a:r>
          <a:endParaRPr lang="ru-RU" b="1" i="1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</dgm:t>
    </dgm:pt>
    <dgm:pt modelId="{E0309933-0D49-4AC1-90F7-5ADE0C469AC5}" type="parTrans" cxnId="{7FC09F51-CAB7-4DD6-A455-85E158ED6DC3}">
      <dgm:prSet/>
      <dgm:spPr/>
      <dgm:t>
        <a:bodyPr/>
        <a:lstStyle/>
        <a:p>
          <a:endParaRPr lang="ru-RU"/>
        </a:p>
      </dgm:t>
    </dgm:pt>
    <dgm:pt modelId="{8658CFA3-5E9D-4C20-8E7F-1709B6F0060C}" type="sibTrans" cxnId="{7FC09F51-CAB7-4DD6-A455-85E158ED6DC3}">
      <dgm:prSet/>
      <dgm:spPr/>
      <dgm:t>
        <a:bodyPr/>
        <a:lstStyle/>
        <a:p>
          <a:endParaRPr lang="ru-RU"/>
        </a:p>
      </dgm:t>
    </dgm:pt>
    <dgm:pt modelId="{4146B66B-F5D4-4284-93A5-7715484C141A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роман-інтерв’ю («Таємниця» Юрія Андруховича);</a:t>
          </a:r>
          <a:endParaRPr lang="ru-RU" b="1" i="1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</dgm:t>
    </dgm:pt>
    <dgm:pt modelId="{D9811CCE-9801-47F7-9404-AD9102758E2C}" type="parTrans" cxnId="{CD71118D-58A5-4B45-A1C7-A2022923592F}">
      <dgm:prSet/>
      <dgm:spPr/>
      <dgm:t>
        <a:bodyPr/>
        <a:lstStyle/>
        <a:p>
          <a:endParaRPr lang="ru-RU"/>
        </a:p>
      </dgm:t>
    </dgm:pt>
    <dgm:pt modelId="{85436A67-7C0C-4210-A183-458791F688B8}" type="sibTrans" cxnId="{CD71118D-58A5-4B45-A1C7-A2022923592F}">
      <dgm:prSet/>
      <dgm:spPr/>
      <dgm:t>
        <a:bodyPr/>
        <a:lstStyle/>
        <a:p>
          <a:endParaRPr lang="ru-RU"/>
        </a:p>
      </dgm:t>
    </dgm:pt>
    <dgm:pt modelId="{463828DD-97D4-492C-977E-93F64E96F6B3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роман-пародія («Мальва </a:t>
          </a:r>
          <a:r>
            <a:rPr lang="uk-UA" b="1" i="1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Ланда</a:t>
          </a:r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» Юрія </a:t>
          </a:r>
          <a:r>
            <a:rPr lang="uk-UA" b="1" i="1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Винничука</a:t>
          </a:r>
          <a:r>
            <a:rPr lang="uk-UA" b="1" i="1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) тощо.</a:t>
          </a:r>
          <a:endParaRPr lang="ru-RU" b="1" i="1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</dgm:t>
    </dgm:pt>
    <dgm:pt modelId="{C49BF471-B37A-49EE-8C24-6ECE6AA52DB2}" type="parTrans" cxnId="{FAB73F75-F97D-4235-A2F2-E1DF267A0A36}">
      <dgm:prSet/>
      <dgm:spPr/>
      <dgm:t>
        <a:bodyPr/>
        <a:lstStyle/>
        <a:p>
          <a:endParaRPr lang="ru-RU"/>
        </a:p>
      </dgm:t>
    </dgm:pt>
    <dgm:pt modelId="{88B2B8DA-1330-448D-BC2C-9700A2ECEC30}" type="sibTrans" cxnId="{FAB73F75-F97D-4235-A2F2-E1DF267A0A36}">
      <dgm:prSet/>
      <dgm:spPr/>
      <dgm:t>
        <a:bodyPr/>
        <a:lstStyle/>
        <a:p>
          <a:endParaRPr lang="ru-RU"/>
        </a:p>
      </dgm:t>
    </dgm:pt>
    <dgm:pt modelId="{66DB9D09-D7C6-428F-AA8F-3BE54AE8CB36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соціально-психологічний роман («Хіба ревуть воли, як ясла повні?» Панаса Мирного та Івана Білика);</a:t>
          </a:r>
          <a:endParaRPr lang="ru-RU" b="1" i="1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</dgm:t>
    </dgm:pt>
    <dgm:pt modelId="{BE1E5E4A-3351-4D96-8E6C-13284457AE11}" type="parTrans" cxnId="{1F90D650-5229-4EB1-8C15-B67CF469491B}">
      <dgm:prSet/>
      <dgm:spPr/>
      <dgm:t>
        <a:bodyPr/>
        <a:lstStyle/>
        <a:p>
          <a:endParaRPr lang="ru-RU"/>
        </a:p>
      </dgm:t>
    </dgm:pt>
    <dgm:pt modelId="{C4CB361C-1BC1-4823-AD82-CDFF78ED572C}" type="sibTrans" cxnId="{1F90D650-5229-4EB1-8C15-B67CF469491B}">
      <dgm:prSet/>
      <dgm:spPr/>
      <dgm:t>
        <a:bodyPr/>
        <a:lstStyle/>
        <a:p>
          <a:endParaRPr lang="ru-RU"/>
        </a:p>
      </dgm:t>
    </dgm:pt>
    <dgm:pt modelId="{92148F42-73FB-4D4E-ACA8-E86799FDEFEF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родинно-побутовий роман («Волинь» Уласа </a:t>
          </a:r>
          <a:r>
            <a:rPr lang="uk-UA" b="1" i="1" dirty="0" err="1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Самчука</a:t>
          </a:r>
          <a:r>
            <a:rPr lang="uk-UA" b="1" i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);</a:t>
          </a:r>
          <a:endParaRPr lang="ru-RU" b="1" i="1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</dgm:t>
    </dgm:pt>
    <dgm:pt modelId="{5FDC7E16-8111-4F44-BF86-89A88BB28DB5}" type="parTrans" cxnId="{36DA2221-4332-4A6D-BCD6-CD9157209C75}">
      <dgm:prSet/>
      <dgm:spPr/>
      <dgm:t>
        <a:bodyPr/>
        <a:lstStyle/>
        <a:p>
          <a:endParaRPr lang="ru-RU"/>
        </a:p>
      </dgm:t>
    </dgm:pt>
    <dgm:pt modelId="{10AA7AEA-7525-44CE-8C98-59D2A9467482}" type="sibTrans" cxnId="{36DA2221-4332-4A6D-BCD6-CD9157209C75}">
      <dgm:prSet/>
      <dgm:spPr/>
      <dgm:t>
        <a:bodyPr/>
        <a:lstStyle/>
        <a:p>
          <a:endParaRPr lang="ru-RU"/>
        </a:p>
      </dgm:t>
    </dgm:pt>
    <dgm:pt modelId="{FED2BB2D-2E6E-467D-A5B9-568F45D4D804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фантастичний роман («Серце Всесвіту» Олеся Бердника);</a:t>
          </a:r>
          <a:endParaRPr lang="ru-RU" b="1" i="1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</dgm:t>
    </dgm:pt>
    <dgm:pt modelId="{D6B393A0-CE44-40D4-85B8-D6578D7843BD}" type="parTrans" cxnId="{F5AE67AA-D6AE-46A6-AE94-C17FA7CA880C}">
      <dgm:prSet/>
      <dgm:spPr/>
      <dgm:t>
        <a:bodyPr/>
        <a:lstStyle/>
        <a:p>
          <a:endParaRPr lang="ru-RU"/>
        </a:p>
      </dgm:t>
    </dgm:pt>
    <dgm:pt modelId="{7589CE32-7826-4EAC-B075-33F648C04F28}" type="sibTrans" cxnId="{F5AE67AA-D6AE-46A6-AE94-C17FA7CA880C}">
      <dgm:prSet/>
      <dgm:spPr/>
      <dgm:t>
        <a:bodyPr/>
        <a:lstStyle/>
        <a:p>
          <a:endParaRPr lang="ru-RU"/>
        </a:p>
      </dgm:t>
    </dgm:pt>
    <dgm:pt modelId="{AC215127-9157-4B0E-8D0F-6BC746E3698F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сатиричний роман («Претенденти на папаху» Олега Чорногуза);</a:t>
          </a:r>
          <a:endParaRPr lang="ru-RU" b="1" i="1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</dgm:t>
    </dgm:pt>
    <dgm:pt modelId="{7F4A836D-2DBF-4462-B39D-872B6A981DB8}" type="parTrans" cxnId="{2C97E684-AEAD-4B77-970F-78F93F47291E}">
      <dgm:prSet/>
      <dgm:spPr/>
      <dgm:t>
        <a:bodyPr/>
        <a:lstStyle/>
        <a:p>
          <a:endParaRPr lang="ru-RU"/>
        </a:p>
      </dgm:t>
    </dgm:pt>
    <dgm:pt modelId="{9D13B64A-AEE4-4E17-B453-37DFDC49779B}" type="sibTrans" cxnId="{2C97E684-AEAD-4B77-970F-78F93F47291E}">
      <dgm:prSet/>
      <dgm:spPr/>
      <dgm:t>
        <a:bodyPr/>
        <a:lstStyle/>
        <a:p>
          <a:endParaRPr lang="ru-RU"/>
        </a:p>
      </dgm:t>
    </dgm:pt>
    <dgm:pt modelId="{FBF443EA-E19E-423D-AE2D-38505F4578CD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воєнно-патріотичний («Циклон» Олеся Гончара);</a:t>
          </a:r>
          <a:endParaRPr lang="ru-RU" b="1" i="1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</dgm:t>
    </dgm:pt>
    <dgm:pt modelId="{6279ED43-ACC5-41CE-9375-03044E43FCA9}" type="parTrans" cxnId="{45DC45E8-586F-4540-AB4B-0FEEDDC9CEE7}">
      <dgm:prSet/>
      <dgm:spPr/>
      <dgm:t>
        <a:bodyPr/>
        <a:lstStyle/>
        <a:p>
          <a:endParaRPr lang="ru-RU"/>
        </a:p>
      </dgm:t>
    </dgm:pt>
    <dgm:pt modelId="{1862B957-67A9-4B05-AF43-9366AF543025}" type="sibTrans" cxnId="{45DC45E8-586F-4540-AB4B-0FEEDDC9CEE7}">
      <dgm:prSet/>
      <dgm:spPr/>
      <dgm:t>
        <a:bodyPr/>
        <a:lstStyle/>
        <a:p>
          <a:endParaRPr lang="ru-RU"/>
        </a:p>
      </dgm:t>
    </dgm:pt>
    <dgm:pt modelId="{56ED5956-8A32-49FC-9BEA-2FB3F32AB36E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біографічний («Дуби </a:t>
          </a:r>
          <a:r>
            <a:rPr lang="uk-UA" b="1" i="1" dirty="0" err="1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шумлять</a:t>
          </a:r>
          <a:r>
            <a:rPr lang="uk-UA" b="1" i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» Івана </a:t>
          </a:r>
          <a:r>
            <a:rPr lang="uk-UA" b="1" i="1" dirty="0" err="1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Пільгука</a:t>
          </a:r>
          <a:r>
            <a:rPr lang="uk-UA" b="1" i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);</a:t>
          </a:r>
          <a:endParaRPr lang="ru-RU" b="1" i="1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</dgm:t>
    </dgm:pt>
    <dgm:pt modelId="{5181F065-CC5E-4A36-B4BF-3646A40BCA51}" type="parTrans" cxnId="{522C4C83-6710-4F7A-8D01-36E4BBF1633E}">
      <dgm:prSet/>
      <dgm:spPr/>
      <dgm:t>
        <a:bodyPr/>
        <a:lstStyle/>
        <a:p>
          <a:endParaRPr lang="ru-RU"/>
        </a:p>
      </dgm:t>
    </dgm:pt>
    <dgm:pt modelId="{9656F986-551D-4787-B503-7A780401BAD7}" type="sibTrans" cxnId="{522C4C83-6710-4F7A-8D01-36E4BBF1633E}">
      <dgm:prSet/>
      <dgm:spPr/>
      <dgm:t>
        <a:bodyPr/>
        <a:lstStyle/>
        <a:p>
          <a:endParaRPr lang="ru-RU"/>
        </a:p>
      </dgm:t>
    </dgm:pt>
    <dgm:pt modelId="{B1EC4D83-6D82-4942-AC7F-1834DEF00D7F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мемуарний роман («Третя рота» Володимира Сосюри);</a:t>
          </a:r>
          <a:endParaRPr lang="ru-RU" b="1" i="1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</dgm:t>
    </dgm:pt>
    <dgm:pt modelId="{D007D18C-2A01-4193-9349-E39535191FE1}" type="parTrans" cxnId="{2FC4F033-5AB7-4381-A60E-5754C4B175F5}">
      <dgm:prSet/>
      <dgm:spPr/>
      <dgm:t>
        <a:bodyPr/>
        <a:lstStyle/>
        <a:p>
          <a:endParaRPr lang="ru-RU"/>
        </a:p>
      </dgm:t>
    </dgm:pt>
    <dgm:pt modelId="{5C6CAE7B-0ED3-4599-84F5-868C65294ACF}" type="sibTrans" cxnId="{2FC4F033-5AB7-4381-A60E-5754C4B175F5}">
      <dgm:prSet/>
      <dgm:spPr/>
      <dgm:t>
        <a:bodyPr/>
        <a:lstStyle/>
        <a:p>
          <a:endParaRPr lang="ru-RU"/>
        </a:p>
      </dgm:t>
    </dgm:pt>
    <dgm:pt modelId="{2F292C86-8607-47A3-9E79-FCDD45A82136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пригодницький роман ( «І один у полі воїн» Юрія </a:t>
          </a:r>
          <a:r>
            <a:rPr lang="uk-UA" b="1" i="1" dirty="0" err="1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Дольд</a:t>
          </a:r>
          <a:r>
            <a:rPr lang="uk-UA" b="1" i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-Михайлика);</a:t>
          </a:r>
          <a:endParaRPr lang="ru-RU" b="1" i="1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</dgm:t>
    </dgm:pt>
    <dgm:pt modelId="{0EA6F880-010E-4493-B08B-CFC73E3B3138}" type="parTrans" cxnId="{9B28F01A-3574-45F4-8837-9724E4AE4F30}">
      <dgm:prSet/>
      <dgm:spPr/>
      <dgm:t>
        <a:bodyPr/>
        <a:lstStyle/>
        <a:p>
          <a:endParaRPr lang="ru-RU"/>
        </a:p>
      </dgm:t>
    </dgm:pt>
    <dgm:pt modelId="{481C6D48-F43D-4509-942E-EC674A062279}" type="sibTrans" cxnId="{9B28F01A-3574-45F4-8837-9724E4AE4F30}">
      <dgm:prSet/>
      <dgm:spPr/>
      <dgm:t>
        <a:bodyPr/>
        <a:lstStyle/>
        <a:p>
          <a:endParaRPr lang="ru-RU"/>
        </a:p>
      </dgm:t>
    </dgm:pt>
    <dgm:pt modelId="{238C9D3E-73B9-4D96-BF8C-291CB35F8392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політичний роман («Обличчя ненависті» Віталія Коротича,);</a:t>
          </a:r>
          <a:endParaRPr lang="ru-RU" b="1" i="1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</dgm:t>
    </dgm:pt>
    <dgm:pt modelId="{AD505CEF-2871-4A24-A00A-3EF5F38FBAA8}" type="parTrans" cxnId="{0A7E7BEB-37EB-4677-987D-1CA15EDECAC7}">
      <dgm:prSet/>
      <dgm:spPr/>
      <dgm:t>
        <a:bodyPr/>
        <a:lstStyle/>
        <a:p>
          <a:endParaRPr lang="ru-RU"/>
        </a:p>
      </dgm:t>
    </dgm:pt>
    <dgm:pt modelId="{71655859-D7E0-4537-94BD-F5DC3D97B64F}" type="sibTrans" cxnId="{0A7E7BEB-37EB-4677-987D-1CA15EDECAC7}">
      <dgm:prSet/>
      <dgm:spPr/>
      <dgm:t>
        <a:bodyPr/>
        <a:lstStyle/>
        <a:p>
          <a:endParaRPr lang="ru-RU"/>
        </a:p>
      </dgm:t>
    </dgm:pt>
    <dgm:pt modelId="{64A02289-0575-459B-8BD6-A13792312C9F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утопічний роман («Сонячна машина» Володимира Винниченка);</a:t>
          </a:r>
          <a:endParaRPr lang="ru-RU" b="1" i="1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</dgm:t>
    </dgm:pt>
    <dgm:pt modelId="{C497D90A-9E9F-4277-BD37-1BC5ACED3EE9}" type="parTrans" cxnId="{06C5C7FE-A850-44FC-85A7-7D601FD9DAE8}">
      <dgm:prSet/>
      <dgm:spPr/>
      <dgm:t>
        <a:bodyPr/>
        <a:lstStyle/>
        <a:p>
          <a:endParaRPr lang="ru-RU"/>
        </a:p>
      </dgm:t>
    </dgm:pt>
    <dgm:pt modelId="{1C07C188-69DA-453F-A2C4-4D8E43559DE0}" type="sibTrans" cxnId="{06C5C7FE-A850-44FC-85A7-7D601FD9DAE8}">
      <dgm:prSet/>
      <dgm:spPr/>
      <dgm:t>
        <a:bodyPr/>
        <a:lstStyle/>
        <a:p>
          <a:endParaRPr lang="ru-RU"/>
        </a:p>
      </dgm:t>
    </dgm:pt>
    <dgm:pt modelId="{D9F5FAF1-3245-4979-98A0-A94C45B2B6EE}">
      <dgm:prSet/>
      <dgm:spPr/>
      <dgm:t>
        <a:bodyPr/>
        <a:lstStyle/>
        <a:p>
          <a:pPr algn="just"/>
          <a:r>
            <a:rPr lang="uk-UA" b="1" i="1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філософський роман («Дім на горі» Валерія Шевчука) тощо.</a:t>
          </a:r>
          <a:endParaRPr lang="ru-RU" b="1" i="1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</dgm:t>
    </dgm:pt>
    <dgm:pt modelId="{9ABC18AC-C899-4889-9F46-BF6F55FB7326}" type="parTrans" cxnId="{AF518DDA-D7E1-4A7E-AFE5-64796976FB82}">
      <dgm:prSet/>
      <dgm:spPr/>
      <dgm:t>
        <a:bodyPr/>
        <a:lstStyle/>
        <a:p>
          <a:endParaRPr lang="ru-RU"/>
        </a:p>
      </dgm:t>
    </dgm:pt>
    <dgm:pt modelId="{C84BD89C-93F7-4266-B9C1-545536D3A39D}" type="sibTrans" cxnId="{AF518DDA-D7E1-4A7E-AFE5-64796976FB82}">
      <dgm:prSet/>
      <dgm:spPr/>
      <dgm:t>
        <a:bodyPr/>
        <a:lstStyle/>
        <a:p>
          <a:endParaRPr lang="ru-RU"/>
        </a:p>
      </dgm:t>
    </dgm:pt>
    <dgm:pt modelId="{A63EB124-C808-4389-B0B2-EF55A3F1A7AE}" type="pres">
      <dgm:prSet presAssocID="{8E819763-31E9-4B8D-BDDE-09EED8A67E4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E741A7-3BEA-4EAC-8AD4-E90FCFC73EAB}" type="pres">
      <dgm:prSet presAssocID="{764BC413-81B9-4A15-AB40-C8AA5EFB2255}" presName="composite" presStyleCnt="0"/>
      <dgm:spPr/>
    </dgm:pt>
    <dgm:pt modelId="{94673118-DAA3-4E3B-91E2-AE81EF00C0F6}" type="pres">
      <dgm:prSet presAssocID="{764BC413-81B9-4A15-AB40-C8AA5EFB225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ED7DDC-2369-44AD-AF93-AA3D28E489CA}" type="pres">
      <dgm:prSet presAssocID="{764BC413-81B9-4A15-AB40-C8AA5EFB2255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3F18C4-5D8C-4590-8A9C-D325831FB71B}" type="pres">
      <dgm:prSet presAssocID="{E7E89C23-4BB9-4FBB-811F-FEBA1FED5F34}" presName="space" presStyleCnt="0"/>
      <dgm:spPr/>
    </dgm:pt>
    <dgm:pt modelId="{46422F58-A1BC-4410-9206-7D513E1DDFA3}" type="pres">
      <dgm:prSet presAssocID="{B4A982F9-95B4-482E-A698-7603D7357827}" presName="composite" presStyleCnt="0"/>
      <dgm:spPr/>
    </dgm:pt>
    <dgm:pt modelId="{05086D9B-7226-4D83-B05D-A7D834020EBE}" type="pres">
      <dgm:prSet presAssocID="{B4A982F9-95B4-482E-A698-7603D735782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9DE570-789F-41D1-A656-74BC2262E1D0}" type="pres">
      <dgm:prSet presAssocID="{B4A982F9-95B4-482E-A698-7603D735782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36E4CE-E91B-43C2-8562-100BF68370D1}" type="presOf" srcId="{517E9F60-2433-493C-8247-A41B640BE59D}" destId="{EF9DE570-789F-41D1-A656-74BC2262E1D0}" srcOrd="0" destOrd="1" presId="urn:microsoft.com/office/officeart/2005/8/layout/hList1"/>
    <dgm:cxn modelId="{BC5F65CD-175E-45DB-964F-44654B0B6A4C}" srcId="{B4A982F9-95B4-482E-A698-7603D7357827}" destId="{E2412017-7CDA-4E24-A7DD-72839FA17167}" srcOrd="3" destOrd="0" parTransId="{CE934ADC-CC24-403D-BF93-317B6213E675}" sibTransId="{EFC5BBD9-C8E6-41E3-BD69-C753A19B6AB3}"/>
    <dgm:cxn modelId="{0397BD85-3A88-4752-A072-67E6240537BE}" type="presOf" srcId="{E8C98E3B-5653-4994-A025-35D6C0B65DAE}" destId="{EF9DE570-789F-41D1-A656-74BC2262E1D0}" srcOrd="0" destOrd="12" presId="urn:microsoft.com/office/officeart/2005/8/layout/hList1"/>
    <dgm:cxn modelId="{748CA10F-28F3-4FE5-A44E-F3E8A154723A}" type="presOf" srcId="{FBF443EA-E19E-423D-AE2D-38505F4578CD}" destId="{65ED7DDC-2369-44AD-AF93-AA3D28E489CA}" srcOrd="0" destOrd="5" presId="urn:microsoft.com/office/officeart/2005/8/layout/hList1"/>
    <dgm:cxn modelId="{31423288-E28D-4B1F-AED2-72B5F38D0191}" type="presOf" srcId="{64A02289-0575-459B-8BD6-A13792312C9F}" destId="{65ED7DDC-2369-44AD-AF93-AA3D28E489CA}" srcOrd="0" destOrd="10" presId="urn:microsoft.com/office/officeart/2005/8/layout/hList1"/>
    <dgm:cxn modelId="{5435CAA4-2111-42D2-8B5E-59C679E8EA23}" srcId="{B4A982F9-95B4-482E-A698-7603D7357827}" destId="{E8B76B66-45CB-4173-9E2B-4CCCC3C23A1A}" srcOrd="6" destOrd="0" parTransId="{EFC7FCAD-38B8-497B-9F86-CB40FBD10C7B}" sibTransId="{7AFF91B2-9FAC-4AAF-B26A-A9DA9928068D}"/>
    <dgm:cxn modelId="{B8D04FFD-9B70-4628-8A81-3104F0723941}" srcId="{B4A982F9-95B4-482E-A698-7603D7357827}" destId="{80518386-072A-4616-8804-9852D93F4E01}" srcOrd="9" destOrd="0" parTransId="{F9A9F11C-F748-4C12-BF7A-E3803E24B62D}" sibTransId="{F4C13AFB-338D-4314-9D7D-AAA996A493E1}"/>
    <dgm:cxn modelId="{AF77B877-E8A8-4639-A55F-82C285003C59}" srcId="{8E819763-31E9-4B8D-BDDE-09EED8A67E4C}" destId="{764BC413-81B9-4A15-AB40-C8AA5EFB2255}" srcOrd="0" destOrd="0" parTransId="{D4749751-8CF2-4608-9065-AD43F6744F55}" sibTransId="{E7E89C23-4BB9-4FBB-811F-FEBA1FED5F34}"/>
    <dgm:cxn modelId="{522C4C83-6710-4F7A-8D01-36E4BBF1633E}" srcId="{764BC413-81B9-4A15-AB40-C8AA5EFB2255}" destId="{56ED5956-8A32-49FC-9BEA-2FB3F32AB36E}" srcOrd="6" destOrd="0" parTransId="{5181F065-CC5E-4A36-B4BF-3646A40BCA51}" sibTransId="{9656F986-551D-4787-B503-7A780401BAD7}"/>
    <dgm:cxn modelId="{07547323-91A4-433C-B8E0-2A24E969EE5B}" type="presOf" srcId="{463828DD-97D4-492C-977E-93F64E96F6B3}" destId="{EF9DE570-789F-41D1-A656-74BC2262E1D0}" srcOrd="0" destOrd="15" presId="urn:microsoft.com/office/officeart/2005/8/layout/hList1"/>
    <dgm:cxn modelId="{3431231A-97EE-4378-8837-4EB5465BA07A}" type="presOf" srcId="{E2412017-7CDA-4E24-A7DD-72839FA17167}" destId="{EF9DE570-789F-41D1-A656-74BC2262E1D0}" srcOrd="0" destOrd="3" presId="urn:microsoft.com/office/officeart/2005/8/layout/hList1"/>
    <dgm:cxn modelId="{2CC3310A-3053-4666-9FF5-BEA965765D15}" srcId="{8E819763-31E9-4B8D-BDDE-09EED8A67E4C}" destId="{B4A982F9-95B4-482E-A698-7603D7357827}" srcOrd="1" destOrd="0" parTransId="{868D8015-A122-4D93-8BAE-133A325F7A8E}" sibTransId="{71E9549F-D167-4870-BD1B-23577D9D3C5C}"/>
    <dgm:cxn modelId="{D5A6C757-421C-4FA7-8E5D-CBADD3A83D55}" srcId="{764BC413-81B9-4A15-AB40-C8AA5EFB2255}" destId="{2F2AB219-B2C9-4E00-B859-2A3845FA2648}" srcOrd="12" destOrd="0" parTransId="{731F6AD5-5B6B-4BDD-A5A2-79B99E1D387B}" sibTransId="{69F94B71-C21C-4833-8318-B78ADD6A1982}"/>
    <dgm:cxn modelId="{11AD48C7-9BE0-4899-B6C2-9A62A9080177}" srcId="{B4A982F9-95B4-482E-A698-7603D7357827}" destId="{DAA2A732-CBDB-4C7F-B3D0-8D9ED227AEB9}" srcOrd="8" destOrd="0" parTransId="{10FAD19D-B885-4101-A01F-F649296EAB84}" sibTransId="{87138B7E-7737-4FCA-8A61-19DAF832ED47}"/>
    <dgm:cxn modelId="{71702D44-B59E-4010-AE3B-99AC98DC77F4}" type="presOf" srcId="{BF7F67E7-9552-4315-A7C9-8DA3930BBF73}" destId="{EF9DE570-789F-41D1-A656-74BC2262E1D0}" srcOrd="0" destOrd="13" presId="urn:microsoft.com/office/officeart/2005/8/layout/hList1"/>
    <dgm:cxn modelId="{B0CF9121-C181-40BB-9902-1581D3816577}" type="presOf" srcId="{DABDE881-2EF0-46A1-AE55-5E3BF2EE1C61}" destId="{EF9DE570-789F-41D1-A656-74BC2262E1D0}" srcOrd="0" destOrd="16" presId="urn:microsoft.com/office/officeart/2005/8/layout/hList1"/>
    <dgm:cxn modelId="{9DCE2C1C-30E0-48B5-9CF8-CEDDF6AB0B4B}" type="presOf" srcId="{AC215127-9157-4B0E-8D0F-6BC746E3698F}" destId="{65ED7DDC-2369-44AD-AF93-AA3D28E489CA}" srcOrd="0" destOrd="4" presId="urn:microsoft.com/office/officeart/2005/8/layout/hList1"/>
    <dgm:cxn modelId="{B36FAD50-6865-463A-84FD-C2134314FE39}" type="presOf" srcId="{E8B76B66-45CB-4173-9E2B-4CCCC3C23A1A}" destId="{EF9DE570-789F-41D1-A656-74BC2262E1D0}" srcOrd="0" destOrd="6" presId="urn:microsoft.com/office/officeart/2005/8/layout/hList1"/>
    <dgm:cxn modelId="{3A4B825E-0783-4A66-8954-E88FD91B3655}" srcId="{B4A982F9-95B4-482E-A698-7603D7357827}" destId="{405063AC-CF05-4496-9DC2-D05036483876}" srcOrd="2" destOrd="0" parTransId="{A411B2E5-1157-4B3E-841F-E0C718365148}" sibTransId="{481729CF-1F45-43DD-99E9-FD36AA275E1C}"/>
    <dgm:cxn modelId="{CD71118D-58A5-4B45-A1C7-A2022923592F}" srcId="{B4A982F9-95B4-482E-A698-7603D7357827}" destId="{4146B66B-F5D4-4284-93A5-7715484C141A}" srcOrd="14" destOrd="0" parTransId="{D9811CCE-9801-47F7-9404-AD9102758E2C}" sibTransId="{85436A67-7C0C-4210-A183-458791F688B8}"/>
    <dgm:cxn modelId="{710654C8-527E-42EA-BB2E-DD5E857048EA}" type="presOf" srcId="{F8606E86-1DB4-4136-906D-A55125F8CD34}" destId="{EF9DE570-789F-41D1-A656-74BC2262E1D0}" srcOrd="0" destOrd="7" presId="urn:microsoft.com/office/officeart/2005/8/layout/hList1"/>
    <dgm:cxn modelId="{2FC4F033-5AB7-4381-A60E-5754C4B175F5}" srcId="{764BC413-81B9-4A15-AB40-C8AA5EFB2255}" destId="{B1EC4D83-6D82-4942-AC7F-1834DEF00D7F}" srcOrd="7" destOrd="0" parTransId="{D007D18C-2A01-4193-9349-E39535191FE1}" sibTransId="{5C6CAE7B-0ED3-4599-84F5-868C65294ACF}"/>
    <dgm:cxn modelId="{66C261D6-9130-4AC4-882C-CA84B1FAC7C4}" type="presOf" srcId="{66DB9D09-D7C6-428F-AA8F-3BE54AE8CB36}" destId="{65ED7DDC-2369-44AD-AF93-AA3D28E489CA}" srcOrd="0" destOrd="1" presId="urn:microsoft.com/office/officeart/2005/8/layout/hList1"/>
    <dgm:cxn modelId="{F5AE67AA-D6AE-46A6-AE94-C17FA7CA880C}" srcId="{764BC413-81B9-4A15-AB40-C8AA5EFB2255}" destId="{FED2BB2D-2E6E-467D-A5B9-568F45D4D804}" srcOrd="3" destOrd="0" parTransId="{D6B393A0-CE44-40D4-85B8-D6578D7843BD}" sibTransId="{7589CE32-7826-4EAC-B075-33F648C04F28}"/>
    <dgm:cxn modelId="{BB67D414-D188-44F8-83E9-48D34FA1A7D7}" type="presOf" srcId="{4F2F4479-2F83-40C4-ABDF-6538301899C9}" destId="{EF9DE570-789F-41D1-A656-74BC2262E1D0}" srcOrd="0" destOrd="0" presId="urn:microsoft.com/office/officeart/2005/8/layout/hList1"/>
    <dgm:cxn modelId="{60E2D245-75D4-4D9B-84EA-7938DDAE3667}" srcId="{B4A982F9-95B4-482E-A698-7603D7357827}" destId="{8C19252D-7CE2-44D1-BFBC-02F5EE35C86D}" srcOrd="4" destOrd="0" parTransId="{3EABDD41-45A8-4DA0-A5E5-6CF9B099B673}" sibTransId="{7C7C3DEA-FBBF-453D-8658-1E55448BB499}"/>
    <dgm:cxn modelId="{8BA4B8F8-3A31-4675-9510-B3233531D9E8}" type="presOf" srcId="{9A3CFE28-F6F4-496D-9D87-D891486BA722}" destId="{EF9DE570-789F-41D1-A656-74BC2262E1D0}" srcOrd="0" destOrd="11" presId="urn:microsoft.com/office/officeart/2005/8/layout/hList1"/>
    <dgm:cxn modelId="{4FFDD450-ACCC-4C81-8D08-6FD3130C26CB}" type="presOf" srcId="{B4A982F9-95B4-482E-A698-7603D7357827}" destId="{05086D9B-7226-4D83-B05D-A7D834020EBE}" srcOrd="0" destOrd="0" presId="urn:microsoft.com/office/officeart/2005/8/layout/hList1"/>
    <dgm:cxn modelId="{1176DC4E-4F16-43D5-A667-0CB092A9420B}" type="presOf" srcId="{92148F42-73FB-4D4E-ACA8-E86799FDEFEF}" destId="{65ED7DDC-2369-44AD-AF93-AA3D28E489CA}" srcOrd="0" destOrd="2" presId="urn:microsoft.com/office/officeart/2005/8/layout/hList1"/>
    <dgm:cxn modelId="{0160AC5A-437D-4083-801B-7558893BEE00}" srcId="{B4A982F9-95B4-482E-A698-7603D7357827}" destId="{F8606E86-1DB4-4136-906D-A55125F8CD34}" srcOrd="7" destOrd="0" parTransId="{DBDBC8AB-55F8-4013-B16D-316290249042}" sibTransId="{A4B18CD7-5CA5-4B46-96FA-250AE9849301}"/>
    <dgm:cxn modelId="{C133185E-0AA7-4C40-BC83-67D6F547F072}" type="presOf" srcId="{512463FA-3640-47BA-B36B-8305D8165F0E}" destId="{EF9DE570-789F-41D1-A656-74BC2262E1D0}" srcOrd="0" destOrd="5" presId="urn:microsoft.com/office/officeart/2005/8/layout/hList1"/>
    <dgm:cxn modelId="{DB02E611-3EF7-4C14-8692-15C24C35FF58}" type="presOf" srcId="{764BC413-81B9-4A15-AB40-C8AA5EFB2255}" destId="{94673118-DAA3-4E3B-91E2-AE81EF00C0F6}" srcOrd="0" destOrd="0" presId="urn:microsoft.com/office/officeart/2005/8/layout/hList1"/>
    <dgm:cxn modelId="{1F90D650-5229-4EB1-8C15-B67CF469491B}" srcId="{764BC413-81B9-4A15-AB40-C8AA5EFB2255}" destId="{66DB9D09-D7C6-428F-AA8F-3BE54AE8CB36}" srcOrd="1" destOrd="0" parTransId="{BE1E5E4A-3351-4D96-8E6C-13284457AE11}" sibTransId="{C4CB361C-1BC1-4823-AD82-CDFF78ED572C}"/>
    <dgm:cxn modelId="{19C3B529-1C9C-4B58-B4EE-1029DDB16AC8}" type="presOf" srcId="{238C9D3E-73B9-4D96-BF8C-291CB35F8392}" destId="{65ED7DDC-2369-44AD-AF93-AA3D28E489CA}" srcOrd="0" destOrd="9" presId="urn:microsoft.com/office/officeart/2005/8/layout/hList1"/>
    <dgm:cxn modelId="{4D83421F-8040-4EAD-A228-DFB338F0DCC6}" srcId="{B4A982F9-95B4-482E-A698-7603D7357827}" destId="{512463FA-3640-47BA-B36B-8305D8165F0E}" srcOrd="5" destOrd="0" parTransId="{30A940EA-F93E-4CAE-83C8-7774F9E0F78B}" sibTransId="{BFFCF7A1-D77C-473D-B6B0-2C3822A09A91}"/>
    <dgm:cxn modelId="{2936B452-4108-4AC4-8FFF-9505CADA7A40}" type="presOf" srcId="{405063AC-CF05-4496-9DC2-D05036483876}" destId="{EF9DE570-789F-41D1-A656-74BC2262E1D0}" srcOrd="0" destOrd="2" presId="urn:microsoft.com/office/officeart/2005/8/layout/hList1"/>
    <dgm:cxn modelId="{1D34DDAA-764E-45D8-80EA-4CF94315FB50}" type="presOf" srcId="{80518386-072A-4616-8804-9852D93F4E01}" destId="{EF9DE570-789F-41D1-A656-74BC2262E1D0}" srcOrd="0" destOrd="9" presId="urn:microsoft.com/office/officeart/2005/8/layout/hList1"/>
    <dgm:cxn modelId="{C71D9437-D630-4E47-9A90-7A27041878DB}" type="presOf" srcId="{BF000B28-6E65-42A0-8B3D-562FCB367CA8}" destId="{EF9DE570-789F-41D1-A656-74BC2262E1D0}" srcOrd="0" destOrd="10" presId="urn:microsoft.com/office/officeart/2005/8/layout/hList1"/>
    <dgm:cxn modelId="{45DC45E8-586F-4540-AB4B-0FEEDDC9CEE7}" srcId="{764BC413-81B9-4A15-AB40-C8AA5EFB2255}" destId="{FBF443EA-E19E-423D-AE2D-38505F4578CD}" srcOrd="5" destOrd="0" parTransId="{6279ED43-ACC5-41CE-9375-03044E43FCA9}" sibTransId="{1862B957-67A9-4B05-AF43-9366AF543025}"/>
    <dgm:cxn modelId="{7858EFAD-9029-45A0-B406-A64D6436C01B}" type="presOf" srcId="{FED2BB2D-2E6E-467D-A5B9-568F45D4D804}" destId="{65ED7DDC-2369-44AD-AF93-AA3D28E489CA}" srcOrd="0" destOrd="3" presId="urn:microsoft.com/office/officeart/2005/8/layout/hList1"/>
    <dgm:cxn modelId="{FAB73F75-F97D-4235-A2F2-E1DF267A0A36}" srcId="{B4A982F9-95B4-482E-A698-7603D7357827}" destId="{463828DD-97D4-492C-977E-93F64E96F6B3}" srcOrd="15" destOrd="0" parTransId="{C49BF471-B37A-49EE-8C24-6ECE6AA52DB2}" sibTransId="{88B2B8DA-1330-448D-BC2C-9700A2ECEC30}"/>
    <dgm:cxn modelId="{9B28F01A-3574-45F4-8837-9724E4AE4F30}" srcId="{764BC413-81B9-4A15-AB40-C8AA5EFB2255}" destId="{2F292C86-8607-47A3-9E79-FCDD45A82136}" srcOrd="8" destOrd="0" parTransId="{0EA6F880-010E-4493-B08B-CFC73E3B3138}" sibTransId="{481C6D48-F43D-4509-942E-EC674A062279}"/>
    <dgm:cxn modelId="{97FEE4AB-D933-42A9-BDE3-2F6A1B9344A9}" type="presOf" srcId="{2F292C86-8607-47A3-9E79-FCDD45A82136}" destId="{65ED7DDC-2369-44AD-AF93-AA3D28E489CA}" srcOrd="0" destOrd="8" presId="urn:microsoft.com/office/officeart/2005/8/layout/hList1"/>
    <dgm:cxn modelId="{A723245A-6F41-491C-A66B-3C4B9E3A10BE}" type="presOf" srcId="{2F2AB219-B2C9-4E00-B859-2A3845FA2648}" destId="{65ED7DDC-2369-44AD-AF93-AA3D28E489CA}" srcOrd="0" destOrd="12" presId="urn:microsoft.com/office/officeart/2005/8/layout/hList1"/>
    <dgm:cxn modelId="{09D2D7A2-D463-49E1-8451-E1782B3A3108}" srcId="{B4A982F9-95B4-482E-A698-7603D7357827}" destId="{E8C98E3B-5653-4994-A025-35D6C0B65DAE}" srcOrd="12" destOrd="0" parTransId="{206C68AC-9AF0-4D62-AC7B-1F6DF054F13C}" sibTransId="{C42DF0CA-325F-4C1A-8624-29C52888AEFD}"/>
    <dgm:cxn modelId="{06C5C7FE-A850-44FC-85A7-7D601FD9DAE8}" srcId="{764BC413-81B9-4A15-AB40-C8AA5EFB2255}" destId="{64A02289-0575-459B-8BD6-A13792312C9F}" srcOrd="10" destOrd="0" parTransId="{C497D90A-9E9F-4277-BD37-1BC5ACED3EE9}" sibTransId="{1C07C188-69DA-453F-A2C4-4D8E43559DE0}"/>
    <dgm:cxn modelId="{7FC09F51-CAB7-4DD6-A455-85E158ED6DC3}" srcId="{B4A982F9-95B4-482E-A698-7603D7357827}" destId="{BF7F67E7-9552-4315-A7C9-8DA3930BBF73}" srcOrd="13" destOrd="0" parTransId="{E0309933-0D49-4AC1-90F7-5ADE0C469AC5}" sibTransId="{8658CFA3-5E9D-4C20-8E7F-1709B6F0060C}"/>
    <dgm:cxn modelId="{AF518DDA-D7E1-4A7E-AFE5-64796976FB82}" srcId="{764BC413-81B9-4A15-AB40-C8AA5EFB2255}" destId="{D9F5FAF1-3245-4979-98A0-A94C45B2B6EE}" srcOrd="11" destOrd="0" parTransId="{9ABC18AC-C899-4889-9F46-BF6F55FB7326}" sibTransId="{C84BD89C-93F7-4266-B9C1-545536D3A39D}"/>
    <dgm:cxn modelId="{C5947709-379E-4435-B421-7E5B71FD218D}" type="presOf" srcId="{56ED5956-8A32-49FC-9BEA-2FB3F32AB36E}" destId="{65ED7DDC-2369-44AD-AF93-AA3D28E489CA}" srcOrd="0" destOrd="6" presId="urn:microsoft.com/office/officeart/2005/8/layout/hList1"/>
    <dgm:cxn modelId="{95D7FDB4-358D-4367-A547-C35112B6F3E1}" srcId="{B4A982F9-95B4-482E-A698-7603D7357827}" destId="{4F2F4479-2F83-40C4-ABDF-6538301899C9}" srcOrd="0" destOrd="0" parTransId="{9E288D82-DFB0-4794-9B83-E17B1375E470}" sibTransId="{FE89AB5B-60FD-474A-877D-F9321C60F180}"/>
    <dgm:cxn modelId="{FE110DD3-FCC6-42FA-812B-8F708D50FB2B}" srcId="{B4A982F9-95B4-482E-A698-7603D7357827}" destId="{517E9F60-2433-493C-8247-A41B640BE59D}" srcOrd="1" destOrd="0" parTransId="{529FCF33-EEF4-492E-B24F-DEFE0EAF17EB}" sibTransId="{B5F0FDCA-EC91-4826-A6B9-084E33241859}"/>
    <dgm:cxn modelId="{36DA2221-4332-4A6D-BCD6-CD9157209C75}" srcId="{764BC413-81B9-4A15-AB40-C8AA5EFB2255}" destId="{92148F42-73FB-4D4E-ACA8-E86799FDEFEF}" srcOrd="2" destOrd="0" parTransId="{5FDC7E16-8111-4F44-BF86-89A88BB28DB5}" sibTransId="{10AA7AEA-7525-44CE-8C98-59D2A9467482}"/>
    <dgm:cxn modelId="{95BC8B41-569D-43A2-9B3C-2DE8A62DD682}" type="presOf" srcId="{4146B66B-F5D4-4284-93A5-7715484C141A}" destId="{EF9DE570-789F-41D1-A656-74BC2262E1D0}" srcOrd="0" destOrd="14" presId="urn:microsoft.com/office/officeart/2005/8/layout/hList1"/>
    <dgm:cxn modelId="{0A7E7BEB-37EB-4677-987D-1CA15EDECAC7}" srcId="{764BC413-81B9-4A15-AB40-C8AA5EFB2255}" destId="{238C9D3E-73B9-4D96-BF8C-291CB35F8392}" srcOrd="9" destOrd="0" parTransId="{AD505CEF-2871-4A24-A00A-3EF5F38FBAA8}" sibTransId="{71655859-D7E0-4537-94BD-F5DC3D97B64F}"/>
    <dgm:cxn modelId="{37C53689-8C0E-4C95-8A90-A45B9FC62ED0}" type="presOf" srcId="{8E819763-31E9-4B8D-BDDE-09EED8A67E4C}" destId="{A63EB124-C808-4389-B0B2-EF55A3F1A7AE}" srcOrd="0" destOrd="0" presId="urn:microsoft.com/office/officeart/2005/8/layout/hList1"/>
    <dgm:cxn modelId="{B3054FBF-614F-4BE4-8DB2-5E1DE1FBC018}" type="presOf" srcId="{8C19252D-7CE2-44D1-BFBC-02F5EE35C86D}" destId="{EF9DE570-789F-41D1-A656-74BC2262E1D0}" srcOrd="0" destOrd="4" presId="urn:microsoft.com/office/officeart/2005/8/layout/hList1"/>
    <dgm:cxn modelId="{2DA7B2F7-4EF6-4318-A2E4-6F28E978AA5B}" srcId="{B4A982F9-95B4-482E-A698-7603D7357827}" destId="{BF000B28-6E65-42A0-8B3D-562FCB367CA8}" srcOrd="10" destOrd="0" parTransId="{F97AA5AE-870B-42AF-BC8F-E2FC0F987501}" sibTransId="{25CE6377-5CFA-4F58-92DD-636EA36A6A26}"/>
    <dgm:cxn modelId="{AEA9239B-59C7-4DA1-B149-088173CDCA0F}" srcId="{B4A982F9-95B4-482E-A698-7603D7357827}" destId="{DABDE881-2EF0-46A1-AE55-5E3BF2EE1C61}" srcOrd="16" destOrd="0" parTransId="{2075B263-90DF-4DC3-A5FE-50EFE08AA0D5}" sibTransId="{2E5ED0D9-F011-4C28-812F-1C4FD46717F8}"/>
    <dgm:cxn modelId="{9197BB3A-7B34-41F5-BB3B-B7A2A80B168E}" type="presOf" srcId="{6852A062-8A99-4333-81F5-F6D24585CB9F}" destId="{65ED7DDC-2369-44AD-AF93-AA3D28E489CA}" srcOrd="0" destOrd="0" presId="urn:microsoft.com/office/officeart/2005/8/layout/hList1"/>
    <dgm:cxn modelId="{D1310948-0AA6-40BD-B69F-2BBC586E9264}" type="presOf" srcId="{B1EC4D83-6D82-4942-AC7F-1834DEF00D7F}" destId="{65ED7DDC-2369-44AD-AF93-AA3D28E489CA}" srcOrd="0" destOrd="7" presId="urn:microsoft.com/office/officeart/2005/8/layout/hList1"/>
    <dgm:cxn modelId="{96B86FF5-06FB-4E73-A531-31DE66FBD4F0}" type="presOf" srcId="{D9F5FAF1-3245-4979-98A0-A94C45B2B6EE}" destId="{65ED7DDC-2369-44AD-AF93-AA3D28E489CA}" srcOrd="0" destOrd="11" presId="urn:microsoft.com/office/officeart/2005/8/layout/hList1"/>
    <dgm:cxn modelId="{9632E288-22B4-454C-81F8-B99615F82B80}" srcId="{B4A982F9-95B4-482E-A698-7603D7357827}" destId="{9A3CFE28-F6F4-496D-9D87-D891486BA722}" srcOrd="11" destOrd="0" parTransId="{E78D0616-C993-4496-9B2F-DC8A2E747918}" sibTransId="{7F9D3C35-BCBA-49D6-894D-466912013442}"/>
    <dgm:cxn modelId="{3B2F2DEC-E9B3-4C1E-B89B-9ECB6B083C77}" type="presOf" srcId="{DAA2A732-CBDB-4C7F-B3D0-8D9ED227AEB9}" destId="{EF9DE570-789F-41D1-A656-74BC2262E1D0}" srcOrd="0" destOrd="8" presId="urn:microsoft.com/office/officeart/2005/8/layout/hList1"/>
    <dgm:cxn modelId="{ABBDE991-5167-4334-BE50-B1BB734E774B}" srcId="{764BC413-81B9-4A15-AB40-C8AA5EFB2255}" destId="{6852A062-8A99-4333-81F5-F6D24585CB9F}" srcOrd="0" destOrd="0" parTransId="{62FD3761-A226-4D54-B544-CA7A732A48F8}" sibTransId="{5A72371C-B272-4586-B5FE-A55D2245B5C5}"/>
    <dgm:cxn modelId="{2C97E684-AEAD-4B77-970F-78F93F47291E}" srcId="{764BC413-81B9-4A15-AB40-C8AA5EFB2255}" destId="{AC215127-9157-4B0E-8D0F-6BC746E3698F}" srcOrd="4" destOrd="0" parTransId="{7F4A836D-2DBF-4462-B39D-872B6A981DB8}" sibTransId="{9D13B64A-AEE4-4E17-B453-37DFDC49779B}"/>
    <dgm:cxn modelId="{75B2D6D1-1CA0-4150-9606-3BE6DDBF0662}" type="presParOf" srcId="{A63EB124-C808-4389-B0B2-EF55A3F1A7AE}" destId="{61E741A7-3BEA-4EAC-8AD4-E90FCFC73EAB}" srcOrd="0" destOrd="0" presId="urn:microsoft.com/office/officeart/2005/8/layout/hList1"/>
    <dgm:cxn modelId="{2A1240DD-0B89-4DE2-8FD2-81E2CF029189}" type="presParOf" srcId="{61E741A7-3BEA-4EAC-8AD4-E90FCFC73EAB}" destId="{94673118-DAA3-4E3B-91E2-AE81EF00C0F6}" srcOrd="0" destOrd="0" presId="urn:microsoft.com/office/officeart/2005/8/layout/hList1"/>
    <dgm:cxn modelId="{5A5697E4-4141-42FF-91C6-57A64B3DD1EB}" type="presParOf" srcId="{61E741A7-3BEA-4EAC-8AD4-E90FCFC73EAB}" destId="{65ED7DDC-2369-44AD-AF93-AA3D28E489CA}" srcOrd="1" destOrd="0" presId="urn:microsoft.com/office/officeart/2005/8/layout/hList1"/>
    <dgm:cxn modelId="{861727B9-F91A-474E-A2AB-736F135A6BF2}" type="presParOf" srcId="{A63EB124-C808-4389-B0B2-EF55A3F1A7AE}" destId="{C83F18C4-5D8C-4590-8A9C-D325831FB71B}" srcOrd="1" destOrd="0" presId="urn:microsoft.com/office/officeart/2005/8/layout/hList1"/>
    <dgm:cxn modelId="{F700EEED-7052-4352-B1FF-C62E686367C5}" type="presParOf" srcId="{A63EB124-C808-4389-B0B2-EF55A3F1A7AE}" destId="{46422F58-A1BC-4410-9206-7D513E1DDFA3}" srcOrd="2" destOrd="0" presId="urn:microsoft.com/office/officeart/2005/8/layout/hList1"/>
    <dgm:cxn modelId="{5915F91D-F24C-49E6-B3BF-B216481F512C}" type="presParOf" srcId="{46422F58-A1BC-4410-9206-7D513E1DDFA3}" destId="{05086D9B-7226-4D83-B05D-A7D834020EBE}" srcOrd="0" destOrd="0" presId="urn:microsoft.com/office/officeart/2005/8/layout/hList1"/>
    <dgm:cxn modelId="{17E7BFE6-7B8E-46C9-8BB8-31DCC19CA82A}" type="presParOf" srcId="{46422F58-A1BC-4410-9206-7D513E1DDFA3}" destId="{EF9DE570-789F-41D1-A656-74BC2262E1D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A00C17-FD4A-4B77-A176-E072771A75AC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C826B4-C18E-40EB-8541-8202DB5E1EEF}">
      <dgm:prSet phldrT="[Текст]" custT="1"/>
      <dgm:spPr/>
      <dgm:t>
        <a:bodyPr/>
        <a:lstStyle/>
        <a:p>
          <a:r>
            <a:rPr lang="uk-UA" sz="2600" b="1" i="1" dirty="0" smtClean="0">
              <a:latin typeface="Comic Sans MS" panose="030F0702030302020204" pitchFamily="66" charset="0"/>
            </a:rPr>
            <a:t>повість</a:t>
          </a:r>
          <a:endParaRPr lang="ru-RU" sz="2600" b="1" i="1" dirty="0">
            <a:latin typeface="Comic Sans MS" panose="030F0702030302020204" pitchFamily="66" charset="0"/>
          </a:endParaRPr>
        </a:p>
      </dgm:t>
    </dgm:pt>
    <dgm:pt modelId="{6BB32E89-943C-40A9-9627-74CC439067F2}" type="parTrans" cxnId="{B49C7DCB-5A84-41BB-B3AB-47D8D426F132}">
      <dgm:prSet/>
      <dgm:spPr/>
      <dgm:t>
        <a:bodyPr/>
        <a:lstStyle/>
        <a:p>
          <a:endParaRPr lang="ru-RU" sz="2600"/>
        </a:p>
      </dgm:t>
    </dgm:pt>
    <dgm:pt modelId="{5323A076-06C0-49C7-945E-907F92352744}" type="sibTrans" cxnId="{B49C7DCB-5A84-41BB-B3AB-47D8D426F132}">
      <dgm:prSet/>
      <dgm:spPr/>
      <dgm:t>
        <a:bodyPr/>
        <a:lstStyle/>
        <a:p>
          <a:endParaRPr lang="ru-RU" sz="2600"/>
        </a:p>
      </dgm:t>
    </dgm:pt>
    <dgm:pt modelId="{BBABC75D-EB0B-4962-B0F1-9B0F0DBF95BB}">
      <dgm:prSet phldrT="[Текст]" custT="1"/>
      <dgm:spPr/>
      <dgm:t>
        <a:bodyPr/>
        <a:lstStyle/>
        <a:p>
          <a:pPr marL="0" indent="0"/>
          <a:r>
            <a:rPr lang="uk-UA" sz="2600" b="1" i="1" dirty="0" smtClean="0">
              <a:latin typeface="Comic Sans MS" panose="030F0702030302020204" pitchFamily="66" charset="0"/>
            </a:rPr>
            <a:t>роман</a:t>
          </a:r>
          <a:endParaRPr lang="ru-RU" sz="2600" b="1" i="1" dirty="0">
            <a:latin typeface="Comic Sans MS" panose="030F0702030302020204" pitchFamily="66" charset="0"/>
          </a:endParaRPr>
        </a:p>
      </dgm:t>
    </dgm:pt>
    <dgm:pt modelId="{CA573A69-3C32-4B4E-9C55-1B6C2727D137}" type="parTrans" cxnId="{62F0A5A5-548E-4FF7-A1C6-BCA4D9F0C2A0}">
      <dgm:prSet/>
      <dgm:spPr/>
      <dgm:t>
        <a:bodyPr/>
        <a:lstStyle/>
        <a:p>
          <a:endParaRPr lang="ru-RU" sz="2600"/>
        </a:p>
      </dgm:t>
    </dgm:pt>
    <dgm:pt modelId="{7C4B6D11-7FE2-411A-885E-B32F3E45BF8F}" type="sibTrans" cxnId="{62F0A5A5-548E-4FF7-A1C6-BCA4D9F0C2A0}">
      <dgm:prSet/>
      <dgm:spPr/>
      <dgm:t>
        <a:bodyPr/>
        <a:lstStyle/>
        <a:p>
          <a:endParaRPr lang="ru-RU" sz="2600"/>
        </a:p>
      </dgm:t>
    </dgm:pt>
    <dgm:pt modelId="{69A67BAA-7955-4549-88C6-A05D738102A9}">
      <dgm:prSet phldrT="[Текст]" custT="1"/>
      <dgm:spPr/>
      <dgm:t>
        <a:bodyPr/>
        <a:lstStyle/>
        <a:p>
          <a:r>
            <a:rPr lang="uk-UA" sz="2600" b="1" i="1" dirty="0" smtClean="0">
              <a:latin typeface="Comic Sans MS" panose="030F0702030302020204" pitchFamily="66" charset="0"/>
            </a:rPr>
            <a:t>новела</a:t>
          </a:r>
          <a:endParaRPr lang="ru-RU" sz="2600" b="1" i="1" dirty="0">
            <a:latin typeface="Comic Sans MS" panose="030F0702030302020204" pitchFamily="66" charset="0"/>
          </a:endParaRPr>
        </a:p>
      </dgm:t>
    </dgm:pt>
    <dgm:pt modelId="{2B078359-D4CD-4FF3-8549-6539B980DF92}" type="parTrans" cxnId="{D43DA31E-29BE-4F78-AD01-29FB2705C4C5}">
      <dgm:prSet/>
      <dgm:spPr/>
      <dgm:t>
        <a:bodyPr/>
        <a:lstStyle/>
        <a:p>
          <a:endParaRPr lang="ru-RU" sz="2600"/>
        </a:p>
      </dgm:t>
    </dgm:pt>
    <dgm:pt modelId="{78E67DB0-1342-4D85-B0EB-33A667676347}" type="sibTrans" cxnId="{D43DA31E-29BE-4F78-AD01-29FB2705C4C5}">
      <dgm:prSet/>
      <dgm:spPr/>
      <dgm:t>
        <a:bodyPr/>
        <a:lstStyle/>
        <a:p>
          <a:endParaRPr lang="ru-RU" sz="2600"/>
        </a:p>
      </dgm:t>
    </dgm:pt>
    <dgm:pt modelId="{DF0DEB2B-CC51-44B8-9497-D03DD780FF79}">
      <dgm:prSet phldrT="[Текст]" custT="1"/>
      <dgm:spPr/>
      <dgm:t>
        <a:bodyPr/>
        <a:lstStyle/>
        <a:p>
          <a:pPr marL="0" indent="0"/>
          <a:r>
            <a:rPr lang="uk-UA" sz="2400" b="1" i="1" dirty="0" smtClean="0">
              <a:latin typeface="Comic Sans MS" panose="030F0702030302020204" pitchFamily="66" charset="0"/>
            </a:rPr>
            <a:t>оповідання</a:t>
          </a:r>
          <a:endParaRPr lang="ru-RU" sz="2400" b="1" i="1" dirty="0">
            <a:latin typeface="Comic Sans MS" panose="030F0702030302020204" pitchFamily="66" charset="0"/>
          </a:endParaRPr>
        </a:p>
      </dgm:t>
    </dgm:pt>
    <dgm:pt modelId="{9E9D24F3-2E06-414A-A274-43833B88D86B}" type="parTrans" cxnId="{23D42E4E-4D7A-454D-9C65-CA718BDB0BAE}">
      <dgm:prSet/>
      <dgm:spPr/>
      <dgm:t>
        <a:bodyPr/>
        <a:lstStyle/>
        <a:p>
          <a:endParaRPr lang="ru-RU" sz="2600"/>
        </a:p>
      </dgm:t>
    </dgm:pt>
    <dgm:pt modelId="{5474866F-9AE5-469F-81AB-C5FC8E76F13F}" type="sibTrans" cxnId="{23D42E4E-4D7A-454D-9C65-CA718BDB0BAE}">
      <dgm:prSet/>
      <dgm:spPr/>
      <dgm:t>
        <a:bodyPr/>
        <a:lstStyle/>
        <a:p>
          <a:endParaRPr lang="ru-RU" sz="2600"/>
        </a:p>
      </dgm:t>
    </dgm:pt>
    <dgm:pt modelId="{A141A0AD-1700-42FA-A775-9092B4DDA03D}" type="pres">
      <dgm:prSet presAssocID="{57A00C17-FD4A-4B77-A176-E072771A75A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C3444A-68A6-4838-9547-5AF47E899060}" type="pres">
      <dgm:prSet presAssocID="{57A00C17-FD4A-4B77-A176-E072771A75AC}" presName="radial" presStyleCnt="0">
        <dgm:presLayoutVars>
          <dgm:animLvl val="ctr"/>
        </dgm:presLayoutVars>
      </dgm:prSet>
      <dgm:spPr/>
    </dgm:pt>
    <dgm:pt modelId="{BCF130DB-7CB5-4D17-84B2-6D893AFB382F}" type="pres">
      <dgm:prSet presAssocID="{C1C826B4-C18E-40EB-8541-8202DB5E1EEF}" presName="centerShape" presStyleLbl="vennNode1" presStyleIdx="0" presStyleCnt="4"/>
      <dgm:spPr/>
      <dgm:t>
        <a:bodyPr/>
        <a:lstStyle/>
        <a:p>
          <a:endParaRPr lang="ru-RU"/>
        </a:p>
      </dgm:t>
    </dgm:pt>
    <dgm:pt modelId="{5C5618E4-E42B-44A3-87B0-9B8C8FC1606E}" type="pres">
      <dgm:prSet presAssocID="{BBABC75D-EB0B-4962-B0F1-9B0F0DBF95BB}" presName="node" presStyleLbl="vennNode1" presStyleIdx="1" presStyleCnt="4" custScaleX="149457" custScaleY="145045" custRadScaleRad="91420" custRadScaleInc="-3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B4215D-C3DE-4EAD-A9C4-592874239733}" type="pres">
      <dgm:prSet presAssocID="{69A67BAA-7955-4549-88C6-A05D738102A9}" presName="node" presStyleLbl="vennNode1" presStyleIdx="2" presStyleCnt="4" custScaleX="154030" custScaleY="143970" custRadScaleRad="101647" custRadScaleInc="-17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B8719D-15B6-4DFA-BD36-443ADBCF9523}" type="pres">
      <dgm:prSet presAssocID="{DF0DEB2B-CC51-44B8-9497-D03DD780FF79}" presName="node" presStyleLbl="vennNode1" presStyleIdx="3" presStyleCnt="4" custScaleX="140130" custScaleY="141216" custRadScaleRad="95452" custRadScaleInc="7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49C7DCB-5A84-41BB-B3AB-47D8D426F132}" srcId="{57A00C17-FD4A-4B77-A176-E072771A75AC}" destId="{C1C826B4-C18E-40EB-8541-8202DB5E1EEF}" srcOrd="0" destOrd="0" parTransId="{6BB32E89-943C-40A9-9627-74CC439067F2}" sibTransId="{5323A076-06C0-49C7-945E-907F92352744}"/>
    <dgm:cxn modelId="{1AFC46F3-FECD-4539-9C29-2EC7C3713463}" type="presOf" srcId="{57A00C17-FD4A-4B77-A176-E072771A75AC}" destId="{A141A0AD-1700-42FA-A775-9092B4DDA03D}" srcOrd="0" destOrd="0" presId="urn:microsoft.com/office/officeart/2005/8/layout/radial3"/>
    <dgm:cxn modelId="{BBD9FC00-B9C6-466F-8B4C-C8FA38DE4892}" type="presOf" srcId="{DF0DEB2B-CC51-44B8-9497-D03DD780FF79}" destId="{3FB8719D-15B6-4DFA-BD36-443ADBCF9523}" srcOrd="0" destOrd="0" presId="urn:microsoft.com/office/officeart/2005/8/layout/radial3"/>
    <dgm:cxn modelId="{1B9B44CE-6D5A-4782-B64C-56BAD4F771E5}" type="presOf" srcId="{C1C826B4-C18E-40EB-8541-8202DB5E1EEF}" destId="{BCF130DB-7CB5-4D17-84B2-6D893AFB382F}" srcOrd="0" destOrd="0" presId="urn:microsoft.com/office/officeart/2005/8/layout/radial3"/>
    <dgm:cxn modelId="{23D42E4E-4D7A-454D-9C65-CA718BDB0BAE}" srcId="{C1C826B4-C18E-40EB-8541-8202DB5E1EEF}" destId="{DF0DEB2B-CC51-44B8-9497-D03DD780FF79}" srcOrd="2" destOrd="0" parTransId="{9E9D24F3-2E06-414A-A274-43833B88D86B}" sibTransId="{5474866F-9AE5-469F-81AB-C5FC8E76F13F}"/>
    <dgm:cxn modelId="{D43DA31E-29BE-4F78-AD01-29FB2705C4C5}" srcId="{C1C826B4-C18E-40EB-8541-8202DB5E1EEF}" destId="{69A67BAA-7955-4549-88C6-A05D738102A9}" srcOrd="1" destOrd="0" parTransId="{2B078359-D4CD-4FF3-8549-6539B980DF92}" sibTransId="{78E67DB0-1342-4D85-B0EB-33A667676347}"/>
    <dgm:cxn modelId="{62F0A5A5-548E-4FF7-A1C6-BCA4D9F0C2A0}" srcId="{C1C826B4-C18E-40EB-8541-8202DB5E1EEF}" destId="{BBABC75D-EB0B-4962-B0F1-9B0F0DBF95BB}" srcOrd="0" destOrd="0" parTransId="{CA573A69-3C32-4B4E-9C55-1B6C2727D137}" sibTransId="{7C4B6D11-7FE2-411A-885E-B32F3E45BF8F}"/>
    <dgm:cxn modelId="{FB09A714-9E6B-41ED-9E3A-31483CA2562B}" type="presOf" srcId="{BBABC75D-EB0B-4962-B0F1-9B0F0DBF95BB}" destId="{5C5618E4-E42B-44A3-87B0-9B8C8FC1606E}" srcOrd="0" destOrd="0" presId="urn:microsoft.com/office/officeart/2005/8/layout/radial3"/>
    <dgm:cxn modelId="{1417F50E-84BD-4472-83A4-E69420CD56E4}" type="presOf" srcId="{69A67BAA-7955-4549-88C6-A05D738102A9}" destId="{A1B4215D-C3DE-4EAD-A9C4-592874239733}" srcOrd="0" destOrd="0" presId="urn:microsoft.com/office/officeart/2005/8/layout/radial3"/>
    <dgm:cxn modelId="{B40A47F2-2C8D-4E65-ACB5-1337D1713912}" type="presParOf" srcId="{A141A0AD-1700-42FA-A775-9092B4DDA03D}" destId="{54C3444A-68A6-4838-9547-5AF47E899060}" srcOrd="0" destOrd="0" presId="urn:microsoft.com/office/officeart/2005/8/layout/radial3"/>
    <dgm:cxn modelId="{6F53A4C0-357E-4A41-A03F-EF784114C949}" type="presParOf" srcId="{54C3444A-68A6-4838-9547-5AF47E899060}" destId="{BCF130DB-7CB5-4D17-84B2-6D893AFB382F}" srcOrd="0" destOrd="0" presId="urn:microsoft.com/office/officeart/2005/8/layout/radial3"/>
    <dgm:cxn modelId="{C4C0BFEB-AD08-47E2-8A70-204BA9C98194}" type="presParOf" srcId="{54C3444A-68A6-4838-9547-5AF47E899060}" destId="{5C5618E4-E42B-44A3-87B0-9B8C8FC1606E}" srcOrd="1" destOrd="0" presId="urn:microsoft.com/office/officeart/2005/8/layout/radial3"/>
    <dgm:cxn modelId="{244380DC-D5FE-4322-98B5-986321CEBAD0}" type="presParOf" srcId="{54C3444A-68A6-4838-9547-5AF47E899060}" destId="{A1B4215D-C3DE-4EAD-A9C4-592874239733}" srcOrd="2" destOrd="0" presId="urn:microsoft.com/office/officeart/2005/8/layout/radial3"/>
    <dgm:cxn modelId="{9AAF8CB9-8047-464E-B959-8F69B1964141}" type="presParOf" srcId="{54C3444A-68A6-4838-9547-5AF47E899060}" destId="{3FB8719D-15B6-4DFA-BD36-443ADBCF9523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700B02-41F9-4597-BBDE-345FF58E046A}">
      <dsp:nvSpPr>
        <dsp:cNvPr id="0" name=""/>
        <dsp:cNvSpPr/>
      </dsp:nvSpPr>
      <dsp:spPr>
        <a:xfrm>
          <a:off x="657" y="815838"/>
          <a:ext cx="3860245" cy="45414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FB66BE-063B-4215-B0BA-7BCC782A7195}">
      <dsp:nvSpPr>
        <dsp:cNvPr id="0" name=""/>
        <dsp:cNvSpPr/>
      </dsp:nvSpPr>
      <dsp:spPr>
        <a:xfrm>
          <a:off x="657" y="986397"/>
          <a:ext cx="283587" cy="2835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F44F1E-E51C-4D36-9A0F-905327217197}">
      <dsp:nvSpPr>
        <dsp:cNvPr id="0" name=""/>
        <dsp:cNvSpPr/>
      </dsp:nvSpPr>
      <dsp:spPr>
        <a:xfrm>
          <a:off x="657" y="0"/>
          <a:ext cx="3860245" cy="8158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Comic Sans MS" panose="030F0702030302020204" pitchFamily="66" charset="0"/>
              <a:ea typeface="Calibri"/>
              <a:cs typeface="Times New Roman"/>
            </a:rPr>
            <a:t>РОДОВІ</a:t>
          </a:r>
          <a:endParaRPr lang="ru-RU" sz="1800" i="1" kern="1200" dirty="0">
            <a:latin typeface="Comic Sans MS" panose="030F0702030302020204" pitchFamily="66" charset="0"/>
          </a:endParaRPr>
        </a:p>
      </dsp:txBody>
      <dsp:txXfrm>
        <a:off x="657" y="0"/>
        <a:ext cx="3860245" cy="815838"/>
      </dsp:txXfrm>
    </dsp:sp>
    <dsp:sp modelId="{2BFDD6A7-7C50-43F5-8D06-8359F7CBA1BE}">
      <dsp:nvSpPr>
        <dsp:cNvPr id="0" name=""/>
        <dsp:cNvSpPr/>
      </dsp:nvSpPr>
      <dsp:spPr>
        <a:xfrm>
          <a:off x="30385" y="1611237"/>
          <a:ext cx="283580" cy="283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40B6D8-B2EA-45CC-AB90-883579C874FB}">
      <dsp:nvSpPr>
        <dsp:cNvPr id="0" name=""/>
        <dsp:cNvSpPr/>
      </dsp:nvSpPr>
      <dsp:spPr>
        <a:xfrm>
          <a:off x="270874" y="1458708"/>
          <a:ext cx="3590028" cy="661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Comic Sans MS" panose="030F0702030302020204" pitchFamily="66" charset="0"/>
            </a:rPr>
            <a:t>відтворення подій, які протікають у часі і просторі</a:t>
          </a:r>
          <a:endParaRPr lang="ru-RU" sz="1800" b="1" i="1" kern="1200" dirty="0">
            <a:latin typeface="Comic Sans MS" panose="030F0702030302020204" pitchFamily="66" charset="0"/>
          </a:endParaRPr>
        </a:p>
      </dsp:txBody>
      <dsp:txXfrm>
        <a:off x="270874" y="1458708"/>
        <a:ext cx="3590028" cy="661027"/>
      </dsp:txXfrm>
    </dsp:sp>
    <dsp:sp modelId="{9256D25C-A7DB-4312-B6A3-1331E13D8129}">
      <dsp:nvSpPr>
        <dsp:cNvPr id="0" name=""/>
        <dsp:cNvSpPr/>
      </dsp:nvSpPr>
      <dsp:spPr>
        <a:xfrm>
          <a:off x="657" y="2308458"/>
          <a:ext cx="283580" cy="283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7571DD-25CB-45B5-BDA7-1F106073537B}">
      <dsp:nvSpPr>
        <dsp:cNvPr id="0" name=""/>
        <dsp:cNvSpPr/>
      </dsp:nvSpPr>
      <dsp:spPr>
        <a:xfrm>
          <a:off x="270874" y="2119735"/>
          <a:ext cx="3590028" cy="661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Comic Sans MS" panose="030F0702030302020204" pitchFamily="66" charset="0"/>
            </a:rPr>
            <a:t>авторське осмислення і оцінка характерів персонажів</a:t>
          </a:r>
          <a:endParaRPr lang="ru-RU" sz="1800" b="1" i="1" kern="1200" dirty="0">
            <a:latin typeface="Comic Sans MS" panose="030F0702030302020204" pitchFamily="66" charset="0"/>
          </a:endParaRPr>
        </a:p>
      </dsp:txBody>
      <dsp:txXfrm>
        <a:off x="270874" y="2119735"/>
        <a:ext cx="3590028" cy="661027"/>
      </dsp:txXfrm>
    </dsp:sp>
    <dsp:sp modelId="{FD32E5B0-C544-4862-A693-8810C253F587}">
      <dsp:nvSpPr>
        <dsp:cNvPr id="0" name=""/>
        <dsp:cNvSpPr/>
      </dsp:nvSpPr>
      <dsp:spPr>
        <a:xfrm>
          <a:off x="657" y="2969485"/>
          <a:ext cx="283580" cy="283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0FA46E-5477-4EC6-8B56-A82E09ADB987}">
      <dsp:nvSpPr>
        <dsp:cNvPr id="0" name=""/>
        <dsp:cNvSpPr/>
      </dsp:nvSpPr>
      <dsp:spPr>
        <a:xfrm>
          <a:off x="270874" y="2780762"/>
          <a:ext cx="3590028" cy="661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Comic Sans MS" panose="030F0702030302020204" pitchFamily="66" charset="0"/>
            </a:rPr>
            <a:t>ілюзія повної об’єктивності</a:t>
          </a:r>
          <a:endParaRPr lang="ru-RU" sz="1800" kern="1200" dirty="0"/>
        </a:p>
      </dsp:txBody>
      <dsp:txXfrm>
        <a:off x="270874" y="2780762"/>
        <a:ext cx="3590028" cy="661027"/>
      </dsp:txXfrm>
    </dsp:sp>
    <dsp:sp modelId="{DABCAA7C-3DDE-455A-8C2F-1C6BA2DC0816}">
      <dsp:nvSpPr>
        <dsp:cNvPr id="0" name=""/>
        <dsp:cNvSpPr/>
      </dsp:nvSpPr>
      <dsp:spPr>
        <a:xfrm>
          <a:off x="657" y="3630512"/>
          <a:ext cx="283580" cy="283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F3766A-C0EE-4321-9494-CE2596D93B4C}">
      <dsp:nvSpPr>
        <dsp:cNvPr id="0" name=""/>
        <dsp:cNvSpPr/>
      </dsp:nvSpPr>
      <dsp:spPr>
        <a:xfrm>
          <a:off x="270874" y="3441789"/>
          <a:ext cx="3590028" cy="661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err="1" smtClean="0">
              <a:latin typeface="Comic Sans MS" panose="030F0702030302020204" pitchFamily="66" charset="0"/>
            </a:rPr>
            <a:t>ідейно</a:t>
          </a:r>
          <a:r>
            <a:rPr lang="uk-UA" sz="1800" b="1" i="1" kern="1200" dirty="0" smtClean="0">
              <a:latin typeface="Comic Sans MS" panose="030F0702030302020204" pitchFamily="66" charset="0"/>
            </a:rPr>
            <a:t>-пізнавальні можливості</a:t>
          </a:r>
          <a:endParaRPr lang="ru-RU" sz="1800" b="1" i="1" kern="1200" dirty="0">
            <a:latin typeface="Comic Sans MS" panose="030F0702030302020204" pitchFamily="66" charset="0"/>
          </a:endParaRPr>
        </a:p>
      </dsp:txBody>
      <dsp:txXfrm>
        <a:off x="270874" y="3441789"/>
        <a:ext cx="3590028" cy="661027"/>
      </dsp:txXfrm>
    </dsp:sp>
    <dsp:sp modelId="{DAC1F994-393F-4D3B-9EC2-2F134A939A32}">
      <dsp:nvSpPr>
        <dsp:cNvPr id="0" name=""/>
        <dsp:cNvSpPr/>
      </dsp:nvSpPr>
      <dsp:spPr>
        <a:xfrm>
          <a:off x="657" y="4291539"/>
          <a:ext cx="283580" cy="283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693673-0DEB-4561-87AE-4FD56DD735E1}">
      <dsp:nvSpPr>
        <dsp:cNvPr id="0" name=""/>
        <dsp:cNvSpPr/>
      </dsp:nvSpPr>
      <dsp:spPr>
        <a:xfrm>
          <a:off x="270874" y="4102816"/>
          <a:ext cx="3590028" cy="661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>
              <a:latin typeface="Comic Sans MS" panose="030F0702030302020204" pitchFamily="66" charset="0"/>
            </a:rPr>
            <a:t>ПОВІСТУВАННЯ ПРО ПОДІЇ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dirty="0" smtClean="0">
              <a:latin typeface="Comic Sans MS" panose="030F0702030302020204" pitchFamily="66" charset="0"/>
            </a:rPr>
            <a:t>В ЖИТТІ ПЕРСОНАЖІВ І ЇХ ВЧИНКИ.</a:t>
          </a:r>
          <a:endParaRPr lang="ru-RU" sz="1600" b="1" i="1" kern="1200" dirty="0">
            <a:latin typeface="Comic Sans MS" panose="030F0702030302020204" pitchFamily="66" charset="0"/>
          </a:endParaRPr>
        </a:p>
      </dsp:txBody>
      <dsp:txXfrm>
        <a:off x="270874" y="4102816"/>
        <a:ext cx="3590028" cy="661027"/>
      </dsp:txXfrm>
    </dsp:sp>
    <dsp:sp modelId="{97FD1A45-DE0F-4C4F-A6BB-9945CAF7C32A}">
      <dsp:nvSpPr>
        <dsp:cNvPr id="0" name=""/>
        <dsp:cNvSpPr/>
      </dsp:nvSpPr>
      <dsp:spPr>
        <a:xfrm>
          <a:off x="4054031" y="769084"/>
          <a:ext cx="3866306" cy="509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AD8A6A-0E01-4B6D-9054-45422C300ED9}">
      <dsp:nvSpPr>
        <dsp:cNvPr id="0" name=""/>
        <dsp:cNvSpPr/>
      </dsp:nvSpPr>
      <dsp:spPr>
        <a:xfrm>
          <a:off x="4054013" y="1049800"/>
          <a:ext cx="283587" cy="2835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360487-8E70-490F-AB19-551635697BA0}">
      <dsp:nvSpPr>
        <dsp:cNvPr id="0" name=""/>
        <dsp:cNvSpPr/>
      </dsp:nvSpPr>
      <dsp:spPr>
        <a:xfrm>
          <a:off x="4149341" y="0"/>
          <a:ext cx="3675455" cy="691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1000" b="1" i="1" kern="1200" dirty="0" smtClean="0">
            <a:latin typeface="Comic Sans MS" panose="030F0702030302020204" pitchFamily="66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600" b="1" i="1" kern="1200" dirty="0" smtClean="0">
              <a:latin typeface="Comic Sans MS" panose="030F0702030302020204" pitchFamily="66" charset="0"/>
            </a:rPr>
            <a:t>ЖАНРОВІ</a:t>
          </a:r>
          <a:endParaRPr lang="ru-RU" sz="1600" b="1" i="1" kern="1200" dirty="0" smtClean="0">
            <a:latin typeface="Comic Sans MS" panose="030F0702030302020204" pitchFamily="66" charset="0"/>
          </a:endParaRPr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4149341" y="0"/>
        <a:ext cx="3675455" cy="691953"/>
      </dsp:txXfrm>
    </dsp:sp>
    <dsp:sp modelId="{6B2B4AC2-F1AD-43B8-AFFE-EE9571BBA7E6}">
      <dsp:nvSpPr>
        <dsp:cNvPr id="0" name=""/>
        <dsp:cNvSpPr/>
      </dsp:nvSpPr>
      <dsp:spPr>
        <a:xfrm>
          <a:off x="4053915" y="1613139"/>
          <a:ext cx="283580" cy="283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5CA0F6-A381-4792-8A5A-07352358E03B}">
      <dsp:nvSpPr>
        <dsp:cNvPr id="0" name=""/>
        <dsp:cNvSpPr/>
      </dsp:nvSpPr>
      <dsp:spPr>
        <a:xfrm>
          <a:off x="4324133" y="1424416"/>
          <a:ext cx="3590028" cy="661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Comic Sans MS" panose="030F0702030302020204" pitchFamily="66" charset="0"/>
            </a:rPr>
            <a:t>прозова організація мови (</a:t>
          </a:r>
          <a:r>
            <a:rPr lang="uk-UA" sz="1800" b="1" i="1" kern="1200" dirty="0" err="1" smtClean="0">
              <a:latin typeface="Comic Sans MS" panose="030F0702030302020204" pitchFamily="66" charset="0"/>
            </a:rPr>
            <a:t>оповідність</a:t>
          </a:r>
          <a:r>
            <a:rPr lang="uk-UA" sz="1500" kern="1200" dirty="0" smtClean="0"/>
            <a:t>)</a:t>
          </a:r>
          <a:endParaRPr lang="ru-RU" sz="1500" kern="1200" dirty="0"/>
        </a:p>
      </dsp:txBody>
      <dsp:txXfrm>
        <a:off x="4324133" y="1424416"/>
        <a:ext cx="3590028" cy="661027"/>
      </dsp:txXfrm>
    </dsp:sp>
    <dsp:sp modelId="{CF1542B8-8F64-4E92-B733-2827A74370FC}">
      <dsp:nvSpPr>
        <dsp:cNvPr id="0" name=""/>
        <dsp:cNvSpPr/>
      </dsp:nvSpPr>
      <dsp:spPr>
        <a:xfrm>
          <a:off x="4053915" y="2274166"/>
          <a:ext cx="283580" cy="283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02B7D3-D7C6-4C44-9E4B-1C7E265C4247}">
      <dsp:nvSpPr>
        <dsp:cNvPr id="0" name=""/>
        <dsp:cNvSpPr/>
      </dsp:nvSpPr>
      <dsp:spPr>
        <a:xfrm>
          <a:off x="4324133" y="2085443"/>
          <a:ext cx="3590028" cy="661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Comic Sans MS" panose="030F0702030302020204" pitchFamily="66" charset="0"/>
            </a:rPr>
            <a:t>обсяг тексту </a:t>
          </a:r>
          <a:endParaRPr lang="ru-RU" sz="1800" b="1" i="1" kern="1200" dirty="0">
            <a:latin typeface="Comic Sans MS" panose="030F0702030302020204" pitchFamily="66" charset="0"/>
          </a:endParaRPr>
        </a:p>
      </dsp:txBody>
      <dsp:txXfrm>
        <a:off x="4324133" y="2085443"/>
        <a:ext cx="3590028" cy="661027"/>
      </dsp:txXfrm>
    </dsp:sp>
    <dsp:sp modelId="{34752079-4ED1-4F54-B597-51750A25FAAB}">
      <dsp:nvSpPr>
        <dsp:cNvPr id="0" name=""/>
        <dsp:cNvSpPr/>
      </dsp:nvSpPr>
      <dsp:spPr>
        <a:xfrm>
          <a:off x="4053915" y="2935193"/>
          <a:ext cx="283580" cy="283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1ACEA3-1D3D-4B05-A052-1FD21F1280D8}">
      <dsp:nvSpPr>
        <dsp:cNvPr id="0" name=""/>
        <dsp:cNvSpPr/>
      </dsp:nvSpPr>
      <dsp:spPr>
        <a:xfrm>
          <a:off x="4324133" y="2746470"/>
          <a:ext cx="3590028" cy="661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Comic Sans MS" panose="030F0702030302020204" pitchFamily="66" charset="0"/>
            </a:rPr>
            <a:t>принцип </a:t>
          </a:r>
          <a:r>
            <a:rPr lang="uk-UA" sz="1800" b="1" i="1" kern="1200" dirty="0" err="1" smtClean="0">
              <a:latin typeface="Comic Sans MS" panose="030F0702030302020204" pitchFamily="66" charset="0"/>
            </a:rPr>
            <a:t>сюжетобудови</a:t>
          </a:r>
          <a:r>
            <a:rPr lang="uk-UA" sz="1800" b="1" i="1" kern="1200" dirty="0" smtClean="0">
              <a:latin typeface="Comic Sans MS" panose="030F0702030302020204" pitchFamily="66" charset="0"/>
            </a:rPr>
            <a:t> </a:t>
          </a:r>
          <a:endParaRPr lang="ru-RU" sz="1800" b="1" i="1" kern="1200" dirty="0">
            <a:latin typeface="Comic Sans MS" panose="030F0702030302020204" pitchFamily="66" charset="0"/>
          </a:endParaRPr>
        </a:p>
      </dsp:txBody>
      <dsp:txXfrm>
        <a:off x="4324133" y="2746470"/>
        <a:ext cx="3590028" cy="661027"/>
      </dsp:txXfrm>
    </dsp:sp>
    <dsp:sp modelId="{64428ED8-6B0D-40BC-B7BB-8AA819AC4D1C}">
      <dsp:nvSpPr>
        <dsp:cNvPr id="0" name=""/>
        <dsp:cNvSpPr/>
      </dsp:nvSpPr>
      <dsp:spPr>
        <a:xfrm>
          <a:off x="4053915" y="3596220"/>
          <a:ext cx="283580" cy="283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6FC7E1-3F81-438B-9F5E-BAB86B96AE2B}">
      <dsp:nvSpPr>
        <dsp:cNvPr id="0" name=""/>
        <dsp:cNvSpPr/>
      </dsp:nvSpPr>
      <dsp:spPr>
        <a:xfrm>
          <a:off x="4324133" y="3407497"/>
          <a:ext cx="3590028" cy="6610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Comic Sans MS" panose="030F0702030302020204" pitchFamily="66" charset="0"/>
            </a:rPr>
            <a:t>особливості змісту </a:t>
          </a:r>
          <a:endParaRPr lang="ru-RU" sz="1800" b="1" i="1" kern="1200" dirty="0">
            <a:latin typeface="Comic Sans MS" panose="030F0702030302020204" pitchFamily="66" charset="0"/>
          </a:endParaRPr>
        </a:p>
      </dsp:txBody>
      <dsp:txXfrm>
        <a:off x="4324133" y="3407497"/>
        <a:ext cx="3590028" cy="661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5A5E3-8D08-4E76-AFB4-70854912DA3F}">
      <dsp:nvSpPr>
        <dsp:cNvPr id="0" name=""/>
        <dsp:cNvSpPr/>
      </dsp:nvSpPr>
      <dsp:spPr>
        <a:xfrm>
          <a:off x="0" y="464019"/>
          <a:ext cx="828092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DB0E7C-1FED-4E1D-BF09-50DB68B6F973}">
      <dsp:nvSpPr>
        <dsp:cNvPr id="0" name=""/>
        <dsp:cNvSpPr/>
      </dsp:nvSpPr>
      <dsp:spPr>
        <a:xfrm>
          <a:off x="414046" y="6459"/>
          <a:ext cx="5796644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smtClean="0">
              <a:latin typeface="Comic Sans MS" panose="030F0702030302020204" pitchFamily="66" charset="0"/>
            </a:rPr>
            <a:t>часом виникнення</a:t>
          </a:r>
          <a:endParaRPr lang="ru-RU" sz="3200" b="1" i="1" kern="1200" dirty="0">
            <a:latin typeface="Comic Sans MS" panose="030F0702030302020204" pitchFamily="66" charset="0"/>
          </a:endParaRPr>
        </a:p>
      </dsp:txBody>
      <dsp:txXfrm>
        <a:off x="458718" y="51131"/>
        <a:ext cx="5707300" cy="825776"/>
      </dsp:txXfrm>
    </dsp:sp>
    <dsp:sp modelId="{A50C82FD-E289-428E-8902-4F34694D709F}">
      <dsp:nvSpPr>
        <dsp:cNvPr id="0" name=""/>
        <dsp:cNvSpPr/>
      </dsp:nvSpPr>
      <dsp:spPr>
        <a:xfrm>
          <a:off x="0" y="1870179"/>
          <a:ext cx="828092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F51B3A-1696-4D82-A11B-9C86D8BB8F75}">
      <dsp:nvSpPr>
        <dsp:cNvPr id="0" name=""/>
        <dsp:cNvSpPr/>
      </dsp:nvSpPr>
      <dsp:spPr>
        <a:xfrm>
          <a:off x="374504" y="1477227"/>
          <a:ext cx="5796644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smtClean="0">
              <a:latin typeface="Comic Sans MS" panose="030F0702030302020204" pitchFamily="66" charset="0"/>
            </a:rPr>
            <a:t>особливостями </a:t>
          </a:r>
          <a:r>
            <a:rPr lang="uk-UA" sz="3200" b="1" i="1" kern="1200" dirty="0" err="1" smtClean="0">
              <a:latin typeface="Comic Sans MS" panose="030F0702030302020204" pitchFamily="66" charset="0"/>
            </a:rPr>
            <a:t>мовної</a:t>
          </a:r>
          <a:r>
            <a:rPr lang="uk-UA" sz="3200" b="1" i="1" kern="1200" dirty="0" smtClean="0">
              <a:latin typeface="Comic Sans MS" panose="030F0702030302020204" pitchFamily="66" charset="0"/>
            </a:rPr>
            <a:t> організації</a:t>
          </a:r>
          <a:endParaRPr lang="ru-RU" sz="3200" b="1" i="1" kern="1200" dirty="0">
            <a:latin typeface="Comic Sans MS" panose="030F0702030302020204" pitchFamily="66" charset="0"/>
          </a:endParaRPr>
        </a:p>
      </dsp:txBody>
      <dsp:txXfrm>
        <a:off x="419176" y="1521899"/>
        <a:ext cx="5707300" cy="825776"/>
      </dsp:txXfrm>
    </dsp:sp>
    <dsp:sp modelId="{D653EAF5-B351-40BD-9ACD-4C0FD90E6633}">
      <dsp:nvSpPr>
        <dsp:cNvPr id="0" name=""/>
        <dsp:cNvSpPr/>
      </dsp:nvSpPr>
      <dsp:spPr>
        <a:xfrm>
          <a:off x="0" y="3276340"/>
          <a:ext cx="8280920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470BB4-6E2D-4C08-B221-C09BAC3B3CDA}">
      <dsp:nvSpPr>
        <dsp:cNvPr id="0" name=""/>
        <dsp:cNvSpPr/>
      </dsp:nvSpPr>
      <dsp:spPr>
        <a:xfrm>
          <a:off x="414046" y="2818780"/>
          <a:ext cx="5796644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9099" tIns="0" rIns="219099" bIns="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i="1" kern="1200" dirty="0" smtClean="0">
              <a:latin typeface="Comic Sans MS" panose="030F0702030302020204" pitchFamily="66" charset="0"/>
            </a:rPr>
            <a:t>ознакою обсягу їхньої </a:t>
          </a:r>
          <a:r>
            <a:rPr lang="uk-UA" sz="3200" b="1" i="1" kern="1400" spc="100" baseline="0" dirty="0" smtClean="0">
              <a:latin typeface="Comic Sans MS" panose="030F0702030302020204" pitchFamily="66" charset="0"/>
            </a:rPr>
            <a:t>тематики</a:t>
          </a:r>
          <a:endParaRPr lang="ru-RU" sz="3200" b="1" i="1" kern="1400" spc="100" baseline="0" dirty="0">
            <a:latin typeface="Comic Sans MS" panose="030F0702030302020204" pitchFamily="66" charset="0"/>
          </a:endParaRPr>
        </a:p>
      </dsp:txBody>
      <dsp:txXfrm>
        <a:off x="458718" y="2863452"/>
        <a:ext cx="5707300" cy="82577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BD6FFA-DD7E-4CAC-833E-6738C545898A}">
      <dsp:nvSpPr>
        <dsp:cNvPr id="0" name=""/>
        <dsp:cNvSpPr/>
      </dsp:nvSpPr>
      <dsp:spPr>
        <a:xfrm>
          <a:off x="0" y="360036"/>
          <a:ext cx="7848872" cy="162018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300" kern="1200" dirty="0" smtClean="0"/>
            <a:t> </a:t>
          </a:r>
          <a:r>
            <a:rPr lang="uk-UA" sz="5300" b="1" i="1" kern="1200" dirty="0" smtClean="0">
              <a:latin typeface="Comic Sans MS" panose="030F0702030302020204" pitchFamily="66" charset="0"/>
            </a:rPr>
            <a:t>групи епічних жанрів</a:t>
          </a:r>
          <a:endParaRPr lang="ru-RU" sz="5300" b="1" i="1" kern="1200" dirty="0">
            <a:latin typeface="Comic Sans MS" panose="030F0702030302020204" pitchFamily="66" charset="0"/>
          </a:endParaRPr>
        </a:p>
      </dsp:txBody>
      <dsp:txXfrm>
        <a:off x="0" y="360036"/>
        <a:ext cx="7848872" cy="1620180"/>
      </dsp:txXfrm>
    </dsp:sp>
    <dsp:sp modelId="{2585BED4-3ADC-413F-BC48-621E8A07A399}">
      <dsp:nvSpPr>
        <dsp:cNvPr id="0" name=""/>
        <dsp:cNvSpPr/>
      </dsp:nvSpPr>
      <dsp:spPr>
        <a:xfrm>
          <a:off x="3832" y="1620180"/>
          <a:ext cx="2613735" cy="3402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Comic Sans MS" panose="030F0702030302020204" pitchFamily="66" charset="0"/>
            </a:rPr>
            <a:t>великі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Comic Sans MS" panose="030F0702030302020204" pitchFamily="66" charset="0"/>
            </a:rPr>
            <a:t> (епопея, роман-епопея, роман)</a:t>
          </a:r>
          <a:endParaRPr lang="ru-RU" sz="2400" b="1" i="1" kern="1200" dirty="0">
            <a:latin typeface="Comic Sans MS" panose="030F0702030302020204" pitchFamily="66" charset="0"/>
          </a:endParaRPr>
        </a:p>
      </dsp:txBody>
      <dsp:txXfrm>
        <a:off x="3832" y="1620180"/>
        <a:ext cx="2613735" cy="3402378"/>
      </dsp:txXfrm>
    </dsp:sp>
    <dsp:sp modelId="{719F0119-CE97-4866-9221-7FFC77F403C6}">
      <dsp:nvSpPr>
        <dsp:cNvPr id="0" name=""/>
        <dsp:cNvSpPr/>
      </dsp:nvSpPr>
      <dsp:spPr>
        <a:xfrm>
          <a:off x="2617568" y="1620180"/>
          <a:ext cx="2613735" cy="3402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Comic Sans MS" panose="030F0702030302020204" pitchFamily="66" charset="0"/>
            </a:rPr>
            <a:t>середні (повість)</a:t>
          </a:r>
          <a:endParaRPr lang="ru-RU" sz="2400" b="1" i="1" kern="1200" dirty="0">
            <a:latin typeface="Comic Sans MS" panose="030F0702030302020204" pitchFamily="66" charset="0"/>
          </a:endParaRPr>
        </a:p>
      </dsp:txBody>
      <dsp:txXfrm>
        <a:off x="2617568" y="1620180"/>
        <a:ext cx="2613735" cy="3402378"/>
      </dsp:txXfrm>
    </dsp:sp>
    <dsp:sp modelId="{AF392146-C9BC-4AD3-9693-C6AB33966738}">
      <dsp:nvSpPr>
        <dsp:cNvPr id="0" name=""/>
        <dsp:cNvSpPr/>
      </dsp:nvSpPr>
      <dsp:spPr>
        <a:xfrm>
          <a:off x="5231303" y="1620180"/>
          <a:ext cx="2613735" cy="3402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u="none" kern="1200" dirty="0" smtClean="0">
              <a:effectLst/>
              <a:latin typeface="Comic Sans MS" panose="030F0702030302020204" pitchFamily="66" charset="0"/>
            </a:rPr>
            <a:t>малі (новела, оповідання, есе, нарис, фейлетон, памфлет, міф, легенда, притча, казка)</a:t>
          </a:r>
          <a:endParaRPr lang="ru-RU" sz="2400" b="1" i="1" u="none" kern="1200" dirty="0">
            <a:effectLst/>
            <a:latin typeface="Comic Sans MS" panose="030F0702030302020204" pitchFamily="66" charset="0"/>
          </a:endParaRPr>
        </a:p>
      </dsp:txBody>
      <dsp:txXfrm>
        <a:off x="5231303" y="1620180"/>
        <a:ext cx="2613735" cy="3402378"/>
      </dsp:txXfrm>
    </dsp:sp>
    <dsp:sp modelId="{816576A7-D2AB-4F30-B247-E4AC21D8ABFB}">
      <dsp:nvSpPr>
        <dsp:cNvPr id="0" name=""/>
        <dsp:cNvSpPr/>
      </dsp:nvSpPr>
      <dsp:spPr>
        <a:xfrm>
          <a:off x="0" y="5022558"/>
          <a:ext cx="7848872" cy="37804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589DE8-E57F-47CA-ADAF-944B5683D491}">
      <dsp:nvSpPr>
        <dsp:cNvPr id="0" name=""/>
        <dsp:cNvSpPr/>
      </dsp:nvSpPr>
      <dsp:spPr>
        <a:xfrm>
          <a:off x="1917143" y="2988332"/>
          <a:ext cx="743477" cy="21250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1738" y="0"/>
              </a:lnTo>
              <a:lnTo>
                <a:pt x="371738" y="2125030"/>
              </a:lnTo>
              <a:lnTo>
                <a:pt x="743477" y="212503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232598" y="3994563"/>
        <a:ext cx="112566" cy="112566"/>
      </dsp:txXfrm>
    </dsp:sp>
    <dsp:sp modelId="{23F539C0-19B0-46D7-AD21-FDB4F995E0A0}">
      <dsp:nvSpPr>
        <dsp:cNvPr id="0" name=""/>
        <dsp:cNvSpPr/>
      </dsp:nvSpPr>
      <dsp:spPr>
        <a:xfrm>
          <a:off x="1917143" y="2988332"/>
          <a:ext cx="743477" cy="708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1738" y="0"/>
              </a:lnTo>
              <a:lnTo>
                <a:pt x="371738" y="708343"/>
              </a:lnTo>
              <a:lnTo>
                <a:pt x="743477" y="70834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263209" y="3316831"/>
        <a:ext cx="51344" cy="51344"/>
      </dsp:txXfrm>
    </dsp:sp>
    <dsp:sp modelId="{1909DA71-B223-41F6-94D0-99DF88FDA550}">
      <dsp:nvSpPr>
        <dsp:cNvPr id="0" name=""/>
        <dsp:cNvSpPr/>
      </dsp:nvSpPr>
      <dsp:spPr>
        <a:xfrm>
          <a:off x="1917143" y="2297328"/>
          <a:ext cx="735187" cy="691003"/>
        </a:xfrm>
        <a:custGeom>
          <a:avLst/>
          <a:gdLst/>
          <a:ahLst/>
          <a:cxnLst/>
          <a:rect l="0" t="0" r="0" b="0"/>
          <a:pathLst>
            <a:path>
              <a:moveTo>
                <a:pt x="0" y="691003"/>
              </a:moveTo>
              <a:lnTo>
                <a:pt x="367593" y="691003"/>
              </a:lnTo>
              <a:lnTo>
                <a:pt x="367593" y="0"/>
              </a:lnTo>
              <a:lnTo>
                <a:pt x="735187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259513" y="2617606"/>
        <a:ext cx="50447" cy="50447"/>
      </dsp:txXfrm>
    </dsp:sp>
    <dsp:sp modelId="{68250A5E-16AF-476C-8F9C-07D06764801F}">
      <dsp:nvSpPr>
        <dsp:cNvPr id="0" name=""/>
        <dsp:cNvSpPr/>
      </dsp:nvSpPr>
      <dsp:spPr>
        <a:xfrm>
          <a:off x="1917143" y="863301"/>
          <a:ext cx="743477" cy="2125030"/>
        </a:xfrm>
        <a:custGeom>
          <a:avLst/>
          <a:gdLst/>
          <a:ahLst/>
          <a:cxnLst/>
          <a:rect l="0" t="0" r="0" b="0"/>
          <a:pathLst>
            <a:path>
              <a:moveTo>
                <a:pt x="0" y="2125030"/>
              </a:moveTo>
              <a:lnTo>
                <a:pt x="371738" y="2125030"/>
              </a:lnTo>
              <a:lnTo>
                <a:pt x="371738" y="0"/>
              </a:lnTo>
              <a:lnTo>
                <a:pt x="743477" y="0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2232598" y="1869533"/>
        <a:ext cx="112566" cy="112566"/>
      </dsp:txXfrm>
    </dsp:sp>
    <dsp:sp modelId="{DE9B2038-BDEE-4CAA-9FF7-0258A18AE1AA}">
      <dsp:nvSpPr>
        <dsp:cNvPr id="0" name=""/>
        <dsp:cNvSpPr/>
      </dsp:nvSpPr>
      <dsp:spPr>
        <a:xfrm rot="16200000">
          <a:off x="-1632029" y="2421657"/>
          <a:ext cx="5964996" cy="11333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400" b="1" i="1" kern="1200" dirty="0" smtClean="0">
              <a:latin typeface="Comic Sans MS" panose="030F0702030302020204" pitchFamily="66" charset="0"/>
            </a:rPr>
            <a:t>Особливості</a:t>
          </a:r>
          <a:endParaRPr lang="ru-RU" sz="5400" b="1" kern="1200" dirty="0">
            <a:latin typeface="Comic Sans MS" panose="030F0702030302020204" pitchFamily="66" charset="0"/>
          </a:endParaRPr>
        </a:p>
      </dsp:txBody>
      <dsp:txXfrm>
        <a:off x="-1632029" y="2421657"/>
        <a:ext cx="5964996" cy="1133349"/>
      </dsp:txXfrm>
    </dsp:sp>
    <dsp:sp modelId="{8655BBCB-B2F3-4330-85A4-783476F366D3}">
      <dsp:nvSpPr>
        <dsp:cNvPr id="0" name=""/>
        <dsp:cNvSpPr/>
      </dsp:nvSpPr>
      <dsp:spPr>
        <a:xfrm>
          <a:off x="2660620" y="296627"/>
          <a:ext cx="4836504" cy="11333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500" b="1" i="1" kern="1200" dirty="0" smtClean="0">
              <a:latin typeface="Comic Sans MS" panose="030F0702030302020204" pitchFamily="66" charset="0"/>
            </a:rPr>
            <a:t>«</a:t>
          </a:r>
          <a:r>
            <a:rPr lang="uk-UA" sz="1700" b="1" i="1" kern="1200" dirty="0" smtClean="0">
              <a:latin typeface="Comic Sans MS" panose="030F0702030302020204" pitchFamily="66" charset="0"/>
            </a:rPr>
            <a:t>багатство і розмаїтість інтересів, станів, характерів, життєвих стосунків, широкий </a:t>
          </a: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700" b="1" i="1" kern="1200" dirty="0" smtClean="0">
              <a:latin typeface="Comic Sans MS" panose="030F0702030302020204" pitchFamily="66" charset="0"/>
            </a:rPr>
            <a:t>фон цілісного світу</a:t>
          </a:r>
          <a:r>
            <a:rPr lang="uk-UA" sz="1700" b="1" i="1" kern="1200" dirty="0" smtClean="0">
              <a:latin typeface="Comic Sans MS" panose="030F0702030302020204" pitchFamily="66" charset="0"/>
            </a:rPr>
            <a:t>»                 </a:t>
          </a:r>
          <a:r>
            <a:rPr lang="uk-UA" sz="1600" b="1" i="1" kern="1200" dirty="0" smtClean="0">
              <a:latin typeface="Comic Sans MS" panose="030F0702030302020204" pitchFamily="66" charset="0"/>
            </a:rPr>
            <a:t>Гегель</a:t>
          </a:r>
          <a:endParaRPr lang="ru-RU" sz="1600" b="1" i="1" kern="1200" dirty="0" smtClean="0">
            <a:latin typeface="Comic Sans MS" panose="030F0702030302020204" pitchFamily="66" charset="0"/>
          </a:endParaRP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>
        <a:off x="2660620" y="296627"/>
        <a:ext cx="4836504" cy="1133349"/>
      </dsp:txXfrm>
    </dsp:sp>
    <dsp:sp modelId="{058712D1-87FB-4686-A4B8-FA31460DCE33}">
      <dsp:nvSpPr>
        <dsp:cNvPr id="0" name=""/>
        <dsp:cNvSpPr/>
      </dsp:nvSpPr>
      <dsp:spPr>
        <a:xfrm>
          <a:off x="2652331" y="1730654"/>
          <a:ext cx="4836504" cy="11333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700" b="1" i="1" kern="1200" dirty="0" smtClean="0">
              <a:latin typeface="Comic Sans MS" panose="030F0702030302020204" pitchFamily="66" charset="0"/>
            </a:rPr>
            <a:t>окрема людина є представником певної групи людей, вона має свою долю, індивідуальну свідомість</a:t>
          </a:r>
          <a:endParaRPr lang="ru-RU" sz="1700" b="1" i="1" kern="1200" dirty="0" smtClean="0">
            <a:latin typeface="Comic Sans MS" panose="030F0702030302020204" pitchFamily="66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2652331" y="1730654"/>
        <a:ext cx="4836504" cy="1133349"/>
      </dsp:txXfrm>
    </dsp:sp>
    <dsp:sp modelId="{ABE5DA96-1D0F-4071-9777-2746FC498B89}">
      <dsp:nvSpPr>
        <dsp:cNvPr id="0" name=""/>
        <dsp:cNvSpPr/>
      </dsp:nvSpPr>
      <dsp:spPr>
        <a:xfrm>
          <a:off x="2660620" y="3130000"/>
          <a:ext cx="4819925" cy="11333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700" b="1" i="1" kern="1200" dirty="0" smtClean="0">
              <a:latin typeface="Comic Sans MS" panose="030F0702030302020204" pitchFamily="66" charset="0"/>
            </a:rPr>
            <a:t>окрема людина пов’язана з життям цілого суспільства, а інколи й людства</a:t>
          </a:r>
          <a:endParaRPr lang="ru-RU" sz="1700" b="1" i="1" kern="1200" dirty="0" smtClean="0">
            <a:latin typeface="Comic Sans MS" panose="030F0702030302020204" pitchFamily="66" charset="0"/>
          </a:endParaRPr>
        </a:p>
        <a:p>
          <a:pPr lvl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b="1" i="1" kern="1200" dirty="0">
            <a:latin typeface="Comic Sans MS" panose="030F0702030302020204" pitchFamily="66" charset="0"/>
          </a:endParaRPr>
        </a:p>
      </dsp:txBody>
      <dsp:txXfrm>
        <a:off x="2660620" y="3130000"/>
        <a:ext cx="4819925" cy="1133349"/>
      </dsp:txXfrm>
    </dsp:sp>
    <dsp:sp modelId="{585B4C46-CA1D-44B3-99A9-C76A53E19760}">
      <dsp:nvSpPr>
        <dsp:cNvPr id="0" name=""/>
        <dsp:cNvSpPr/>
      </dsp:nvSpPr>
      <dsp:spPr>
        <a:xfrm>
          <a:off x="2660620" y="4546687"/>
          <a:ext cx="4819925" cy="11333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i="1" kern="1200" dirty="0" smtClean="0">
              <a:latin typeface="Comic Sans MS" panose="030F0702030302020204" pitchFamily="66" charset="0"/>
            </a:rPr>
            <a:t>осмислення суспільного життя через призму індивідуальної долі людини</a:t>
          </a:r>
          <a:endParaRPr lang="ru-RU" sz="1700" b="1" i="1" kern="1200" dirty="0">
            <a:latin typeface="Comic Sans MS" panose="030F0702030302020204" pitchFamily="66" charset="0"/>
          </a:endParaRPr>
        </a:p>
      </dsp:txBody>
      <dsp:txXfrm>
        <a:off x="2660620" y="4546687"/>
        <a:ext cx="4819925" cy="11333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673118-DAA3-4E3B-91E2-AE81EF00C0F6}">
      <dsp:nvSpPr>
        <dsp:cNvPr id="0" name=""/>
        <dsp:cNvSpPr/>
      </dsp:nvSpPr>
      <dsp:spPr>
        <a:xfrm>
          <a:off x="41" y="76363"/>
          <a:ext cx="4004144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ЗА ЗМІСТОМ</a:t>
          </a:r>
          <a:r>
            <a:rPr lang="uk-UA" sz="1100" kern="1200" dirty="0" smtClean="0"/>
            <a:t> </a:t>
          </a:r>
          <a:endParaRPr lang="ru-RU" sz="1100" kern="1200" dirty="0"/>
        </a:p>
      </dsp:txBody>
      <dsp:txXfrm>
        <a:off x="41" y="76363"/>
        <a:ext cx="4004144" cy="316800"/>
      </dsp:txXfrm>
    </dsp:sp>
    <dsp:sp modelId="{65ED7DDC-2369-44AD-AF93-AA3D28E489CA}">
      <dsp:nvSpPr>
        <dsp:cNvPr id="0" name=""/>
        <dsp:cNvSpPr/>
      </dsp:nvSpPr>
      <dsp:spPr>
        <a:xfrm>
          <a:off x="41" y="393163"/>
          <a:ext cx="4004144" cy="50048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історичний роман («Гетьман Іван Виговський» Івана Нечуя-Левицького);</a:t>
          </a:r>
          <a:endParaRPr lang="ru-RU" sz="1100" b="1" i="1" kern="1200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соціально-психологічний роман («Хіба ревуть воли, як ясла повні?» Панаса Мирного та Івана Білика);</a:t>
          </a:r>
          <a:endParaRPr lang="ru-RU" sz="1100" b="1" i="1" kern="1200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родинно-побутовий роман («Волинь» Уласа </a:t>
          </a:r>
          <a:r>
            <a:rPr lang="uk-UA" sz="1100" b="1" i="1" kern="1200" dirty="0" err="1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Самчука</a:t>
          </a:r>
          <a:r>
            <a:rPr lang="uk-UA" sz="1100" b="1" i="1" kern="1200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);</a:t>
          </a:r>
          <a:endParaRPr lang="ru-RU" sz="1100" b="1" i="1" kern="1200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фантастичний роман («Серце Всесвіту» Олеся Бердника);</a:t>
          </a:r>
          <a:endParaRPr lang="ru-RU" sz="1100" b="1" i="1" kern="1200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сатиричний роман («Претенденти на папаху» Олега Чорногуза);</a:t>
          </a:r>
          <a:endParaRPr lang="ru-RU" sz="1100" b="1" i="1" kern="1200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воєнно-патріотичний («Циклон» Олеся Гончара);</a:t>
          </a:r>
          <a:endParaRPr lang="ru-RU" sz="1100" b="1" i="1" kern="1200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біографічний («Дуби </a:t>
          </a:r>
          <a:r>
            <a:rPr lang="uk-UA" sz="1100" b="1" i="1" kern="1200" dirty="0" err="1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шумлять</a:t>
          </a:r>
          <a:r>
            <a:rPr lang="uk-UA" sz="1100" b="1" i="1" kern="1200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» Івана </a:t>
          </a:r>
          <a:r>
            <a:rPr lang="uk-UA" sz="1100" b="1" i="1" kern="1200" dirty="0" err="1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Пільгука</a:t>
          </a:r>
          <a:r>
            <a:rPr lang="uk-UA" sz="1100" b="1" i="1" kern="1200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);</a:t>
          </a:r>
          <a:endParaRPr lang="ru-RU" sz="1100" b="1" i="1" kern="1200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мемуарний роман («Третя рота» Володимира Сосюри);</a:t>
          </a:r>
          <a:endParaRPr lang="ru-RU" sz="1100" b="1" i="1" kern="1200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пригодницький роман ( «І один у полі воїн» Юрія </a:t>
          </a:r>
          <a:r>
            <a:rPr lang="uk-UA" sz="1100" b="1" i="1" kern="1200" dirty="0" err="1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Дольд</a:t>
          </a:r>
          <a:r>
            <a:rPr lang="uk-UA" sz="1100" b="1" i="1" kern="1200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-Михайлика);</a:t>
          </a:r>
          <a:endParaRPr lang="ru-RU" sz="1100" b="1" i="1" kern="1200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політичний роман («Обличчя ненависті» Віталія Коротича,);</a:t>
          </a:r>
          <a:endParaRPr lang="ru-RU" sz="1100" b="1" i="1" kern="1200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утопічний роман («Сонячна машина» Володимира Винниченка);</a:t>
          </a:r>
          <a:endParaRPr lang="ru-RU" sz="1100" b="1" i="1" kern="1200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філософський роман («Дім на горі» Валерія Шевчука) тощо.</a:t>
          </a:r>
          <a:endParaRPr lang="ru-RU" sz="1100" b="1" i="1" kern="1200" dirty="0">
            <a:solidFill>
              <a:schemeClr val="bg2">
                <a:lumMod val="5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bg2">
                  <a:lumMod val="50000"/>
                </a:schemeClr>
              </a:solidFill>
              <a:latin typeface="Comic Sans MS" panose="030F0702030302020204" pitchFamily="66" charset="0"/>
            </a:rPr>
            <a:t>Утопічний роман («Сонячна машина Володимира Винниченка</a:t>
          </a:r>
          <a:r>
            <a:rPr lang="uk-UA" sz="1100" kern="1200" dirty="0" smtClean="0">
              <a:solidFill>
                <a:schemeClr val="bg2">
                  <a:lumMod val="50000"/>
                </a:schemeClr>
              </a:solidFill>
            </a:rPr>
            <a:t>)</a:t>
          </a:r>
          <a:endParaRPr lang="ru-RU" sz="11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41" y="393163"/>
        <a:ext cx="4004144" cy="5004821"/>
      </dsp:txXfrm>
    </dsp:sp>
    <dsp:sp modelId="{05086D9B-7226-4D83-B05D-A7D834020EBE}">
      <dsp:nvSpPr>
        <dsp:cNvPr id="0" name=""/>
        <dsp:cNvSpPr/>
      </dsp:nvSpPr>
      <dsp:spPr>
        <a:xfrm>
          <a:off x="4564766" y="76363"/>
          <a:ext cx="4004144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b="1" kern="1200" dirty="0" smtClean="0"/>
            <a:t>ЗА ФОРМОЮ</a:t>
          </a:r>
          <a:r>
            <a:rPr lang="uk-UA" sz="1100" kern="1200" dirty="0" smtClean="0"/>
            <a:t> </a:t>
          </a:r>
          <a:endParaRPr lang="ru-RU" sz="1100" kern="1200" dirty="0"/>
        </a:p>
      </dsp:txBody>
      <dsp:txXfrm>
        <a:off x="4564766" y="76363"/>
        <a:ext cx="4004144" cy="316800"/>
      </dsp:txXfrm>
    </dsp:sp>
    <dsp:sp modelId="{EF9DE570-789F-41D1-A656-74BC2262E1D0}">
      <dsp:nvSpPr>
        <dsp:cNvPr id="0" name=""/>
        <dsp:cNvSpPr/>
      </dsp:nvSpPr>
      <dsp:spPr>
        <a:xfrm>
          <a:off x="4564766" y="393163"/>
          <a:ext cx="4004144" cy="500482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 у новелах («Вершники» Юрія Яновського);</a:t>
          </a:r>
          <a:endParaRPr lang="ru-RU" sz="1100" b="1" i="1" kern="1200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роман-хроніка ( «Марія» Уласа </a:t>
          </a:r>
          <a:r>
            <a:rPr lang="uk-UA" sz="1100" b="1" i="1" kern="1200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Самчука</a:t>
          </a: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);</a:t>
          </a:r>
          <a:endParaRPr lang="ru-RU" sz="1100" b="1" i="1" kern="1200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химерний роман («Лебедина зграя», «Зелені млини» Василя Земляка);</a:t>
          </a:r>
          <a:endParaRPr lang="ru-RU" sz="1100" b="1" i="1" kern="1200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роман-сповідь («Я, Богдан» Павла Загребельного);</a:t>
          </a:r>
          <a:endParaRPr lang="ru-RU" sz="1100" b="1" i="1" kern="1200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роман-документ («Чорнобиль» Юрія Щербака);</a:t>
          </a:r>
          <a:endParaRPr lang="ru-RU" sz="1100" b="1" i="1" kern="1200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роман-монолог («Страж-гора» Степана Пушика), можна назвати романом з народних вуст);</a:t>
          </a:r>
          <a:endParaRPr lang="ru-RU" sz="1100" b="1" i="1" kern="1200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роман-балада («Балада про вершника на білому коні» Михайла Івасюка);</a:t>
          </a:r>
          <a:endParaRPr lang="ru-RU" sz="1100" b="1" i="1" kern="1200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роман-есе («Київ» Валерія Шевчука);</a:t>
          </a:r>
          <a:endParaRPr lang="ru-RU" sz="1100" b="1" i="1" kern="1200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роман-притча («На полі смиренному» Валерія Шевчука);</a:t>
          </a:r>
          <a:endParaRPr lang="ru-RU" sz="1100" b="1" i="1" kern="1200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роман-легенда («Жбан вина» Романа </a:t>
          </a:r>
          <a:r>
            <a:rPr lang="uk-UA" sz="1100" b="1" i="1" kern="1200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Федоріва</a:t>
          </a: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);</a:t>
          </a:r>
          <a:endParaRPr lang="ru-RU" sz="1100" b="1" i="1" kern="1200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 у віршах («Маруся Чурай» Ліни Костенко);</a:t>
          </a:r>
          <a:endParaRPr lang="ru-RU" sz="1100" b="1" i="1" kern="1200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роман-памфлет («Дикі гуси» Миколи </a:t>
          </a:r>
          <a:r>
            <a:rPr lang="uk-UA" sz="1100" b="1" i="1" kern="1200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Білкуна</a:t>
          </a: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);</a:t>
          </a:r>
          <a:endParaRPr lang="ru-RU" sz="1100" b="1" i="1" kern="1200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роман-колаж («</a:t>
          </a:r>
          <a:r>
            <a:rPr lang="uk-UA" sz="1100" b="1" i="1" kern="1200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Нікіфор</a:t>
          </a: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 </a:t>
          </a:r>
          <a:r>
            <a:rPr lang="uk-UA" sz="1100" b="1" i="1" kern="1200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Дровняк</a:t>
          </a: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 із Криниці» Михайла </a:t>
          </a:r>
          <a:r>
            <a:rPr lang="uk-UA" sz="1100" b="1" i="1" kern="1200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Слабошпицького</a:t>
          </a: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);</a:t>
          </a:r>
          <a:endParaRPr lang="ru-RU" sz="1100" b="1" i="1" kern="1200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роман-щоденник(«Щоденник страченої» Марії </a:t>
          </a:r>
          <a:r>
            <a:rPr lang="uk-UA" sz="1100" b="1" i="1" kern="1200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Матіос</a:t>
          </a: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);</a:t>
          </a:r>
          <a:endParaRPr lang="ru-RU" sz="1100" b="1" i="1" kern="1200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роман-інтерв’ю («Таємниця» Юрія Андруховича);</a:t>
          </a:r>
          <a:endParaRPr lang="ru-RU" sz="1100" b="1" i="1" kern="1200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роман-пародія («Мальва </a:t>
          </a:r>
          <a:r>
            <a:rPr lang="uk-UA" sz="1100" b="1" i="1" kern="1200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Ланда</a:t>
          </a: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» Юрія </a:t>
          </a:r>
          <a:r>
            <a:rPr lang="uk-UA" sz="1100" b="1" i="1" kern="1200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Винничука</a:t>
          </a: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) тощо.</a:t>
          </a:r>
          <a:endParaRPr lang="ru-RU" sz="1100" b="1" i="1" kern="1200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Роман-дослідження (Країна </a:t>
          </a:r>
          <a:r>
            <a:rPr lang="uk-UA" sz="1100" b="1" i="1" kern="1200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Моксель</a:t>
          </a: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» Володимира </a:t>
          </a:r>
          <a:r>
            <a:rPr lang="uk-UA" sz="1100" b="1" i="1" kern="1200" dirty="0" err="1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Білінського</a:t>
          </a:r>
          <a:r>
            <a:rPr lang="uk-UA" sz="1100" b="1" i="1" kern="1200" dirty="0" smtClean="0">
              <a:solidFill>
                <a:schemeClr val="tx2">
                  <a:lumMod val="10000"/>
                </a:schemeClr>
              </a:solidFill>
              <a:latin typeface="Comic Sans MS" panose="030F0702030302020204" pitchFamily="66" charset="0"/>
            </a:rPr>
            <a:t>)</a:t>
          </a:r>
          <a:endParaRPr lang="ru-RU" sz="1100" b="1" i="1" kern="1200" dirty="0">
            <a:solidFill>
              <a:schemeClr val="tx2">
                <a:lumMod val="10000"/>
              </a:schemeClr>
            </a:solidFill>
            <a:latin typeface="Comic Sans MS" panose="030F0702030302020204" pitchFamily="66" charset="0"/>
          </a:endParaRPr>
        </a:p>
      </dsp:txBody>
      <dsp:txXfrm>
        <a:off x="4564766" y="393163"/>
        <a:ext cx="4004144" cy="500482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F130DB-7CB5-4D17-84B2-6D893AFB382F}">
      <dsp:nvSpPr>
        <dsp:cNvPr id="0" name=""/>
        <dsp:cNvSpPr/>
      </dsp:nvSpPr>
      <dsp:spPr>
        <a:xfrm>
          <a:off x="1876383" y="1670208"/>
          <a:ext cx="3494286" cy="349428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i="1" kern="1200" dirty="0" smtClean="0">
              <a:latin typeface="Comic Sans MS" panose="030F0702030302020204" pitchFamily="66" charset="0"/>
            </a:rPr>
            <a:t>повість</a:t>
          </a:r>
          <a:endParaRPr lang="ru-RU" sz="2600" b="1" i="1" kern="1200" dirty="0">
            <a:latin typeface="Comic Sans MS" panose="030F0702030302020204" pitchFamily="66" charset="0"/>
          </a:endParaRPr>
        </a:p>
      </dsp:txBody>
      <dsp:txXfrm>
        <a:off x="2388109" y="2181934"/>
        <a:ext cx="2470834" cy="2470834"/>
      </dsp:txXfrm>
    </dsp:sp>
    <dsp:sp modelId="{5C5618E4-E42B-44A3-87B0-9B8C8FC1606E}">
      <dsp:nvSpPr>
        <dsp:cNvPr id="0" name=""/>
        <dsp:cNvSpPr/>
      </dsp:nvSpPr>
      <dsp:spPr>
        <a:xfrm>
          <a:off x="2304245" y="72018"/>
          <a:ext cx="2611227" cy="253414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i="1" kern="1200" dirty="0" smtClean="0">
              <a:latin typeface="Comic Sans MS" panose="030F0702030302020204" pitchFamily="66" charset="0"/>
            </a:rPr>
            <a:t>роман</a:t>
          </a:r>
          <a:endParaRPr lang="ru-RU" sz="2600" b="1" i="1" kern="1200" dirty="0">
            <a:latin typeface="Comic Sans MS" panose="030F0702030302020204" pitchFamily="66" charset="0"/>
          </a:endParaRPr>
        </a:p>
      </dsp:txBody>
      <dsp:txXfrm>
        <a:off x="2686650" y="443135"/>
        <a:ext cx="1846417" cy="1791910"/>
      </dsp:txXfrm>
    </dsp:sp>
    <dsp:sp modelId="{A1B4215D-C3DE-4EAD-A9C4-592874239733}">
      <dsp:nvSpPr>
        <dsp:cNvPr id="0" name=""/>
        <dsp:cNvSpPr/>
      </dsp:nvSpPr>
      <dsp:spPr>
        <a:xfrm>
          <a:off x="4320488" y="3240364"/>
          <a:ext cx="2691124" cy="251536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1" i="1" kern="1200" dirty="0" smtClean="0">
              <a:latin typeface="Comic Sans MS" panose="030F0702030302020204" pitchFamily="66" charset="0"/>
            </a:rPr>
            <a:t>новела</a:t>
          </a:r>
          <a:endParaRPr lang="ru-RU" sz="2600" b="1" i="1" kern="1200" dirty="0">
            <a:latin typeface="Comic Sans MS" panose="030F0702030302020204" pitchFamily="66" charset="0"/>
          </a:endParaRPr>
        </a:p>
      </dsp:txBody>
      <dsp:txXfrm>
        <a:off x="4714594" y="3608730"/>
        <a:ext cx="1902912" cy="1778630"/>
      </dsp:txXfrm>
    </dsp:sp>
    <dsp:sp modelId="{3FB8719D-15B6-4DFA-BD36-443ADBCF9523}">
      <dsp:nvSpPr>
        <dsp:cNvPr id="0" name=""/>
        <dsp:cNvSpPr/>
      </dsp:nvSpPr>
      <dsp:spPr>
        <a:xfrm>
          <a:off x="504063" y="3240370"/>
          <a:ext cx="2448271" cy="246724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dirty="0" smtClean="0">
              <a:latin typeface="Comic Sans MS" panose="030F0702030302020204" pitchFamily="66" charset="0"/>
            </a:rPr>
            <a:t>оповідання</a:t>
          </a:r>
          <a:endParaRPr lang="ru-RU" sz="2400" b="1" i="1" kern="1200" dirty="0">
            <a:latin typeface="Comic Sans MS" panose="030F0702030302020204" pitchFamily="66" charset="0"/>
          </a:endParaRPr>
        </a:p>
      </dsp:txBody>
      <dsp:txXfrm>
        <a:off x="862604" y="3601690"/>
        <a:ext cx="1731189" cy="1744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A1ABAB-A0E0-4391-BF28-B3696EB4171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082EC-F275-4A34-A2E5-A988694232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618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082EC-F275-4A34-A2E5-A98869423279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640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dreads.com/book/show/6695577-texte-zur-philosophie-der-kunst" TargetMode="Externa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653136"/>
            <a:ext cx="858440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6000" b="1" i="1" dirty="0">
                <a:latin typeface="Comic Sans MS" panose="030F0702030302020204" pitchFamily="66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МОРФОЛОГІЯ ЕПОСУ</a:t>
            </a:r>
            <a:endParaRPr lang="ru-RU" sz="6000" i="1" dirty="0">
              <a:latin typeface="Comic Sans MS" panose="030F0702030302020204" pitchFamily="66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8485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5"/>
            <a:ext cx="820891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32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uk-UA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період</a:t>
            </a:r>
            <a:r>
              <a:rPr lang="en-US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uk-UA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формування: кінець </a:t>
            </a:r>
            <a:r>
              <a:rPr lang="uk-UA" sz="2800" b="1" i="1" dirty="0">
                <a:latin typeface="Comic Sans MS" panose="030F0702030302020204" pitchFamily="66" charset="0"/>
                <a:ea typeface="Calibri"/>
                <a:cs typeface="Times New Roman"/>
              </a:rPr>
              <a:t>епохи Відродження. </a:t>
            </a:r>
            <a:endParaRPr lang="ru-RU" sz="2800" b="1" i="1" dirty="0" smtClean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uk-UA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роман </a:t>
            </a:r>
            <a:r>
              <a:rPr lang="uk-UA" sz="2800" b="1" i="1" dirty="0">
                <a:latin typeface="Comic Sans MS" panose="030F0702030302020204" pitchFamily="66" charset="0"/>
                <a:ea typeface="Calibri"/>
                <a:cs typeface="Times New Roman"/>
              </a:rPr>
              <a:t>є епосом приватного життя. </a:t>
            </a:r>
            <a:endParaRPr lang="ru-RU" sz="2800" b="1" i="1" dirty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uk-UA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на </a:t>
            </a:r>
            <a:r>
              <a:rPr lang="uk-UA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першому плані образи </a:t>
            </a:r>
            <a:r>
              <a:rPr lang="uk-UA" sz="2800" b="1" i="1" dirty="0">
                <a:latin typeface="Comic Sans MS" panose="030F0702030302020204" pitchFamily="66" charset="0"/>
                <a:ea typeface="Calibri"/>
                <a:cs typeface="Times New Roman"/>
              </a:rPr>
              <a:t>людей звичайних, </a:t>
            </a:r>
            <a:r>
              <a:rPr lang="uk-UA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у </a:t>
            </a:r>
            <a:r>
              <a:rPr lang="uk-UA" sz="2800" b="1" i="1" dirty="0">
                <a:latin typeface="Comic Sans MS" panose="030F0702030302020204" pitchFamily="66" charset="0"/>
                <a:ea typeface="Calibri"/>
                <a:cs typeface="Times New Roman"/>
              </a:rPr>
              <a:t>діях яких виявляється тільки </a:t>
            </a:r>
            <a:r>
              <a:rPr lang="uk-UA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їхня </a:t>
            </a:r>
            <a:r>
              <a:rPr lang="uk-UA" sz="2800" b="1" i="1" dirty="0">
                <a:latin typeface="Comic Sans MS" panose="030F0702030302020204" pitchFamily="66" charset="0"/>
                <a:ea typeface="Calibri"/>
                <a:cs typeface="Times New Roman"/>
              </a:rPr>
              <a:t>доля, </a:t>
            </a:r>
            <a:r>
              <a:rPr lang="uk-UA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їхні </a:t>
            </a:r>
            <a:r>
              <a:rPr lang="uk-UA" sz="2800" b="1" i="1" dirty="0">
                <a:latin typeface="Comic Sans MS" panose="030F0702030302020204" pitchFamily="66" charset="0"/>
                <a:ea typeface="Calibri"/>
                <a:cs typeface="Times New Roman"/>
              </a:rPr>
              <a:t>особисті прагнення. </a:t>
            </a:r>
            <a:endParaRPr lang="ru-RU" sz="2800" b="1" i="1" dirty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uk-UA" sz="2800" b="1" i="1" dirty="0">
                <a:latin typeface="Comic Sans MS" panose="030F0702030302020204" pitchFamily="66" charset="0"/>
                <a:ea typeface="Calibri"/>
                <a:cs typeface="Times New Roman"/>
              </a:rPr>
              <a:t>Виняток: історичний роман, роман-епопея</a:t>
            </a:r>
            <a:r>
              <a:rPr lang="uk-UA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.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800" b="1" i="1" dirty="0" smtClean="0">
                <a:latin typeface="Comic Sans MS" panose="030F0702030302020204" pitchFamily="66" charset="0"/>
              </a:rPr>
              <a:t> </a:t>
            </a:r>
            <a:r>
              <a:rPr lang="uk-UA" sz="2800" b="1" i="1" dirty="0" smtClean="0">
                <a:latin typeface="Comic Sans MS" panose="030F0702030302020204" pitchFamily="66" charset="0"/>
              </a:rPr>
              <a:t>жанр </a:t>
            </a:r>
            <a:r>
              <a:rPr lang="uk-UA" sz="2800" b="1" i="1" dirty="0">
                <a:latin typeface="Comic Sans MS" panose="030F0702030302020204" pitchFamily="66" charset="0"/>
              </a:rPr>
              <a:t>принципово </a:t>
            </a:r>
            <a:r>
              <a:rPr lang="uk-UA" sz="2800" b="1" i="1" dirty="0" smtClean="0">
                <a:latin typeface="Comic Sans MS" panose="030F0702030302020204" pitchFamily="66" charset="0"/>
              </a:rPr>
              <a:t>нейтральний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uk-UA" sz="2800" b="1" i="1" dirty="0">
              <a:latin typeface="Comic Sans MS" panose="030F0702030302020204" pitchFamily="66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000" b="1" i="1" dirty="0" smtClean="0">
                <a:latin typeface="Comic Sans MS" panose="030F0702030302020204" pitchFamily="66" charset="0"/>
              </a:rPr>
              <a:t>ДОВІДКА. </a:t>
            </a:r>
            <a:r>
              <a:rPr lang="uk-UA" sz="2000" b="1" i="1" dirty="0" smtClean="0">
                <a:latin typeface="Comic Sans MS" panose="030F0702030302020204" pitchFamily="66" charset="0"/>
              </a:rPr>
              <a:t>Епоха Відродження, Ренесанс (з </a:t>
            </a:r>
            <a:r>
              <a:rPr lang="uk-UA" sz="2000" b="1" i="1" dirty="0" err="1" smtClean="0">
                <a:latin typeface="Comic Sans MS" panose="030F0702030302020204" pitchFamily="66" charset="0"/>
              </a:rPr>
              <a:t>фр</a:t>
            </a:r>
            <a:r>
              <a:rPr lang="uk-UA" sz="2000" b="1" i="1" dirty="0" smtClean="0">
                <a:latin typeface="Comic Sans MS" panose="030F0702030302020204" pitchFamily="66" charset="0"/>
              </a:rPr>
              <a:t>.) – синоніми.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000" b="1" i="1" dirty="0" smtClean="0">
                <a:latin typeface="Comic Sans MS" panose="030F0702030302020204" pitchFamily="66" charset="0"/>
              </a:rPr>
              <a:t>Епоха Відродження - 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кінець</a:t>
            </a:r>
            <a:r>
              <a:rPr lang="ru-RU" sz="2000" b="1" i="1" dirty="0" smtClean="0">
                <a:latin typeface="Comic Sans MS" panose="030F0702030302020204" pitchFamily="66" charset="0"/>
              </a:rPr>
              <a:t> </a:t>
            </a:r>
            <a:r>
              <a:rPr lang="ru-RU" sz="2000" b="1" i="1" dirty="0" err="1">
                <a:latin typeface="Comic Sans MS" panose="030F0702030302020204" pitchFamily="66" charset="0"/>
              </a:rPr>
              <a:t>Середньовіччя</a:t>
            </a:r>
            <a:r>
              <a:rPr lang="ru-RU" sz="2000" b="1" i="1" dirty="0">
                <a:latin typeface="Comic Sans MS" panose="030F0702030302020204" pitchFamily="66" charset="0"/>
              </a:rPr>
              <a:t> — початку Нового </a:t>
            </a:r>
            <a:r>
              <a:rPr lang="ru-RU" sz="2000" b="1" i="1" dirty="0" smtClean="0">
                <a:latin typeface="Comic Sans MS" panose="030F0702030302020204" pitchFamily="66" charset="0"/>
              </a:rPr>
              <a:t>часу – </a:t>
            </a:r>
            <a:r>
              <a:rPr lang="en-US" sz="2000" b="1" i="1" dirty="0" smtClean="0">
                <a:latin typeface="Comic Sans MS" panose="030F0702030302020204" pitchFamily="66" charset="0"/>
              </a:rPr>
              <a:t>XIV-XVI </a:t>
            </a:r>
            <a:r>
              <a:rPr lang="uk-UA" sz="2000" b="1" i="1" dirty="0" smtClean="0">
                <a:latin typeface="Comic Sans MS" panose="030F0702030302020204" pitchFamily="66" charset="0"/>
              </a:rPr>
              <a:t>ст.</a:t>
            </a:r>
            <a:endParaRPr lang="uk-UA" sz="2000" b="1" i="1" dirty="0" smtClean="0">
              <a:latin typeface="Comic Sans MS" panose="030F0702030302020204" pitchFamily="66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08237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914103727"/>
              </p:ext>
            </p:extLst>
          </p:nvPr>
        </p:nvGraphicFramePr>
        <p:xfrm>
          <a:off x="395536" y="404664"/>
          <a:ext cx="828092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4049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 smtClean="0">
                <a:latin typeface="Comic Sans MS" panose="030F0702030302020204" pitchFamily="66" charset="0"/>
              </a:rPr>
              <a:t>У західноєвропейській літературі </a:t>
            </a:r>
            <a:r>
              <a:rPr lang="en-US" sz="2400" b="1" i="1" dirty="0" smtClean="0">
                <a:latin typeface="Comic Sans MS" panose="030F0702030302020204" pitchFamily="66" charset="0"/>
              </a:rPr>
              <a:t>XVIII</a:t>
            </a:r>
            <a:r>
              <a:rPr lang="uk-UA" sz="2400" b="1" i="1" dirty="0" smtClean="0">
                <a:latin typeface="Comic Sans MS" panose="030F0702030302020204" pitchFamily="66" charset="0"/>
              </a:rPr>
              <a:t> ст.: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400" b="1" i="1" dirty="0" smtClean="0">
                <a:latin typeface="Comic Sans MS" panose="030F0702030302020204" pitchFamily="66" charset="0"/>
              </a:rPr>
              <a:t>авантюрний роман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400" b="1" i="1" dirty="0" smtClean="0">
                <a:latin typeface="Comic Sans MS" panose="030F0702030302020204" pitchFamily="66" charset="0"/>
              </a:rPr>
              <a:t>роман виховання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400" b="1" i="1" dirty="0" smtClean="0">
                <a:latin typeface="Comic Sans MS" panose="030F0702030302020204" pitchFamily="66" charset="0"/>
              </a:rPr>
              <a:t> психологічний роман (Ален-</a:t>
            </a:r>
            <a:r>
              <a:rPr lang="uk-UA" sz="2400" b="1" i="1" dirty="0" err="1" smtClean="0">
                <a:latin typeface="Comic Sans MS" panose="030F0702030302020204" pitchFamily="66" charset="0"/>
              </a:rPr>
              <a:t>Рене</a:t>
            </a:r>
            <a:r>
              <a:rPr lang="uk-UA" sz="2400" b="1" i="1" dirty="0" smtClean="0">
                <a:latin typeface="Comic Sans MS" panose="030F0702030302020204" pitchFamily="66" charset="0"/>
              </a:rPr>
              <a:t> </a:t>
            </a:r>
            <a:r>
              <a:rPr lang="uk-UA" sz="2400" b="1" i="1" dirty="0" err="1" smtClean="0">
                <a:latin typeface="Comic Sans MS" panose="030F0702030302020204" pitchFamily="66" charset="0"/>
              </a:rPr>
              <a:t>Лесаж</a:t>
            </a:r>
            <a:r>
              <a:rPr lang="uk-UA" sz="2400" b="1" i="1" dirty="0" smtClean="0">
                <a:latin typeface="Comic Sans MS" panose="030F0702030302020204" pitchFamily="66" charset="0"/>
              </a:rPr>
              <a:t>, </a:t>
            </a:r>
            <a:r>
              <a:rPr lang="uk-UA" sz="2400" b="1" i="1" dirty="0" err="1" smtClean="0">
                <a:latin typeface="Comic Sans MS" panose="030F0702030302020204" pitchFamily="66" charset="0"/>
              </a:rPr>
              <a:t>Іога́н</a:t>
            </a:r>
            <a:r>
              <a:rPr lang="uk-UA" sz="2400" b="1" i="1" dirty="0" smtClean="0">
                <a:latin typeface="Comic Sans MS" panose="030F0702030302020204" pitchFamily="66" charset="0"/>
              </a:rPr>
              <a:t> </a:t>
            </a:r>
            <a:r>
              <a:rPr lang="uk-UA" sz="2400" b="1" i="1" dirty="0" err="1" smtClean="0">
                <a:latin typeface="Comic Sans MS" panose="030F0702030302020204" pitchFamily="66" charset="0"/>
              </a:rPr>
              <a:t>Во́льфганг</a:t>
            </a:r>
            <a:r>
              <a:rPr lang="uk-UA" sz="2400" b="1" i="1" dirty="0" smtClean="0">
                <a:latin typeface="Comic Sans MS" panose="030F0702030302020204" pitchFamily="66" charset="0"/>
              </a:rPr>
              <a:t> фон Гете, Семюел </a:t>
            </a:r>
            <a:r>
              <a:rPr lang="uk-UA" sz="2400" b="1" i="1" dirty="0" err="1" smtClean="0">
                <a:latin typeface="Comic Sans MS" panose="030F0702030302020204" pitchFamily="66" charset="0"/>
              </a:rPr>
              <a:t>Річардсон</a:t>
            </a:r>
            <a:r>
              <a:rPr lang="uk-UA" sz="2400" b="1" i="1" dirty="0" smtClean="0">
                <a:latin typeface="Comic Sans MS" panose="030F0702030302020204" pitchFamily="66" charset="0"/>
              </a:rPr>
              <a:t>).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uk-UA" sz="2400" b="1" i="1" dirty="0" smtClean="0">
              <a:latin typeface="Comic Sans MS" panose="030F0702030302020204" pitchFamily="66" charset="0"/>
            </a:endParaRPr>
          </a:p>
          <a:p>
            <a:pPr algn="just"/>
            <a:r>
              <a:rPr lang="uk-UA" sz="2400" b="1" i="1" dirty="0" smtClean="0">
                <a:latin typeface="Comic Sans MS" panose="030F0702030302020204" pitchFamily="66" charset="0"/>
              </a:rPr>
              <a:t>Вони (твори) готують появу в </a:t>
            </a:r>
            <a:r>
              <a:rPr lang="en-US" sz="2400" b="1" i="1" dirty="0" smtClean="0">
                <a:latin typeface="Comic Sans MS" panose="030F0702030302020204" pitchFamily="66" charset="0"/>
              </a:rPr>
              <a:t>XIX</a:t>
            </a:r>
            <a:r>
              <a:rPr lang="uk-UA" sz="2400" b="1" i="1" dirty="0" smtClean="0">
                <a:latin typeface="Comic Sans MS" panose="030F0702030302020204" pitchFamily="66" charset="0"/>
              </a:rPr>
              <a:t> ст. реалістичного роману.</a:t>
            </a:r>
          </a:p>
          <a:p>
            <a:pPr algn="just"/>
            <a:endParaRPr lang="uk-UA" sz="2400" b="1" i="1" dirty="0" smtClean="0">
              <a:latin typeface="Comic Sans MS" panose="030F0702030302020204" pitchFamily="66" charset="0"/>
            </a:endParaRPr>
          </a:p>
          <a:p>
            <a:pPr algn="just"/>
            <a:r>
              <a:rPr lang="uk-UA" sz="2400" b="1" i="1" dirty="0" smtClean="0">
                <a:latin typeface="Comic Sans MS" panose="030F0702030302020204" pitchFamily="66" charset="0"/>
              </a:rPr>
              <a:t>Найвідоміші автори романів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b="1" i="1" dirty="0" smtClean="0">
                <a:latin typeface="Comic Sans MS" panose="030F0702030302020204" pitchFamily="66" charset="0"/>
              </a:rPr>
              <a:t>ХІХ ст.: Фредерик Стендаль, Оноре де Бальзак, Чарльз Діккенсу, Гюстав Флобер, Еміль Золя  та ін.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2400" b="1" i="1" dirty="0" smtClean="0">
                <a:latin typeface="Comic Sans MS" panose="030F0702030302020204" pitchFamily="66" charset="0"/>
              </a:rPr>
              <a:t>XX</a:t>
            </a:r>
            <a:r>
              <a:rPr lang="uk-UA" sz="2400" b="1" i="1" dirty="0" smtClean="0">
                <a:latin typeface="Comic Sans MS" panose="030F0702030302020204" pitchFamily="66" charset="0"/>
              </a:rPr>
              <a:t> ст.: Томас Манн, Вільям Фолкнер, Ромен Ролан, Анатоль Франс, Габріель Гарсіа Маркес, Ернест </a:t>
            </a:r>
            <a:r>
              <a:rPr lang="uk-UA" sz="2400" b="1" i="1" dirty="0" err="1" smtClean="0">
                <a:latin typeface="Comic Sans MS" panose="030F0702030302020204" pitchFamily="66" charset="0"/>
              </a:rPr>
              <a:t>Ґемінґвей</a:t>
            </a:r>
            <a:r>
              <a:rPr lang="uk-UA" sz="2400" b="1" i="1" dirty="0" smtClean="0">
                <a:latin typeface="Comic Sans MS" panose="030F0702030302020204" pitchFamily="66" charset="0"/>
              </a:rPr>
              <a:t>, </a:t>
            </a:r>
            <a:r>
              <a:rPr lang="uk-UA" sz="2400" b="1" i="1" dirty="0" smtClean="0">
                <a:latin typeface="Comic Sans MS" panose="030F0702030302020204" pitchFamily="66" charset="0"/>
              </a:rPr>
              <a:t>Чингіз Айтматов</a:t>
            </a:r>
            <a:endParaRPr lang="ru-RU" sz="2400" b="1" i="1" dirty="0"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sz="2400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733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>
                <a:latin typeface="Comic Sans MS" panose="030F0702030302020204" pitchFamily="66" charset="0"/>
              </a:rPr>
              <a:t>Український </a:t>
            </a:r>
            <a:r>
              <a:rPr lang="uk-UA" sz="2400" b="1" i="1" dirty="0" smtClean="0">
                <a:latin typeface="Comic Sans MS" panose="030F0702030302020204" pitchFamily="66" charset="0"/>
              </a:rPr>
              <a:t>роман</a:t>
            </a:r>
            <a:endParaRPr lang="uk-UA" sz="2400" b="1" i="1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b="1" i="1" dirty="0" smtClean="0">
                <a:latin typeface="Comic Sans MS" panose="030F0702030302020204" pitchFamily="66" charset="0"/>
              </a:rPr>
              <a:t> час зародження: </a:t>
            </a:r>
            <a:r>
              <a:rPr lang="en-US" sz="2400" b="1" i="1" dirty="0" smtClean="0">
                <a:latin typeface="Comic Sans MS" panose="030F0702030302020204" pitchFamily="66" charset="0"/>
              </a:rPr>
              <a:t>XIX</a:t>
            </a:r>
            <a:r>
              <a:rPr lang="uk-UA" sz="2400" b="1" i="1" dirty="0" smtClean="0">
                <a:latin typeface="Comic Sans MS" panose="030F0702030302020204" pitchFamily="66" charset="0"/>
              </a:rPr>
              <a:t> ст.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uk-UA" sz="2400" b="1" i="1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uk-UA" sz="2400" b="1" i="1" dirty="0" smtClean="0">
                <a:latin typeface="Comic Sans MS" panose="030F0702030302020204" pitchFamily="66" charset="0"/>
              </a:rPr>
              <a:t>Перші </a:t>
            </a:r>
            <a:r>
              <a:rPr lang="uk-UA" sz="2400" b="1" i="1" dirty="0" smtClean="0">
                <a:latin typeface="Comic Sans MS" panose="030F0702030302020204" pitchFamily="66" charset="0"/>
              </a:rPr>
              <a:t>твори:</a:t>
            </a:r>
          </a:p>
          <a:p>
            <a:pPr marL="450850" algn="just">
              <a:tabLst>
                <a:tab pos="631825" algn="l"/>
                <a:tab pos="722313" algn="l"/>
              </a:tabLst>
            </a:pPr>
            <a:r>
              <a:rPr lang="uk-UA" sz="2400" b="1" i="1" dirty="0" smtClean="0">
                <a:latin typeface="Comic Sans MS" panose="030F0702030302020204" pitchFamily="66" charset="0"/>
              </a:rPr>
              <a:t>- Григорій </a:t>
            </a:r>
            <a:r>
              <a:rPr lang="uk-UA" sz="2400" b="1" i="1" dirty="0" smtClean="0">
                <a:latin typeface="Comic Sans MS" panose="030F0702030302020204" pitchFamily="66" charset="0"/>
              </a:rPr>
              <a:t>Квітка-</a:t>
            </a:r>
            <a:r>
              <a:rPr lang="uk-UA" sz="2400" b="1" i="1" dirty="0" err="1" smtClean="0">
                <a:latin typeface="Comic Sans MS" panose="030F0702030302020204" pitchFamily="66" charset="0"/>
              </a:rPr>
              <a:t>Основ’яненко</a:t>
            </a:r>
            <a:r>
              <a:rPr lang="uk-UA" sz="2400" b="1" i="1" dirty="0" smtClean="0">
                <a:latin typeface="Comic Sans MS" panose="030F0702030302020204" pitchFamily="66" charset="0"/>
              </a:rPr>
              <a:t> «</a:t>
            </a:r>
            <a:r>
              <a:rPr lang="uk-UA" sz="2400" b="1" i="1" dirty="0">
                <a:latin typeface="Comic Sans MS" panose="030F0702030302020204" pitchFamily="66" charset="0"/>
              </a:rPr>
              <a:t>Пан </a:t>
            </a:r>
            <a:r>
              <a:rPr lang="uk-UA" sz="2400" b="1" i="1" dirty="0" err="1">
                <a:latin typeface="Comic Sans MS" panose="030F0702030302020204" pitchFamily="66" charset="0"/>
              </a:rPr>
              <a:t>Халявський</a:t>
            </a:r>
            <a:r>
              <a:rPr lang="uk-UA" sz="2400" b="1" i="1" dirty="0" smtClean="0">
                <a:latin typeface="Comic Sans MS" panose="030F0702030302020204" pitchFamily="66" charset="0"/>
              </a:rPr>
              <a:t>»</a:t>
            </a:r>
          </a:p>
          <a:p>
            <a:pPr marL="450850" algn="just"/>
            <a:r>
              <a:rPr lang="uk-UA" sz="2400" b="1" i="1" dirty="0" smtClean="0">
                <a:latin typeface="Comic Sans MS" panose="030F0702030302020204" pitchFamily="66" charset="0"/>
              </a:rPr>
              <a:t>- </a:t>
            </a:r>
            <a:r>
              <a:rPr lang="uk-UA" sz="2400" b="1" i="1" dirty="0" smtClean="0">
                <a:latin typeface="Comic Sans MS" panose="030F0702030302020204" pitchFamily="66" charset="0"/>
              </a:rPr>
              <a:t>Євген Гребінка </a:t>
            </a:r>
            <a:r>
              <a:rPr lang="uk-UA" sz="2400" b="1" i="1" dirty="0">
                <a:latin typeface="Comic Sans MS" panose="030F0702030302020204" pitchFamily="66" charset="0"/>
              </a:rPr>
              <a:t> </a:t>
            </a:r>
            <a:r>
              <a:rPr lang="uk-UA" sz="2400" b="1" i="1" dirty="0" smtClean="0">
                <a:latin typeface="Comic Sans MS" panose="030F0702030302020204" pitchFamily="66" charset="0"/>
              </a:rPr>
              <a:t>«</a:t>
            </a:r>
            <a:r>
              <a:rPr lang="uk-UA" sz="2400" b="1" i="1" dirty="0">
                <a:latin typeface="Comic Sans MS" panose="030F0702030302020204" pitchFamily="66" charset="0"/>
              </a:rPr>
              <a:t>Чайковський</a:t>
            </a:r>
            <a:r>
              <a:rPr lang="uk-UA" sz="2400" b="1" i="1" dirty="0" smtClean="0">
                <a:latin typeface="Comic Sans MS" panose="030F0702030302020204" pitchFamily="66" charset="0"/>
              </a:rPr>
              <a:t>»</a:t>
            </a:r>
            <a:endParaRPr lang="ru-RU" sz="2400" b="1" i="1" dirty="0" smtClean="0">
              <a:latin typeface="Comic Sans MS" panose="030F0702030302020204" pitchFamily="66" charset="0"/>
            </a:endParaRPr>
          </a:p>
          <a:p>
            <a:pPr marL="982663" indent="-982663">
              <a:tabLst>
                <a:tab pos="0" algn="l"/>
              </a:tabLst>
            </a:pPr>
            <a:endParaRPr lang="uk-UA" sz="2400" b="1" i="1" dirty="0" smtClean="0">
              <a:latin typeface="Comic Sans MS" panose="030F0702030302020204" pitchFamily="66" charset="0"/>
            </a:endParaRPr>
          </a:p>
          <a:p>
            <a:pPr marL="361950" indent="-361950">
              <a:buFont typeface="Wingdings" panose="05000000000000000000" pitchFamily="2" charset="2"/>
              <a:buChar char="Ø"/>
              <a:tabLst>
                <a:tab pos="0" algn="l"/>
              </a:tabLst>
            </a:pPr>
            <a:r>
              <a:rPr lang="uk-UA" sz="2400" b="1" i="1" dirty="0" smtClean="0">
                <a:latin typeface="Comic Sans MS" panose="030F0702030302020204" pitchFamily="66" charset="0"/>
              </a:rPr>
              <a:t>Автори </a:t>
            </a:r>
            <a:r>
              <a:rPr lang="uk-UA" sz="2400" b="1" i="1" dirty="0" smtClean="0">
                <a:latin typeface="Comic Sans MS" panose="030F0702030302020204" pitchFamily="66" charset="0"/>
              </a:rPr>
              <a:t>романів</a:t>
            </a:r>
          </a:p>
          <a:p>
            <a:pPr marL="446088" indent="-446088" algn="just">
              <a:buFont typeface="Wingdings" panose="05000000000000000000" pitchFamily="2" charset="2"/>
              <a:buChar char="ü"/>
              <a:tabLst>
                <a:tab pos="0" algn="l"/>
              </a:tabLst>
            </a:pPr>
            <a:r>
              <a:rPr lang="uk-UA" sz="2400" b="1" i="1" dirty="0" smtClean="0">
                <a:latin typeface="Comic Sans MS" panose="030F0702030302020204" pitchFamily="66" charset="0"/>
              </a:rPr>
              <a:t>ХІХ ст.: Іван Нечуй-Левицький, Панас Мирний, Михайло Старицький, Іван Франко</a:t>
            </a:r>
          </a:p>
          <a:p>
            <a:pPr marL="446088" indent="-446088" algn="just">
              <a:buFont typeface="Wingdings" panose="05000000000000000000" pitchFamily="2" charset="2"/>
              <a:buChar char="ü"/>
              <a:tabLst>
                <a:tab pos="0" algn="l"/>
              </a:tabLst>
            </a:pPr>
            <a:r>
              <a:rPr lang="en-US" sz="2400" b="1" i="1" dirty="0">
                <a:latin typeface="Comic Sans MS" panose="030F0702030302020204" pitchFamily="66" charset="0"/>
              </a:rPr>
              <a:t>XX</a:t>
            </a:r>
            <a:r>
              <a:rPr lang="uk-UA" sz="2400" b="1" i="1" dirty="0">
                <a:latin typeface="Comic Sans MS" panose="030F0702030302020204" pitchFamily="66" charset="0"/>
              </a:rPr>
              <a:t> ст</a:t>
            </a:r>
            <a:r>
              <a:rPr lang="uk-UA" sz="2400" b="1" i="1" dirty="0" smtClean="0">
                <a:latin typeface="Comic Sans MS" panose="030F0702030302020204" pitchFamily="66" charset="0"/>
              </a:rPr>
              <a:t>. </a:t>
            </a:r>
            <a:r>
              <a:rPr lang="uk-UA" sz="2400" b="1" i="1" dirty="0">
                <a:latin typeface="Comic Sans MS" panose="030F0702030302020204" pitchFamily="66" charset="0"/>
              </a:rPr>
              <a:t>Володимир Винниченко, Андрій Головко, Юрій Яновський, Зінаїда Тулуб, Валер’ян Підмогильний, Семен Скляренко, Олесь Гончар, Василь Земляк, Григорій Тютюнник, Павло Загребельний, Володимир Дрозд, Іван </a:t>
            </a:r>
            <a:r>
              <a:rPr lang="uk-UA" sz="2400" b="1" i="1" dirty="0" err="1">
                <a:latin typeface="Comic Sans MS" panose="030F0702030302020204" pitchFamily="66" charset="0"/>
              </a:rPr>
              <a:t>Чендей</a:t>
            </a:r>
            <a:r>
              <a:rPr lang="uk-UA" sz="2400" b="1" i="1" dirty="0">
                <a:latin typeface="Comic Sans MS" panose="030F0702030302020204" pitchFamily="66" charset="0"/>
              </a:rPr>
              <a:t>, Валерій Шевчук та ін.</a:t>
            </a:r>
            <a:endParaRPr lang="uk-UA" sz="2400" b="1" i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217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58717045"/>
              </p:ext>
            </p:extLst>
          </p:nvPr>
        </p:nvGraphicFramePr>
        <p:xfrm>
          <a:off x="323528" y="978987"/>
          <a:ext cx="8568952" cy="5474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059832" y="332656"/>
            <a:ext cx="43829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i="1" dirty="0" smtClean="0">
                <a:latin typeface="Comic Sans MS" panose="030F0702030302020204" pitchFamily="66" charset="0"/>
              </a:rPr>
              <a:t>Жанрові різновиди</a:t>
            </a:r>
            <a:endParaRPr lang="ru-RU" sz="3600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835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b="1" i="1" dirty="0">
                <a:latin typeface="Comic Sans MS" panose="030F0702030302020204" pitchFamily="66" charset="0"/>
              </a:rPr>
              <a:t>Теоретичне дослідження </a:t>
            </a:r>
            <a:r>
              <a:rPr lang="uk-UA" sz="2400" b="1" i="1" dirty="0" smtClean="0">
                <a:latin typeface="Comic Sans MS" panose="030F0702030302020204" pitchFamily="66" charset="0"/>
              </a:rPr>
              <a:t>роману: </a:t>
            </a:r>
            <a:r>
              <a:rPr lang="en-US" sz="2400" b="1" i="1" dirty="0" smtClean="0">
                <a:latin typeface="Comic Sans MS" panose="030F0702030302020204" pitchFamily="66" charset="0"/>
              </a:rPr>
              <a:t>XIX</a:t>
            </a:r>
            <a:r>
              <a:rPr lang="uk-UA" sz="2400" b="1" i="1" dirty="0" smtClean="0">
                <a:latin typeface="Comic Sans MS" panose="030F0702030302020204" pitchFamily="66" charset="0"/>
              </a:rPr>
              <a:t> ст</a:t>
            </a:r>
            <a:r>
              <a:rPr lang="uk-UA" sz="2400" b="1" i="1" dirty="0">
                <a:latin typeface="Comic Sans MS" panose="030F0702030302020204" pitchFamily="66" charset="0"/>
              </a:rPr>
              <a:t>. </a:t>
            </a:r>
            <a:endParaRPr lang="ru-RU" sz="2400" b="1" i="1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b="1" i="1" dirty="0">
                <a:latin typeface="Comic Sans MS" panose="030F0702030302020204" pitchFamily="66" charset="0"/>
              </a:rPr>
              <a:t>Роман виник під час кризового етапу суспільства, а тому герой перебуває у конфлікті з суспільством. </a:t>
            </a:r>
            <a:endParaRPr lang="ru-RU" sz="2400" b="1" i="1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400" b="1" i="1" dirty="0" smtClean="0">
                <a:latin typeface="Comic Sans MS" panose="030F0702030302020204" pitchFamily="66" charset="0"/>
              </a:rPr>
              <a:t>Теоретики: Георг </a:t>
            </a:r>
            <a:r>
              <a:rPr lang="uk-UA" sz="2400" b="1" i="1" dirty="0">
                <a:latin typeface="Comic Sans MS" panose="030F0702030302020204" pitchFamily="66" charset="0"/>
              </a:rPr>
              <a:t>Вільгельм </a:t>
            </a:r>
            <a:r>
              <a:rPr lang="uk-UA" sz="2400" b="1" i="1" dirty="0" err="1">
                <a:latin typeface="Comic Sans MS" panose="030F0702030302020204" pitchFamily="66" charset="0"/>
              </a:rPr>
              <a:t>Фридрих</a:t>
            </a:r>
            <a:r>
              <a:rPr lang="uk-UA" sz="2400" b="1" i="1" dirty="0">
                <a:latin typeface="Comic Sans MS" panose="030F0702030302020204" pitchFamily="66" charset="0"/>
              </a:rPr>
              <a:t> Гегель, </a:t>
            </a:r>
            <a:r>
              <a:rPr lang="uk-UA" sz="2400" b="1" i="1" dirty="0" smtClean="0">
                <a:latin typeface="Comic Sans MS" panose="030F0702030302020204" pitchFamily="66" charset="0"/>
              </a:rPr>
              <a:t>Іван </a:t>
            </a:r>
            <a:r>
              <a:rPr lang="uk-UA" sz="2400" b="1" i="1" dirty="0">
                <a:latin typeface="Comic Sans MS" panose="030F0702030302020204" pitchFamily="66" charset="0"/>
              </a:rPr>
              <a:t>Франко, </a:t>
            </a:r>
            <a:r>
              <a:rPr lang="uk-UA" sz="2400" b="1" i="1" dirty="0" smtClean="0">
                <a:latin typeface="Comic Sans MS" panose="030F0702030302020204" pitchFamily="66" charset="0"/>
              </a:rPr>
              <a:t>Тетяна </a:t>
            </a:r>
            <a:r>
              <a:rPr lang="uk-UA" sz="2400" b="1" i="1" dirty="0" err="1" smtClean="0">
                <a:latin typeface="Comic Sans MS" panose="030F0702030302020204" pitchFamily="66" charset="0"/>
              </a:rPr>
              <a:t>Бовсунівська</a:t>
            </a:r>
            <a:r>
              <a:rPr lang="uk-UA" sz="2400" b="1" i="1" dirty="0" smtClean="0">
                <a:latin typeface="Comic Sans MS" panose="030F0702030302020204" pitchFamily="66" charset="0"/>
              </a:rPr>
              <a:t>, </a:t>
            </a:r>
            <a:r>
              <a:rPr lang="uk-UA" sz="2400" b="1" i="1" dirty="0" smtClean="0">
                <a:latin typeface="Comic Sans MS" panose="030F0702030302020204" pitchFamily="66" charset="0"/>
              </a:rPr>
              <a:t>Нонна </a:t>
            </a:r>
            <a:r>
              <a:rPr lang="uk-UA" sz="2400" b="1" i="1" dirty="0" smtClean="0">
                <a:latin typeface="Comic Sans MS" panose="030F0702030302020204" pitchFamily="66" charset="0"/>
              </a:rPr>
              <a:t>Копистянська та </a:t>
            </a:r>
            <a:r>
              <a:rPr lang="uk-UA" sz="2400" b="1" i="1" dirty="0">
                <a:latin typeface="Comic Sans MS" panose="030F0702030302020204" pitchFamily="66" charset="0"/>
              </a:rPr>
              <a:t>ін.</a:t>
            </a:r>
            <a:endParaRPr lang="ru-RU" sz="2400" b="1" i="1" dirty="0">
              <a:latin typeface="Comic Sans MS" panose="030F0702030302020204" pitchFamily="66" charset="0"/>
            </a:endParaRPr>
          </a:p>
          <a:p>
            <a:pPr algn="just"/>
            <a:r>
              <a:rPr lang="uk-UA" sz="2400" b="1" i="1" dirty="0">
                <a:latin typeface="Comic Sans MS" panose="030F0702030302020204" pitchFamily="66" charset="0"/>
              </a:rPr>
              <a:t> </a:t>
            </a:r>
            <a:endParaRPr lang="ru-RU" sz="2400" b="1" i="1" dirty="0">
              <a:latin typeface="Comic Sans MS" panose="030F0702030302020204" pitchFamily="66" charset="0"/>
            </a:endParaRPr>
          </a:p>
          <a:p>
            <a:pPr algn="just"/>
            <a:r>
              <a:rPr lang="uk-UA" sz="2400" b="1" i="1" dirty="0">
                <a:latin typeface="Comic Sans MS" panose="030F0702030302020204" pitchFamily="66" charset="0"/>
              </a:rPr>
              <a:t>Отже, РОМАН – великий епічний жанр, в основі якого лежить зображення приватного життя людини в нерозривному зв’язку із суспільним розвитком.</a:t>
            </a:r>
            <a:endParaRPr lang="ru-RU" sz="2400" b="1" i="1" dirty="0">
              <a:latin typeface="Comic Sans MS" panose="030F0702030302020204" pitchFamily="66" charset="0"/>
            </a:endParaRPr>
          </a:p>
          <a:p>
            <a:pPr algn="just"/>
            <a:endParaRPr lang="uk-UA" sz="2400" b="1" i="1" dirty="0" smtClean="0">
              <a:latin typeface="Comic Sans MS" panose="030F0702030302020204" pitchFamily="66" charset="0"/>
            </a:endParaRPr>
          </a:p>
          <a:p>
            <a:pPr algn="just"/>
            <a:r>
              <a:rPr lang="uk-UA" sz="2400" b="1" i="1" dirty="0" smtClean="0">
                <a:latin typeface="Comic Sans MS" panose="030F0702030302020204" pitchFamily="66" charset="0"/>
              </a:rPr>
              <a:t>Термін </a:t>
            </a:r>
            <a:r>
              <a:rPr lang="uk-UA" sz="2400" b="1" i="1" dirty="0">
                <a:latin typeface="Comic Sans MS" panose="030F0702030302020204" pitchFamily="66" charset="0"/>
              </a:rPr>
              <a:t>«роман» вперше було вжито у Х</a:t>
            </a:r>
            <a:r>
              <a:rPr lang="en-US" sz="2400" b="1" i="1" dirty="0">
                <a:latin typeface="Comic Sans MS" panose="030F0702030302020204" pitchFamily="66" charset="0"/>
              </a:rPr>
              <a:t>V</a:t>
            </a:r>
            <a:r>
              <a:rPr lang="uk-UA" sz="2400" b="1" i="1" dirty="0">
                <a:latin typeface="Comic Sans MS" panose="030F0702030302020204" pitchFamily="66" charset="0"/>
              </a:rPr>
              <a:t>І ст. англійським дослідником літератури </a:t>
            </a:r>
            <a:r>
              <a:rPr lang="uk-UA" sz="2400" b="1" i="1" dirty="0" err="1">
                <a:latin typeface="Comic Sans MS" panose="030F0702030302020204" pitchFamily="66" charset="0"/>
              </a:rPr>
              <a:t>Джорджем</a:t>
            </a:r>
            <a:r>
              <a:rPr lang="uk-UA" sz="2400" b="1" i="1" dirty="0">
                <a:latin typeface="Comic Sans MS" panose="030F0702030302020204" pitchFamily="66" charset="0"/>
              </a:rPr>
              <a:t> </a:t>
            </a:r>
            <a:r>
              <a:rPr lang="uk-UA" sz="2400" b="1" i="1" dirty="0" err="1" smtClean="0">
                <a:latin typeface="Comic Sans MS" panose="030F0702030302020204" pitchFamily="66" charset="0"/>
              </a:rPr>
              <a:t>Патенхемом</a:t>
            </a:r>
            <a:r>
              <a:rPr lang="uk-UA" sz="2400" b="1" i="1" dirty="0" smtClean="0">
                <a:latin typeface="Comic Sans MS" panose="030F0702030302020204" pitchFamily="66" charset="0"/>
              </a:rPr>
              <a:t> </a:t>
            </a:r>
            <a:r>
              <a:rPr lang="uk-UA" sz="2400" b="1" i="1" dirty="0">
                <a:latin typeface="Comic Sans MS" panose="030F0702030302020204" pitchFamily="66" charset="0"/>
              </a:rPr>
              <a:t>у праці «Мистецтво англійської поезії» (1589).</a:t>
            </a:r>
            <a:endParaRPr lang="ru-RU" sz="2400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9981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6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i="1" dirty="0" smtClean="0">
                <a:latin typeface="Comic Sans MS" panose="030F0702030302020204" pitchFamily="66" charset="0"/>
                <a:ea typeface="Calibri"/>
              </a:rPr>
              <a:t>Повість</a:t>
            </a:r>
          </a:p>
          <a:p>
            <a:endParaRPr lang="uk-UA" sz="3600" b="1" i="1" dirty="0" smtClean="0">
              <a:latin typeface="Comic Sans MS" panose="030F0702030302020204" pitchFamily="66" charset="0"/>
              <a:ea typeface="Calibri"/>
            </a:endParaRPr>
          </a:p>
          <a:p>
            <a:pPr marL="271463" indent="-271463" algn="just">
              <a:buFont typeface="Wingdings" panose="05000000000000000000" pitchFamily="2" charset="2"/>
              <a:buChar char="ü"/>
              <a:tabLst>
                <a:tab pos="271463" algn="l"/>
              </a:tabLst>
            </a:pPr>
            <a:r>
              <a:rPr lang="uk-UA" sz="2400" b="1" i="1" dirty="0" smtClean="0">
                <a:latin typeface="Comic Sans MS" panose="030F0702030302020204" pitchFamily="66" charset="0"/>
              </a:rPr>
              <a:t>різновид </a:t>
            </a:r>
            <a:r>
              <a:rPr lang="uk-UA" sz="2400" b="1" i="1" dirty="0" smtClean="0">
                <a:latin typeface="Comic Sans MS" panose="030F0702030302020204" pitchFamily="66" charset="0"/>
              </a:rPr>
              <a:t>епічного </a:t>
            </a:r>
            <a:r>
              <a:rPr lang="uk-UA" sz="2400" b="1" i="1" dirty="0" smtClean="0">
                <a:latin typeface="Comic Sans MS" panose="030F0702030302020204" pitchFamily="66" charset="0"/>
              </a:rPr>
              <a:t>роду</a:t>
            </a:r>
          </a:p>
          <a:p>
            <a:pPr marL="271463" indent="-271463" algn="just">
              <a:buFont typeface="Wingdings" panose="05000000000000000000" pitchFamily="2" charset="2"/>
              <a:buChar char="ü"/>
              <a:tabLst>
                <a:tab pos="271463" algn="l"/>
              </a:tabLst>
            </a:pPr>
            <a:r>
              <a:rPr lang="uk-UA" sz="2400" b="1" i="1" dirty="0" smtClean="0">
                <a:latin typeface="Comic Sans MS" panose="030F0702030302020204" pitchFamily="66" charset="0"/>
              </a:rPr>
              <a:t>твір </a:t>
            </a:r>
            <a:r>
              <a:rPr lang="uk-UA" sz="2400" b="1" i="1" dirty="0">
                <a:latin typeface="Comic Sans MS" panose="030F0702030302020204" pitchFamily="66" charset="0"/>
              </a:rPr>
              <a:t>середньої жанрової форми </a:t>
            </a:r>
            <a:endParaRPr lang="ru-RU" sz="2400" b="1" i="1" dirty="0">
              <a:latin typeface="Comic Sans MS" panose="030F0702030302020204" pitchFamily="66" charset="0"/>
            </a:endParaRPr>
          </a:p>
          <a:p>
            <a:pPr marL="271463" indent="-271463" algn="just">
              <a:buFont typeface="Wingdings" panose="05000000000000000000" pitchFamily="2" charset="2"/>
              <a:buChar char="ü"/>
              <a:tabLst>
                <a:tab pos="271463" algn="l"/>
              </a:tabLst>
            </a:pPr>
            <a:r>
              <a:rPr lang="uk-UA" sz="2400" b="1" i="1" dirty="0" smtClean="0">
                <a:latin typeface="Comic Sans MS" panose="030F0702030302020204" pitchFamily="66" charset="0"/>
              </a:rPr>
              <a:t>префікс </a:t>
            </a:r>
            <a:r>
              <a:rPr lang="uk-UA" sz="2400" b="1" i="1" dirty="0">
                <a:latin typeface="Comic Sans MS" panose="030F0702030302020204" pitchFamily="66" charset="0"/>
              </a:rPr>
              <a:t>«по» вказує на віднесеність у минулий час, а «вість» – </a:t>
            </a:r>
            <a:r>
              <a:rPr lang="uk-UA" sz="2400" b="1" i="1" dirty="0" smtClean="0">
                <a:latin typeface="Comic Sans MS" panose="030F0702030302020204" pitchFamily="66" charset="0"/>
              </a:rPr>
              <a:t>повідомлення. </a:t>
            </a:r>
            <a:r>
              <a:rPr lang="uk-UA" sz="2400" b="1" i="1" dirty="0">
                <a:latin typeface="Comic Sans MS" panose="030F0702030302020204" pitchFamily="66" charset="0"/>
              </a:rPr>
              <a:t>Це те, що </a:t>
            </a:r>
            <a:r>
              <a:rPr lang="uk-UA" sz="2400" b="1" i="1" dirty="0" err="1">
                <a:latin typeface="Comic Sans MS" panose="030F0702030302020204" pitchFamily="66" charset="0"/>
              </a:rPr>
              <a:t>оповідається</a:t>
            </a:r>
            <a:r>
              <a:rPr lang="uk-UA" sz="2400" b="1" i="1" dirty="0">
                <a:latin typeface="Comic Sans MS" panose="030F0702030302020204" pitchFamily="66" charset="0"/>
              </a:rPr>
              <a:t>, завершена і досить широка оповідь про ту чи іншу подію або </a:t>
            </a:r>
            <a:r>
              <a:rPr lang="uk-UA" sz="2400" b="1" i="1" dirty="0" smtClean="0">
                <a:latin typeface="Comic Sans MS" panose="030F0702030302020204" pitchFamily="66" charset="0"/>
              </a:rPr>
              <a:t>особу</a:t>
            </a:r>
            <a:endParaRPr lang="uk-UA" sz="2400" b="1" i="1" dirty="0"/>
          </a:p>
          <a:p>
            <a:pPr marL="271463" indent="-271463" algn="just">
              <a:buFont typeface="Wingdings" panose="05000000000000000000" pitchFamily="2" charset="2"/>
              <a:buChar char="ü"/>
              <a:tabLst>
                <a:tab pos="271463" algn="l"/>
              </a:tabLst>
            </a:pPr>
            <a:r>
              <a:rPr lang="uk-UA" sz="2400" b="1" i="1" dirty="0" smtClean="0">
                <a:latin typeface="Comic Sans MS" panose="030F0702030302020204" pitchFamily="66" charset="0"/>
              </a:rPr>
              <a:t>термін не </a:t>
            </a:r>
            <a:r>
              <a:rPr lang="uk-UA" sz="2400" b="1" i="1" dirty="0">
                <a:latin typeface="Comic Sans MS" panose="030F0702030302020204" pitchFamily="66" charset="0"/>
              </a:rPr>
              <a:t>має точного аналогу в західноєвропейських мовах. Залежно від специфіки твори, авторської номінації та розуміння перекладача йому можуть відповідати терміни «розповідь», «казка», «історія», «короткий роман», «довге оповідання</a:t>
            </a:r>
            <a:r>
              <a:rPr lang="uk-UA" sz="2400" b="1" i="1" dirty="0" smtClean="0">
                <a:latin typeface="Comic Sans MS" panose="030F0702030302020204" pitchFamily="66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36033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8722" y="260648"/>
            <a:ext cx="813690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400" b="1" i="1" dirty="0">
                <a:latin typeface="Comic Sans MS" panose="030F0702030302020204" pitchFamily="66" charset="0"/>
              </a:rPr>
              <a:t>у старослов’янській літературі під повістю малися на увазі сказання, і житіє, і повчання, і літописний ізвод. Наприклад: «Повість минулих літ», «Повість про </a:t>
            </a:r>
            <a:r>
              <a:rPr lang="uk-UA" sz="2400" b="1" i="1" dirty="0" err="1">
                <a:latin typeface="Comic Sans MS" panose="030F0702030302020204" pitchFamily="66" charset="0"/>
              </a:rPr>
              <a:t>Єруслана</a:t>
            </a:r>
            <a:r>
              <a:rPr lang="uk-UA" sz="2400" b="1" i="1" dirty="0">
                <a:latin typeface="Comic Sans MS" panose="030F0702030302020204" pitchFamily="66" charset="0"/>
              </a:rPr>
              <a:t> </a:t>
            </a:r>
            <a:r>
              <a:rPr lang="uk-UA" sz="2400" b="1" i="1" dirty="0" err="1">
                <a:latin typeface="Comic Sans MS" panose="030F0702030302020204" pitchFamily="66" charset="0"/>
              </a:rPr>
              <a:t>Лазаревича</a:t>
            </a:r>
            <a:r>
              <a:rPr lang="uk-UA" sz="2400" b="1" i="1" dirty="0">
                <a:latin typeface="Comic Sans MS" panose="030F0702030302020204" pitchFamily="66" charset="0"/>
              </a:rPr>
              <a:t>», «Повість про азовське сидіння</a:t>
            </a:r>
            <a:r>
              <a:rPr lang="uk-UA" sz="2400" b="1" i="1" dirty="0" smtClean="0">
                <a:latin typeface="Comic Sans MS" panose="030F0702030302020204" pitchFamily="66" charset="0"/>
              </a:rPr>
              <a:t>»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uk-UA" sz="2400" b="1" i="1" dirty="0"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400" b="1" i="1" dirty="0" smtClean="0">
                <a:latin typeface="Comic Sans MS" panose="030F0702030302020204" pitchFamily="66" charset="0"/>
                <a:ea typeface="Calibri"/>
              </a:rPr>
              <a:t>до </a:t>
            </a:r>
            <a:r>
              <a:rPr lang="uk-UA" sz="2400" b="1" i="1" dirty="0">
                <a:latin typeface="Comic Sans MS" panose="030F0702030302020204" pitchFamily="66" charset="0"/>
                <a:ea typeface="Calibri"/>
              </a:rPr>
              <a:t>к. Х</a:t>
            </a:r>
            <a:r>
              <a:rPr lang="en-US" sz="2400" b="1" i="1" dirty="0">
                <a:latin typeface="Comic Sans MS" panose="030F0702030302020204" pitchFamily="66" charset="0"/>
                <a:ea typeface="Calibri"/>
              </a:rPr>
              <a:t>V</a:t>
            </a:r>
            <a:r>
              <a:rPr lang="uk-UA" sz="2400" b="1" i="1" dirty="0">
                <a:latin typeface="Comic Sans MS" panose="030F0702030302020204" pitchFamily="66" charset="0"/>
                <a:ea typeface="Calibri"/>
              </a:rPr>
              <a:t>ІІІ ст. жанр повісті не використовується в значенні </a:t>
            </a:r>
            <a:r>
              <a:rPr lang="uk-UA" sz="2400" b="1" i="1" dirty="0" err="1" smtClean="0">
                <a:latin typeface="Comic Sans MS" panose="030F0702030302020204" pitchFamily="66" charset="0"/>
                <a:ea typeface="Calibri"/>
              </a:rPr>
              <a:t>терміна</a:t>
            </a:r>
            <a:endParaRPr lang="uk-UA" sz="2400" b="1" i="1" dirty="0" smtClean="0">
              <a:latin typeface="Comic Sans MS" panose="030F0702030302020204" pitchFamily="66" charset="0"/>
              <a:ea typeface="Calibri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uk-UA" sz="2400" b="1" i="1" dirty="0" smtClean="0">
              <a:latin typeface="Comic Sans MS" panose="030F0702030302020204" pitchFamily="66" charset="0"/>
              <a:ea typeface="Calibri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400" b="1" i="1" dirty="0" smtClean="0">
                <a:latin typeface="Comic Sans MS" panose="030F0702030302020204" pitchFamily="66" charset="0"/>
              </a:rPr>
              <a:t>жанрові риси </a:t>
            </a:r>
            <a:r>
              <a:rPr lang="uk-UA" sz="2400" b="1" i="1" dirty="0">
                <a:latin typeface="Comic Sans MS" panose="030F0702030302020204" pitchFamily="66" charset="0"/>
              </a:rPr>
              <a:t>повість отримує з розвитком поняття вимислу в літературі, коли документальності її змісту була протиставлена вигадана </a:t>
            </a:r>
            <a:r>
              <a:rPr lang="uk-UA" sz="2400" b="1" i="1" dirty="0" smtClean="0">
                <a:latin typeface="Comic Sans MS" panose="030F0702030302020204" pitchFamily="66" charset="0"/>
              </a:rPr>
              <a:t>фабула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uk-UA" sz="2400" b="1" i="1" dirty="0" smtClean="0"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400" b="1" i="1" dirty="0">
                <a:latin typeface="Comic Sans MS" panose="030F0702030302020204" pitchFamily="66" charset="0"/>
              </a:rPr>
              <a:t>може мати жанрові різновиди: історична, соціальна, побутова, політична, пригодницька, фантастична </a:t>
            </a:r>
            <a:endParaRPr lang="uk-UA" sz="2400" b="1" i="1" dirty="0" smtClean="0"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uk-UA" sz="2400" i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901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14482449"/>
              </p:ext>
            </p:extLst>
          </p:nvPr>
        </p:nvGraphicFramePr>
        <p:xfrm>
          <a:off x="971600" y="548680"/>
          <a:ext cx="736848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5133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372504"/>
              </p:ext>
            </p:extLst>
          </p:nvPr>
        </p:nvGraphicFramePr>
        <p:xfrm>
          <a:off x="467544" y="188640"/>
          <a:ext cx="8091726" cy="6513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3816424"/>
                <a:gridCol w="1728192"/>
                <a:gridCol w="1106950"/>
              </a:tblGrid>
              <a:tr h="60591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i="1" dirty="0" smtClean="0">
                          <a:latin typeface="Comic Sans MS" panose="030F0702030302020204" pitchFamily="66" charset="0"/>
                        </a:rPr>
                        <a:t>оповідання </a:t>
                      </a:r>
                      <a:endParaRPr lang="ru-RU" i="1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ru-RU" i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i="1" dirty="0" smtClean="0">
                          <a:latin typeface="Comic Sans MS" panose="030F0702030302020204" pitchFamily="66" charset="0"/>
                        </a:rPr>
                        <a:t>повість</a:t>
                      </a:r>
                      <a:endParaRPr lang="ru-RU" i="1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ru-RU" i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i="1" dirty="0" smtClean="0">
                          <a:latin typeface="Comic Sans MS" panose="030F0702030302020204" pitchFamily="66" charset="0"/>
                        </a:rPr>
                        <a:t>роман</a:t>
                      </a:r>
                      <a:endParaRPr lang="ru-RU" i="1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ru-RU" i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i="1" dirty="0" smtClean="0">
                          <a:latin typeface="Comic Sans MS" panose="030F0702030302020204" pitchFamily="66" charset="0"/>
                        </a:rPr>
                        <a:t>новела</a:t>
                      </a:r>
                      <a:endParaRPr lang="ru-RU" i="1" dirty="0" smtClean="0">
                        <a:latin typeface="Comic Sans MS" panose="030F0702030302020204" pitchFamily="66" charset="0"/>
                      </a:endParaRPr>
                    </a:p>
                    <a:p>
                      <a:pPr algn="ctr"/>
                      <a:endParaRPr lang="ru-RU" i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46238">
                <a:tc gridSpan="2">
                  <a:txBody>
                    <a:bodyPr/>
                    <a:lstStyle/>
                    <a:p>
                      <a:pPr algn="just"/>
                      <a:r>
                        <a:rPr kumimoji="0" lang="uk-UA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оповідь, розповідь, а не показ,  об’єктивне зображення</a:t>
                      </a:r>
                      <a:endParaRPr lang="ru-RU" sz="1400" b="0" i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06281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uk-UA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дія зосереджена на повсякденному бутті та послідовному плині часу. характерний порівняно повільний розвиток дії, рівний ритм розповіді, відносна простота композиції. Домінують статичні складники: положення, душевні стани, пейзажі, описи об’єднані часто за принципом нанизування. Фінал повісті здебільшого відкритий і випливає з логіки розвитку подій</a:t>
                      </a:r>
                      <a:endParaRPr lang="ru-RU" sz="1400" b="0" i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uk-UA" sz="1400" b="0" i="1" dirty="0" smtClean="0">
                          <a:effectLst/>
                          <a:latin typeface="Comic Sans MS" panose="030F0702030302020204" pitchFamily="66" charset="0"/>
                          <a:ea typeface="Calibri"/>
                        </a:rPr>
                        <a:t>екстраординарні та динамічні</a:t>
                      </a:r>
                    </a:p>
                    <a:p>
                      <a:endParaRPr lang="uk-UA" sz="1400" b="0" i="1" dirty="0" smtClean="0">
                        <a:effectLst/>
                        <a:latin typeface="Comic Sans MS" panose="030F0702030302020204" pitchFamily="66" charset="0"/>
                        <a:ea typeface="Calibri"/>
                      </a:endParaRPr>
                    </a:p>
                    <a:p>
                      <a:pPr marL="1974850" indent="0" algn="just"/>
                      <a:r>
                        <a:rPr kumimoji="0" lang="uk-UA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фінал протистоїть </a:t>
                      </a:r>
                      <a:r>
                        <a:rPr kumimoji="0" lang="uk-UA" sz="1400" b="0" i="1" kern="1200" dirty="0" err="1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логіці</a:t>
                      </a:r>
                      <a:r>
                        <a:rPr kumimoji="0" lang="uk-UA" sz="1400" b="0" i="1" kern="1200" dirty="0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розвитку подій</a:t>
                      </a:r>
                      <a:endParaRPr lang="ru-RU" sz="1400" b="0" i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5910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uk-UA" sz="1400" i="1" dirty="0" smtClean="0">
                          <a:effectLst/>
                          <a:latin typeface="Comic Sans MS" panose="030F0702030302020204" pitchFamily="66" charset="0"/>
                          <a:ea typeface="Calibri"/>
                        </a:rPr>
                        <a:t>важлива </a:t>
                      </a:r>
                      <a:r>
                        <a:rPr lang="uk-UA" sz="1400" i="1" dirty="0" err="1" smtClean="0">
                          <a:effectLst/>
                          <a:latin typeface="Comic Sans MS" panose="030F0702030302020204" pitchFamily="66" charset="0"/>
                          <a:ea typeface="Calibri"/>
                        </a:rPr>
                        <a:t>мовна</a:t>
                      </a:r>
                      <a:r>
                        <a:rPr lang="uk-UA" sz="1400" i="1" dirty="0" smtClean="0">
                          <a:effectLst/>
                          <a:latin typeface="Comic Sans MS" panose="030F0702030302020204" pitchFamily="66" charset="0"/>
                          <a:ea typeface="Calibri"/>
                        </a:rPr>
                        <a:t> стихія, голос автора або оповідача, незалежно від того, наскільки безпосередньо він виражається</a:t>
                      </a:r>
                      <a:endParaRPr lang="ru-RU" sz="1400" i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64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i="1" dirty="0" smtClean="0">
                          <a:effectLst/>
                          <a:latin typeface="Comic Sans MS" panose="030F0702030302020204" pitchFamily="66" charset="0"/>
                          <a:ea typeface="Calibri"/>
                        </a:rPr>
                        <a:t>час – основний чинник, він часто визначає її розміри</a:t>
                      </a:r>
                      <a:endParaRPr lang="ru-RU" sz="1400" i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час є функцією дії, ним маніпулюють, він може текти назад і зупинятися…</a:t>
                      </a:r>
                      <a:endParaRPr lang="ru-RU" sz="1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386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uk-UA" sz="1400" i="1" kern="1200" dirty="0" smtClean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наявний дидактична складник</a:t>
                      </a:r>
                      <a:endParaRPr lang="ru-RU" sz="1400" i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i="1" dirty="0" smtClean="0">
                          <a:effectLst/>
                          <a:latin typeface="Comic Sans MS" panose="030F0702030302020204" pitchFamily="66" charset="0"/>
                          <a:ea typeface="Calibri"/>
                        </a:rPr>
                        <a:t>відкритість проблеми роману</a:t>
                      </a:r>
                      <a:endParaRPr lang="ru-RU" sz="1400" i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46872">
                <a:tc>
                  <a:txBody>
                    <a:bodyPr/>
                    <a:lstStyle/>
                    <a:p>
                      <a:endParaRPr lang="ru-RU" sz="1400" i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i="1" dirty="0" smtClean="0">
                          <a:latin typeface="Comic Sans MS" panose="030F0702030302020204" pitchFamily="66" charset="0"/>
                        </a:rPr>
                        <a:t>ліричність</a:t>
                      </a:r>
                      <a:endParaRPr lang="ru-RU" sz="1400" i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i="1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0826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4249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354013" algn="l"/>
              </a:tabLst>
            </a:pPr>
            <a:r>
              <a:rPr lang="uk-UA" sz="2000" b="1" i="1" dirty="0" smtClean="0">
                <a:latin typeface="Comic Sans MS" panose="030F0702030302020204" pitchFamily="66" charset="0"/>
              </a:rPr>
              <a:t>Навчальна</a:t>
            </a:r>
          </a:p>
          <a:p>
            <a:pPr marL="446088" indent="-446088" algn="just">
              <a:buAutoNum type="arabicPeriod"/>
              <a:tabLst>
                <a:tab pos="354013" algn="l"/>
              </a:tabLst>
            </a:pPr>
            <a:r>
              <a:rPr lang="uk-UA" b="1" i="1" dirty="0" smtClean="0">
                <a:latin typeface="Comic Sans MS" panose="030F0702030302020204" pitchFamily="66" charset="0"/>
              </a:rPr>
              <a:t>Ткаченко </a:t>
            </a:r>
            <a:r>
              <a:rPr lang="uk-UA" b="1" i="1" dirty="0">
                <a:latin typeface="Comic Sans MS" panose="030F0702030302020204" pitchFamily="66" charset="0"/>
              </a:rPr>
              <a:t>А. Мистецтво слова : Вступ до літературознавства: </a:t>
            </a:r>
            <a:r>
              <a:rPr lang="uk-UA" b="1" i="1" dirty="0" err="1">
                <a:latin typeface="Comic Sans MS" panose="030F0702030302020204" pitchFamily="66" charset="0"/>
              </a:rPr>
              <a:t>підруч</a:t>
            </a:r>
            <a:r>
              <a:rPr lang="uk-UA" b="1" i="1" dirty="0">
                <a:latin typeface="Comic Sans MS" panose="030F0702030302020204" pitchFamily="66" charset="0"/>
              </a:rPr>
              <a:t>. для гуманітаріїв. Київ : Правда Ярославичів, 1998. С. 82–99.</a:t>
            </a:r>
            <a:endParaRPr lang="ru-RU" b="1" i="1" dirty="0">
              <a:latin typeface="Comic Sans MS" panose="030F0702030302020204" pitchFamily="66" charset="0"/>
            </a:endParaRPr>
          </a:p>
          <a:p>
            <a:pPr marL="446088" indent="-446088" algn="just"/>
            <a:r>
              <a:rPr lang="uk-UA" b="1" i="1" dirty="0">
                <a:latin typeface="Comic Sans MS" panose="030F0702030302020204" pitchFamily="66" charset="0"/>
              </a:rPr>
              <a:t>2. Галич О., </a:t>
            </a:r>
            <a:r>
              <a:rPr lang="uk-UA" b="1" i="1" dirty="0" err="1">
                <a:latin typeface="Comic Sans MS" panose="030F0702030302020204" pitchFamily="66" charset="0"/>
              </a:rPr>
              <a:t>Назарець</a:t>
            </a:r>
            <a:r>
              <a:rPr lang="uk-UA" b="1" i="1" dirty="0">
                <a:latin typeface="Comic Sans MS" panose="030F0702030302020204" pitchFamily="66" charset="0"/>
              </a:rPr>
              <a:t> В., Васильєв Є. Теорія літератури : </a:t>
            </a:r>
            <a:r>
              <a:rPr lang="uk-UA" b="1" i="1" dirty="0" err="1">
                <a:latin typeface="Comic Sans MS" panose="030F0702030302020204" pitchFamily="66" charset="0"/>
              </a:rPr>
              <a:t>підруч</a:t>
            </a:r>
            <a:r>
              <a:rPr lang="uk-UA" b="1" i="1" dirty="0">
                <a:latin typeface="Comic Sans MS" panose="030F0702030302020204" pitchFamily="66" charset="0"/>
              </a:rPr>
              <a:t>. Київ : Либідь, 2001. С. </a:t>
            </a:r>
            <a:r>
              <a:rPr lang="uk-UA" b="1" i="1" dirty="0" smtClean="0">
                <a:latin typeface="Comic Sans MS" panose="030F0702030302020204" pitchFamily="66" charset="0"/>
              </a:rPr>
              <a:t>261–284.</a:t>
            </a:r>
            <a:endParaRPr lang="ru-RU" b="1" i="1" dirty="0">
              <a:latin typeface="Comic Sans MS" panose="030F0702030302020204" pitchFamily="66" charset="0"/>
            </a:endParaRPr>
          </a:p>
          <a:p>
            <a:pPr marL="446088" indent="-446088" algn="just"/>
            <a:r>
              <a:rPr lang="uk-UA" b="1" i="1" dirty="0" smtClean="0">
                <a:latin typeface="Comic Sans MS" panose="030F0702030302020204" pitchFamily="66" charset="0"/>
              </a:rPr>
              <a:t>3.</a:t>
            </a:r>
            <a:r>
              <a:rPr lang="uk-UA" b="1" i="1" dirty="0">
                <a:latin typeface="Comic Sans MS" panose="030F0702030302020204" pitchFamily="66" charset="0"/>
              </a:rPr>
              <a:t> Вступ до літературознавства: </a:t>
            </a:r>
            <a:r>
              <a:rPr lang="uk-UA" b="1" i="1" dirty="0" err="1">
                <a:latin typeface="Comic Sans MS" panose="030F0702030302020204" pitchFamily="66" charset="0"/>
              </a:rPr>
              <a:t>підруч</a:t>
            </a:r>
            <a:r>
              <a:rPr lang="uk-UA" b="1" i="1" dirty="0">
                <a:latin typeface="Comic Sans MS" panose="030F0702030302020204" pitchFamily="66" charset="0"/>
              </a:rPr>
              <a:t>. для студентів </a:t>
            </a:r>
            <a:r>
              <a:rPr lang="uk-UA" b="1" i="1" dirty="0" err="1">
                <a:latin typeface="Comic Sans MS" panose="030F0702030302020204" pitchFamily="66" charset="0"/>
              </a:rPr>
              <a:t>вищ</a:t>
            </a:r>
            <a:r>
              <a:rPr lang="uk-UA" b="1" i="1" dirty="0">
                <a:latin typeface="Comic Sans MS" panose="030F0702030302020204" pitchFamily="66" charset="0"/>
              </a:rPr>
              <a:t>. </a:t>
            </a:r>
            <a:r>
              <a:rPr lang="uk-UA" b="1" i="1" dirty="0" err="1">
                <a:latin typeface="Comic Sans MS" panose="030F0702030302020204" pitchFamily="66" charset="0"/>
              </a:rPr>
              <a:t>навч</a:t>
            </a:r>
            <a:r>
              <a:rPr lang="uk-UA" b="1" i="1" dirty="0">
                <a:latin typeface="Comic Sans MS" panose="030F0702030302020204" pitchFamily="66" charset="0"/>
              </a:rPr>
              <a:t>. </a:t>
            </a:r>
            <a:r>
              <a:rPr lang="uk-UA" b="1" i="1" dirty="0" err="1">
                <a:latin typeface="Comic Sans MS" panose="030F0702030302020204" pitchFamily="66" charset="0"/>
              </a:rPr>
              <a:t>закл</a:t>
            </a:r>
            <a:r>
              <a:rPr lang="uk-UA" b="1" i="1" dirty="0">
                <a:latin typeface="Comic Sans MS" panose="030F0702030302020204" pitchFamily="66" charset="0"/>
              </a:rPr>
              <a:t>. Луганськ : Вид-во ДЗ «ЛНУ імені Тараса Шевченка», 2010. С. 116–137.</a:t>
            </a:r>
            <a:endParaRPr lang="ru-RU" b="1" i="1" dirty="0">
              <a:latin typeface="Comic Sans MS" panose="030F0702030302020204" pitchFamily="66" charset="0"/>
            </a:endParaRPr>
          </a:p>
          <a:p>
            <a:pPr marL="446088" indent="-446088" algn="just"/>
            <a:r>
              <a:rPr lang="uk-UA" b="1" i="1" dirty="0" smtClean="0">
                <a:latin typeface="Comic Sans MS" panose="030F0702030302020204" pitchFamily="66" charset="0"/>
              </a:rPr>
              <a:t>4.</a:t>
            </a:r>
            <a:r>
              <a:rPr lang="uk-UA" b="1" i="1" dirty="0">
                <a:latin typeface="Comic Sans MS" panose="030F0702030302020204" pitchFamily="66" charset="0"/>
              </a:rPr>
              <a:t> Ференц Н. Основи літературознавства : </a:t>
            </a:r>
            <a:r>
              <a:rPr lang="uk-UA" b="1" i="1" dirty="0" err="1">
                <a:latin typeface="Comic Sans MS" panose="030F0702030302020204" pitchFamily="66" charset="0"/>
              </a:rPr>
              <a:t>підруч</a:t>
            </a:r>
            <a:r>
              <a:rPr lang="uk-UA" b="1" i="1" dirty="0">
                <a:latin typeface="Comic Sans MS" panose="030F0702030302020204" pitchFamily="66" charset="0"/>
              </a:rPr>
              <a:t>. Київ : Знання, 2011. С. 236–250.</a:t>
            </a:r>
            <a:endParaRPr lang="ru-RU" b="1" i="1" dirty="0">
              <a:latin typeface="Comic Sans MS" panose="030F0702030302020204" pitchFamily="66" charset="0"/>
            </a:endParaRPr>
          </a:p>
          <a:p>
            <a:pPr marL="446088" indent="-446088" algn="just"/>
            <a:r>
              <a:rPr lang="uk-UA" b="1" i="1" dirty="0" smtClean="0">
                <a:latin typeface="Comic Sans MS" panose="030F0702030302020204" pitchFamily="66" charset="0"/>
              </a:rPr>
              <a:t>5. </a:t>
            </a:r>
            <a:r>
              <a:rPr lang="uk-UA" b="1" i="1" dirty="0">
                <a:latin typeface="Comic Sans MS" panose="030F0702030302020204" pitchFamily="66" charset="0"/>
              </a:rPr>
              <a:t>Білоус П. Вступ до літературознавства : </a:t>
            </a:r>
            <a:r>
              <a:rPr lang="uk-UA" b="1" i="1" dirty="0" err="1">
                <a:latin typeface="Comic Sans MS" panose="030F0702030302020204" pitchFamily="66" charset="0"/>
              </a:rPr>
              <a:t>навч</a:t>
            </a:r>
            <a:r>
              <a:rPr lang="uk-UA" b="1" i="1" dirty="0">
                <a:latin typeface="Comic Sans MS" panose="030F0702030302020204" pitchFamily="66" charset="0"/>
              </a:rPr>
              <a:t>. </a:t>
            </a:r>
            <a:r>
              <a:rPr lang="uk-UA" b="1" i="1" dirty="0" err="1">
                <a:latin typeface="Comic Sans MS" panose="030F0702030302020204" pitchFamily="66" charset="0"/>
              </a:rPr>
              <a:t>посіб</a:t>
            </a:r>
            <a:r>
              <a:rPr lang="uk-UA" b="1" i="1" dirty="0">
                <a:latin typeface="Comic Sans MS" panose="030F0702030302020204" pitchFamily="66" charset="0"/>
              </a:rPr>
              <a:t>. Київ : Академія, 2011. С. 136–143.</a:t>
            </a:r>
            <a:endParaRPr lang="ru-RU" b="1" i="1" dirty="0">
              <a:latin typeface="Comic Sans MS" panose="030F0702030302020204" pitchFamily="66" charset="0"/>
            </a:endParaRPr>
          </a:p>
          <a:p>
            <a:pPr marL="446088" indent="-446088" algn="just"/>
            <a:r>
              <a:rPr lang="uk-UA" b="1" i="1" dirty="0" smtClean="0">
                <a:latin typeface="Comic Sans MS" panose="030F0702030302020204" pitchFamily="66" charset="0"/>
              </a:rPr>
              <a:t>6.</a:t>
            </a:r>
            <a:r>
              <a:rPr lang="uk-UA" b="1" i="1" dirty="0">
                <a:latin typeface="Comic Sans MS" panose="030F0702030302020204" pitchFamily="66" charset="0"/>
              </a:rPr>
              <a:t> </a:t>
            </a:r>
            <a:r>
              <a:rPr lang="uk-UA" b="1" i="1" dirty="0" err="1">
                <a:latin typeface="Comic Sans MS" panose="030F0702030302020204" pitchFamily="66" charset="0"/>
              </a:rPr>
              <a:t>Моклиця</a:t>
            </a:r>
            <a:r>
              <a:rPr lang="uk-UA" b="1" i="1" dirty="0">
                <a:latin typeface="Comic Sans MS" panose="030F0702030302020204" pitchFamily="66" charset="0"/>
              </a:rPr>
              <a:t> М. Основи літературознавства. Посібник для студентів. Тернопіль : Підручники і посібники, 2002. С. 114–122.</a:t>
            </a:r>
            <a:endParaRPr lang="ru-RU" b="1" i="1" dirty="0">
              <a:latin typeface="Comic Sans MS" panose="030F0702030302020204" pitchFamily="66" charset="0"/>
            </a:endParaRPr>
          </a:p>
          <a:p>
            <a:pPr marL="446088" indent="-446088" algn="just"/>
            <a:r>
              <a:rPr lang="uk-UA" b="1" i="1" dirty="0" smtClean="0">
                <a:latin typeface="Comic Sans MS" panose="030F0702030302020204" pitchFamily="66" charset="0"/>
              </a:rPr>
              <a:t>7. </a:t>
            </a:r>
            <a:r>
              <a:rPr lang="uk-UA" b="1" i="1" dirty="0" err="1">
                <a:latin typeface="Comic Sans MS" panose="030F0702030302020204" pitchFamily="66" charset="0"/>
              </a:rPr>
              <a:t>Пахаренко</a:t>
            </a:r>
            <a:r>
              <a:rPr lang="uk-UA" b="1" i="1" dirty="0">
                <a:latin typeface="Comic Sans MS" panose="030F0702030302020204" pitchFamily="66" charset="0"/>
              </a:rPr>
              <a:t> В. Основи теорії літератури : </a:t>
            </a:r>
            <a:r>
              <a:rPr lang="uk-UA" b="1" i="1" dirty="0" err="1">
                <a:latin typeface="Comic Sans MS" panose="030F0702030302020204" pitchFamily="66" charset="0"/>
              </a:rPr>
              <a:t>навч</a:t>
            </a:r>
            <a:r>
              <a:rPr lang="uk-UA" b="1" i="1" dirty="0">
                <a:latin typeface="Comic Sans MS" panose="030F0702030302020204" pitchFamily="66" charset="0"/>
              </a:rPr>
              <a:t>.-методичний </a:t>
            </a:r>
            <a:r>
              <a:rPr lang="uk-UA" b="1" i="1" dirty="0" err="1">
                <a:latin typeface="Comic Sans MS" panose="030F0702030302020204" pitchFamily="66" charset="0"/>
              </a:rPr>
              <a:t>посіб</a:t>
            </a:r>
            <a:r>
              <a:rPr lang="uk-UA" b="1" i="1" dirty="0">
                <a:latin typeface="Comic Sans MS" panose="030F0702030302020204" pitchFamily="66" charset="0"/>
              </a:rPr>
              <a:t>. Київ : </a:t>
            </a:r>
            <a:r>
              <a:rPr lang="uk-UA" b="1" i="1" dirty="0" err="1">
                <a:latin typeface="Comic Sans MS" panose="030F0702030302020204" pitchFamily="66" charset="0"/>
              </a:rPr>
              <a:t>Генеза</a:t>
            </a:r>
            <a:r>
              <a:rPr lang="uk-UA" b="1" i="1" dirty="0">
                <a:latin typeface="Comic Sans MS" panose="030F0702030302020204" pitchFamily="66" charset="0"/>
              </a:rPr>
              <a:t>, 2009. С. 71–75.</a:t>
            </a:r>
            <a:endParaRPr lang="ru-RU" b="1" i="1" dirty="0">
              <a:latin typeface="Comic Sans MS" panose="030F0702030302020204" pitchFamily="66" charset="0"/>
            </a:endParaRPr>
          </a:p>
          <a:p>
            <a:pPr marL="446088" indent="-446088" algn="just"/>
            <a:r>
              <a:rPr lang="uk-UA" b="1" i="1" dirty="0" smtClean="0">
                <a:latin typeface="Comic Sans MS" panose="030F0702030302020204" pitchFamily="66" charset="0"/>
              </a:rPr>
              <a:t>8. </a:t>
            </a:r>
            <a:r>
              <a:rPr lang="uk-UA" b="1" i="1" dirty="0">
                <a:latin typeface="Comic Sans MS" panose="030F0702030302020204" pitchFamily="66" charset="0"/>
              </a:rPr>
              <a:t>Білоус П., Левченко Г. Вступ до літературознавства : </a:t>
            </a:r>
            <a:r>
              <a:rPr lang="uk-UA" b="1" i="1" dirty="0" err="1">
                <a:latin typeface="Comic Sans MS" panose="030F0702030302020204" pitchFamily="66" charset="0"/>
              </a:rPr>
              <a:t>навч</a:t>
            </a:r>
            <a:r>
              <a:rPr lang="uk-UA" b="1" i="1" dirty="0">
                <a:latin typeface="Comic Sans MS" panose="030F0702030302020204" pitchFamily="66" charset="0"/>
              </a:rPr>
              <a:t>. </a:t>
            </a:r>
            <a:r>
              <a:rPr lang="uk-UA" b="1" i="1" dirty="0" err="1">
                <a:latin typeface="Comic Sans MS" panose="030F0702030302020204" pitchFamily="66" charset="0"/>
              </a:rPr>
              <a:t>посіб</a:t>
            </a:r>
            <a:r>
              <a:rPr lang="uk-UA" b="1" i="1" dirty="0">
                <a:latin typeface="Comic Sans MS" panose="030F0702030302020204" pitchFamily="66" charset="0"/>
              </a:rPr>
              <a:t>. для самостійної роботи студента. Київ: Академія, 2012. С. 88–99.</a:t>
            </a:r>
            <a:endParaRPr lang="ru-RU" b="1" i="1" dirty="0">
              <a:latin typeface="Comic Sans MS" panose="030F0702030302020204" pitchFamily="66" charset="0"/>
            </a:endParaRPr>
          </a:p>
          <a:p>
            <a:pPr marL="446088" indent="-446088" algn="just"/>
            <a:r>
              <a:rPr lang="uk-UA" b="1" i="1" dirty="0" smtClean="0">
                <a:latin typeface="Comic Sans MS" panose="030F0702030302020204" pitchFamily="66" charset="0"/>
              </a:rPr>
              <a:t>9.</a:t>
            </a:r>
            <a:r>
              <a:rPr lang="uk-UA" b="1" i="1" dirty="0">
                <a:latin typeface="Comic Sans MS" panose="030F0702030302020204" pitchFamily="66" charset="0"/>
              </a:rPr>
              <a:t> Вступ до літературознавства. Хрестоматія: </a:t>
            </a:r>
            <a:r>
              <a:rPr lang="uk-UA" b="1" i="1" dirty="0" err="1">
                <a:latin typeface="Comic Sans MS" panose="030F0702030302020204" pitchFamily="66" charset="0"/>
              </a:rPr>
              <a:t>навч</a:t>
            </a:r>
            <a:r>
              <a:rPr lang="uk-UA" b="1" i="1" dirty="0">
                <a:latin typeface="Comic Sans MS" panose="030F0702030302020204" pitchFamily="66" charset="0"/>
              </a:rPr>
              <a:t>. </a:t>
            </a:r>
            <a:r>
              <a:rPr lang="uk-UA" b="1" i="1" dirty="0" err="1">
                <a:latin typeface="Comic Sans MS" panose="030F0702030302020204" pitchFamily="66" charset="0"/>
              </a:rPr>
              <a:t>посіб</a:t>
            </a:r>
            <a:r>
              <a:rPr lang="uk-UA" b="1" i="1" dirty="0">
                <a:latin typeface="Comic Sans MS" panose="030F0702030302020204" pitchFamily="66" charset="0"/>
              </a:rPr>
              <a:t> / упор. Н. І. Бернадська. Київ : Либідь, 1965. С. 178–182. 196–212, 216–221, 235–224</a:t>
            </a:r>
            <a:r>
              <a:rPr lang="uk-UA" i="1" dirty="0"/>
              <a:t>.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317682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8136904" cy="6152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b="1" i="1" dirty="0">
                <a:latin typeface="Comic Sans MS" panose="030F0702030302020204" pitchFamily="66" charset="0"/>
                <a:ea typeface="Calibri"/>
                <a:cs typeface="Times New Roman"/>
              </a:rPr>
              <a:t>Еволюція повісті </a:t>
            </a:r>
            <a:endParaRPr lang="uk-UA" b="1" i="1" dirty="0" smtClean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175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ХІХ– початок ХХ ст</a:t>
            </a:r>
            <a:r>
              <a:rPr lang="uk-UA" sz="1750" i="1" dirty="0">
                <a:latin typeface="Comic Sans MS" panose="030F0702030302020204" pitchFamily="66" charset="0"/>
                <a:ea typeface="Calibri"/>
                <a:cs typeface="Times New Roman"/>
              </a:rPr>
              <a:t>. </a:t>
            </a:r>
            <a:endParaRPr lang="uk-UA" sz="1750" i="1" dirty="0" smtClean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uk-UA" sz="175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Григорій Квітка-</a:t>
            </a:r>
            <a:r>
              <a:rPr lang="uk-UA" sz="1660" i="1" dirty="0" err="1" smtClean="0">
                <a:latin typeface="Comic Sans MS" panose="030F0702030302020204" pitchFamily="66" charset="0"/>
                <a:ea typeface="Calibri"/>
                <a:cs typeface="Times New Roman"/>
              </a:rPr>
              <a:t>Основ’яненко</a:t>
            </a: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uk-UA" sz="1660" i="1" dirty="0">
                <a:latin typeface="Comic Sans MS" panose="030F0702030302020204" pitchFamily="66" charset="0"/>
                <a:ea typeface="Calibri"/>
                <a:cs typeface="Times New Roman"/>
              </a:rPr>
              <a:t>«Маруся</a:t>
            </a: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» 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Марко Вовчок </a:t>
            </a:r>
            <a:r>
              <a:rPr lang="uk-UA" sz="1660" i="1" dirty="0">
                <a:latin typeface="Comic Sans MS" panose="030F0702030302020204" pitchFamily="66" charset="0"/>
                <a:ea typeface="Calibri"/>
                <a:cs typeface="Times New Roman"/>
              </a:rPr>
              <a:t>«Інститутка</a:t>
            </a: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»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Тарас</a:t>
            </a:r>
            <a:r>
              <a:rPr lang="uk-UA" sz="1660" i="1" dirty="0">
                <a:latin typeface="Comic Sans MS" panose="030F0702030302020204" pitchFamily="66" charset="0"/>
                <a:ea typeface="Calibri"/>
                <a:cs typeface="Times New Roman"/>
              </a:rPr>
              <a:t> </a:t>
            </a: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Шевченко </a:t>
            </a:r>
            <a:r>
              <a:rPr lang="uk-UA" sz="1660" i="1" dirty="0">
                <a:latin typeface="Comic Sans MS" panose="030F0702030302020204" pitchFamily="66" charset="0"/>
                <a:ea typeface="Calibri"/>
                <a:cs typeface="Times New Roman"/>
              </a:rPr>
              <a:t>«Художник</a:t>
            </a: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»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Іван Нечуй-Левицький </a:t>
            </a:r>
            <a:r>
              <a:rPr lang="uk-UA" sz="1660" i="1" dirty="0">
                <a:latin typeface="Comic Sans MS" panose="030F0702030302020204" pitchFamily="66" charset="0"/>
                <a:ea typeface="Calibri"/>
                <a:cs typeface="Times New Roman"/>
              </a:rPr>
              <a:t>«Кайдашева сім’я</a:t>
            </a: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»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Панас Мирний «Лихі </a:t>
            </a:r>
            <a:r>
              <a:rPr lang="uk-UA" sz="1660" i="1" dirty="0">
                <a:latin typeface="Comic Sans MS" panose="030F0702030302020204" pitchFamily="66" charset="0"/>
                <a:ea typeface="Calibri"/>
                <a:cs typeface="Times New Roman"/>
              </a:rPr>
              <a:t>люди (Товариші</a:t>
            </a: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)»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Борис Грінченко </a:t>
            </a:r>
            <a:r>
              <a:rPr lang="uk-UA" sz="1660" i="1" dirty="0">
                <a:latin typeface="Comic Sans MS" panose="030F0702030302020204" pitchFamily="66" charset="0"/>
                <a:ea typeface="Calibri"/>
                <a:cs typeface="Times New Roman"/>
              </a:rPr>
              <a:t>дилогія «Серед темної ночі», «Під тихими вербами</a:t>
            </a: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»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Іван Франко </a:t>
            </a:r>
            <a:r>
              <a:rPr lang="uk-UA" sz="1660" i="1" dirty="0">
                <a:latin typeface="Comic Sans MS" panose="030F0702030302020204" pitchFamily="66" charset="0"/>
                <a:ea typeface="Calibri"/>
                <a:cs typeface="Times New Roman"/>
              </a:rPr>
              <a:t>«Захар Беркут</a:t>
            </a: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»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uk-UA" sz="166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Михайло Коцюбинський </a:t>
            </a:r>
            <a:r>
              <a:rPr lang="uk-UA" sz="1660" i="1" dirty="0">
                <a:latin typeface="Comic Sans MS" panose="030F0702030302020204" pitchFamily="66" charset="0"/>
                <a:ea typeface="Calibri"/>
                <a:cs typeface="Times New Roman"/>
              </a:rPr>
              <a:t>«Тіні забутих предків</a:t>
            </a: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»</a:t>
            </a: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Ольга Кобилянська </a:t>
            </a:r>
            <a:r>
              <a:rPr lang="uk-UA" sz="1660" i="1" dirty="0">
                <a:latin typeface="Comic Sans MS" panose="030F0702030302020204" pitchFamily="66" charset="0"/>
                <a:ea typeface="Calibri"/>
                <a:cs typeface="Times New Roman"/>
              </a:rPr>
              <a:t>«Земля</a:t>
            </a: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»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175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20–30 </a:t>
            </a:r>
            <a:r>
              <a:rPr lang="uk-UA" sz="1750" b="1" i="1" dirty="0">
                <a:latin typeface="Comic Sans MS" panose="030F0702030302020204" pitchFamily="66" charset="0"/>
                <a:ea typeface="Calibri"/>
                <a:cs typeface="Times New Roman"/>
              </a:rPr>
              <a:t>рр. ХХ ст. </a:t>
            </a:r>
            <a:endParaRPr lang="uk-UA" sz="1750" b="1" i="1" dirty="0" smtClean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indent="361950" algn="just">
              <a:lnSpc>
                <a:spcPct val="115000"/>
              </a:lnSpc>
              <a:spcAft>
                <a:spcPts val="0"/>
              </a:spcAft>
            </a:pPr>
            <a:r>
              <a:rPr lang="uk-UA" sz="175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Валер’ян Підмогильний </a:t>
            </a:r>
            <a:r>
              <a:rPr lang="uk-UA" sz="1660" i="1" dirty="0">
                <a:latin typeface="Comic Sans MS" panose="030F0702030302020204" pitchFamily="66" charset="0"/>
                <a:ea typeface="Calibri"/>
                <a:cs typeface="Times New Roman"/>
              </a:rPr>
              <a:t>«Третя революція</a:t>
            </a: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»</a:t>
            </a:r>
          </a:p>
          <a:p>
            <a:pPr indent="361950" algn="just">
              <a:lnSpc>
                <a:spcPct val="115000"/>
              </a:lnSpc>
              <a:spcAft>
                <a:spcPts val="0"/>
              </a:spcAft>
            </a:pP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Микола Хвильовий </a:t>
            </a:r>
            <a:r>
              <a:rPr lang="uk-UA" sz="1660" i="1" dirty="0">
                <a:latin typeface="Comic Sans MS" panose="030F0702030302020204" pitchFamily="66" charset="0"/>
                <a:ea typeface="Calibri"/>
                <a:cs typeface="Times New Roman"/>
              </a:rPr>
              <a:t>«</a:t>
            </a:r>
            <a:r>
              <a:rPr lang="uk-UA" sz="1660" i="1" dirty="0" err="1">
                <a:latin typeface="Comic Sans MS" panose="030F0702030302020204" pitchFamily="66" charset="0"/>
                <a:ea typeface="Calibri"/>
                <a:cs typeface="Times New Roman"/>
              </a:rPr>
              <a:t>Санаторійна</a:t>
            </a:r>
            <a:r>
              <a:rPr lang="uk-UA" sz="1660" i="1" dirty="0">
                <a:latin typeface="Comic Sans MS" panose="030F0702030302020204" pitchFamily="66" charset="0"/>
                <a:ea typeface="Calibri"/>
                <a:cs typeface="Times New Roman"/>
              </a:rPr>
              <a:t> зона</a:t>
            </a: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»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175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uk-UA" sz="1750" b="1" i="1" dirty="0">
                <a:latin typeface="Comic Sans MS" panose="030F0702030302020204" pitchFamily="66" charset="0"/>
                <a:ea typeface="Calibri"/>
                <a:cs typeface="Times New Roman"/>
              </a:rPr>
              <a:t>ІІ половина ХХ ст. </a:t>
            </a:r>
            <a:endParaRPr lang="uk-UA" sz="1750" b="1" i="1" dirty="0" smtClean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marL="361950" algn="just">
              <a:lnSpc>
                <a:spcPct val="115000"/>
              </a:lnSpc>
              <a:spcAft>
                <a:spcPts val="0"/>
              </a:spcAft>
            </a:pPr>
            <a:r>
              <a:rPr lang="uk-UA" sz="175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Олесь Гончар, Євген Гуцало, Володимир Дрозд, Володимир Яворівський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175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Постмодерна </a:t>
            </a:r>
            <a:r>
              <a:rPr lang="uk-UA" sz="1750" i="1" dirty="0">
                <a:latin typeface="Comic Sans MS" panose="030F0702030302020204" pitchFamily="66" charset="0"/>
                <a:ea typeface="Calibri"/>
                <a:cs typeface="Times New Roman"/>
              </a:rPr>
              <a:t>література кінця ХХ – початку ХХІ ст. </a:t>
            </a:r>
            <a:endParaRPr lang="uk-UA" sz="1750" i="1" dirty="0" smtClean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indent="361950" algn="just">
              <a:lnSpc>
                <a:spcPct val="115000"/>
              </a:lnSpc>
              <a:spcAft>
                <a:spcPts val="0"/>
              </a:spcAft>
            </a:pP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Юрій </a:t>
            </a:r>
            <a:r>
              <a:rPr lang="uk-UA" sz="1660" i="1" dirty="0" err="1">
                <a:latin typeface="Comic Sans MS" panose="030F0702030302020204" pitchFamily="66" charset="0"/>
                <a:ea typeface="Calibri"/>
                <a:cs typeface="Times New Roman"/>
              </a:rPr>
              <a:t>Іздрик</a:t>
            </a:r>
            <a:r>
              <a:rPr lang="uk-UA" sz="1660" i="1" dirty="0">
                <a:latin typeface="Comic Sans MS" panose="030F0702030302020204" pitchFamily="66" charset="0"/>
                <a:ea typeface="Calibri"/>
                <a:cs typeface="Times New Roman"/>
              </a:rPr>
              <a:t> «Острів КРК» </a:t>
            </a:r>
            <a:endParaRPr lang="uk-UA" sz="1660" i="1" dirty="0" smtClean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indent="361950" algn="just">
              <a:lnSpc>
                <a:spcPct val="115000"/>
              </a:lnSpc>
              <a:spcAft>
                <a:spcPts val="0"/>
              </a:spcAft>
            </a:pP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Тарас </a:t>
            </a:r>
            <a:r>
              <a:rPr lang="uk-UA" sz="1660" i="1" dirty="0" err="1">
                <a:latin typeface="Comic Sans MS" panose="030F0702030302020204" pitchFamily="66" charset="0"/>
                <a:ea typeface="Calibri"/>
                <a:cs typeface="Times New Roman"/>
              </a:rPr>
              <a:t>Прохасько</a:t>
            </a:r>
            <a:r>
              <a:rPr lang="uk-UA" sz="1660" i="1" dirty="0">
                <a:latin typeface="Comic Sans MS" panose="030F0702030302020204" pitchFamily="66" charset="0"/>
                <a:ea typeface="Calibri"/>
                <a:cs typeface="Times New Roman"/>
              </a:rPr>
              <a:t> «Непрості» </a:t>
            </a:r>
            <a:endParaRPr lang="uk-UA" sz="1660" i="1" dirty="0" smtClean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indent="361950" algn="just">
              <a:lnSpc>
                <a:spcPct val="115000"/>
              </a:lnSpc>
              <a:spcAft>
                <a:spcPts val="0"/>
              </a:spcAft>
            </a:pPr>
            <a:r>
              <a:rPr lang="uk-UA" sz="1660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uk-UA" sz="1660" i="1" dirty="0">
                <a:latin typeface="Comic Sans MS" panose="030F0702030302020204" pitchFamily="66" charset="0"/>
                <a:ea typeface="Calibri"/>
                <a:cs typeface="Times New Roman"/>
              </a:rPr>
              <a:t>Олександр </a:t>
            </a:r>
            <a:r>
              <a:rPr lang="uk-UA" sz="1660" i="1" dirty="0" err="1">
                <a:latin typeface="Comic Sans MS" panose="030F0702030302020204" pitchFamily="66" charset="0"/>
                <a:ea typeface="Calibri"/>
                <a:cs typeface="Times New Roman"/>
              </a:rPr>
              <a:t>Ірванець</a:t>
            </a:r>
            <a:r>
              <a:rPr lang="uk-UA" sz="1660" i="1" dirty="0">
                <a:latin typeface="Comic Sans MS" panose="030F0702030302020204" pitchFamily="66" charset="0"/>
                <a:ea typeface="Calibri"/>
                <a:cs typeface="Times New Roman"/>
              </a:rPr>
              <a:t> «</a:t>
            </a:r>
            <a:r>
              <a:rPr lang="uk-UA" sz="1660" i="1" dirty="0" err="1">
                <a:latin typeface="Comic Sans MS" panose="030F0702030302020204" pitchFamily="66" charset="0"/>
                <a:ea typeface="Calibri"/>
                <a:cs typeface="Times New Roman"/>
              </a:rPr>
              <a:t>Очамимря</a:t>
            </a:r>
            <a:r>
              <a:rPr lang="uk-UA" sz="1660" i="1" dirty="0">
                <a:latin typeface="Comic Sans MS" panose="030F0702030302020204" pitchFamily="66" charset="0"/>
                <a:ea typeface="Calibri"/>
                <a:cs typeface="Times New Roman"/>
              </a:rPr>
              <a:t>» </a:t>
            </a:r>
            <a:endParaRPr lang="ru-RU" sz="1660" i="1" dirty="0"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3857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0891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i="1" dirty="0">
                <a:latin typeface="Comic Sans MS" panose="030F0702030302020204" pitchFamily="66" charset="0"/>
              </a:rPr>
              <a:t>Новела </a:t>
            </a:r>
            <a:endParaRPr lang="uk-UA" sz="4400" b="1" i="1" dirty="0" smtClean="0">
              <a:latin typeface="Comic Sans MS" panose="030F0702030302020204" pitchFamily="66" charset="0"/>
            </a:endParaRPr>
          </a:p>
          <a:p>
            <a:r>
              <a:rPr lang="uk-UA" dirty="0" smtClean="0"/>
              <a:t>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i="1" dirty="0" smtClean="0">
                <a:latin typeface="Comic Sans MS" panose="030F0702030302020204" pitchFamily="66" charset="0"/>
              </a:rPr>
              <a:t>від </a:t>
            </a:r>
            <a:r>
              <a:rPr lang="uk-UA" sz="2800" b="1" i="1" dirty="0">
                <a:latin typeface="Comic Sans MS" panose="030F0702030302020204" pitchFamily="66" charset="0"/>
              </a:rPr>
              <a:t>італійської «</a:t>
            </a:r>
            <a:r>
              <a:rPr lang="en-US" sz="2800" b="1" i="1" dirty="0">
                <a:latin typeface="Comic Sans MS" panose="030F0702030302020204" pitchFamily="66" charset="0"/>
              </a:rPr>
              <a:t>novella</a:t>
            </a:r>
            <a:r>
              <a:rPr lang="uk-UA" sz="2800" b="1" i="1" dirty="0">
                <a:latin typeface="Comic Sans MS" panose="030F0702030302020204" pitchFamily="66" charset="0"/>
              </a:rPr>
              <a:t>» </a:t>
            </a:r>
            <a:r>
              <a:rPr lang="uk-UA" sz="2800" b="1" i="1" dirty="0" smtClean="0">
                <a:latin typeface="Comic Sans MS" panose="030F0702030302020204" pitchFamily="66" charset="0"/>
              </a:rPr>
              <a:t>– новина</a:t>
            </a:r>
            <a:r>
              <a:rPr lang="uk-UA" sz="2800" b="1" i="1" dirty="0">
                <a:latin typeface="Comic Sans MS" panose="030F0702030302020204" pitchFamily="66" charset="0"/>
              </a:rPr>
              <a:t>, від латинської «</a:t>
            </a:r>
            <a:r>
              <a:rPr lang="en-US" sz="2800" b="1" i="1" dirty="0" err="1">
                <a:latin typeface="Comic Sans MS" panose="030F0702030302020204" pitchFamily="66" charset="0"/>
              </a:rPr>
              <a:t>novellus</a:t>
            </a:r>
            <a:r>
              <a:rPr lang="uk-UA" sz="2800" b="1" i="1" dirty="0">
                <a:latin typeface="Comic Sans MS" panose="030F0702030302020204" pitchFamily="66" charset="0"/>
              </a:rPr>
              <a:t>» – новий </a:t>
            </a:r>
            <a:endParaRPr lang="uk-UA" sz="2800" b="1" i="1" dirty="0" smtClean="0">
              <a:latin typeface="Comic Sans MS" panose="030F0702030302020204" pitchFamily="66" charset="0"/>
            </a:endParaRPr>
          </a:p>
          <a:p>
            <a:pPr algn="just"/>
            <a:endParaRPr lang="uk-UA" sz="2800" b="1" i="1" dirty="0" smtClean="0">
              <a:latin typeface="Comic Sans MS" panose="030F0702030302020204" pitchFamily="66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i="1" dirty="0" smtClean="0">
                <a:latin typeface="Comic Sans MS" panose="030F0702030302020204" pitchFamily="66" charset="0"/>
              </a:rPr>
              <a:t>малий </a:t>
            </a:r>
            <a:r>
              <a:rPr lang="uk-UA" sz="2800" b="1" i="1" dirty="0">
                <a:latin typeface="Comic Sans MS" panose="030F0702030302020204" pitchFamily="66" charset="0"/>
              </a:rPr>
              <a:t>оповідний жанр, здебільшого в </a:t>
            </a:r>
            <a:r>
              <a:rPr lang="uk-UA" sz="2800" b="1" i="1" dirty="0" smtClean="0">
                <a:latin typeface="Comic Sans MS" panose="030F0702030302020204" pitchFamily="66" charset="0"/>
              </a:rPr>
              <a:t>прозі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uk-UA" sz="2800" b="1" i="1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i="1" dirty="0" smtClean="0">
                <a:latin typeface="Comic Sans MS" panose="030F0702030302020204" pitchFamily="66" charset="0"/>
              </a:rPr>
              <a:t>за </a:t>
            </a:r>
            <a:r>
              <a:rPr lang="uk-UA" sz="2800" b="1" i="1" dirty="0">
                <a:latin typeface="Comic Sans MS" panose="030F0702030302020204" pitchFamily="66" charset="0"/>
              </a:rPr>
              <a:t>обсягом можна зіставити з оповіданням </a:t>
            </a:r>
            <a:endParaRPr lang="ru-RU" sz="2800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565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0891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i="1" dirty="0">
                <a:latin typeface="Comic Sans MS" panose="030F0702030302020204" pitchFamily="66" charset="0"/>
              </a:rPr>
              <a:t>Різниця новели та оповідання</a:t>
            </a:r>
            <a:r>
              <a:rPr lang="uk-UA" sz="2400" b="1" i="1" dirty="0">
                <a:latin typeface="Comic Sans MS" panose="030F0702030302020204" pitchFamily="66" charset="0"/>
              </a:rPr>
              <a:t>:</a:t>
            </a:r>
            <a:endParaRPr lang="ru-RU" sz="2400" i="1" dirty="0">
              <a:latin typeface="Comic Sans MS" panose="030F0702030302020204" pitchFamily="66" charset="0"/>
            </a:endParaRPr>
          </a:p>
          <a:p>
            <a:r>
              <a:rPr lang="uk-UA" sz="2800" b="1" i="1" dirty="0">
                <a:latin typeface="Comic Sans MS" panose="030F0702030302020204" pitchFamily="66" charset="0"/>
              </a:rPr>
              <a:t>Новелі властиві:</a:t>
            </a:r>
            <a:endParaRPr lang="ru-RU" sz="2800" b="1" i="1" dirty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b="1" i="1" dirty="0" smtClean="0">
                <a:latin typeface="Comic Sans MS" panose="030F0702030302020204" pitchFamily="66" charset="0"/>
              </a:rPr>
              <a:t> незвичайність;</a:t>
            </a:r>
            <a:endParaRPr lang="ru-RU" sz="2400" b="1" i="1" dirty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b="1" i="1" dirty="0" smtClean="0">
                <a:latin typeface="Comic Sans MS" panose="030F0702030302020204" pitchFamily="66" charset="0"/>
              </a:rPr>
              <a:t>оригінальність </a:t>
            </a:r>
            <a:r>
              <a:rPr lang="uk-UA" sz="2400" b="1" i="1" dirty="0">
                <a:latin typeface="Comic Sans MS" panose="030F0702030302020204" pitchFamily="66" charset="0"/>
              </a:rPr>
              <a:t>явища, що </a:t>
            </a:r>
            <a:r>
              <a:rPr lang="uk-UA" sz="2400" b="1" i="1" dirty="0" smtClean="0">
                <a:latin typeface="Comic Sans MS" panose="030F0702030302020204" pitchFamily="66" charset="0"/>
              </a:rPr>
              <a:t>описується;</a:t>
            </a:r>
            <a:endParaRPr lang="ru-RU" sz="2400" b="1" i="1" dirty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b="1" i="1" dirty="0" smtClean="0">
                <a:latin typeface="Comic Sans MS" panose="030F0702030302020204" pitchFamily="66" charset="0"/>
              </a:rPr>
              <a:t>гострота </a:t>
            </a:r>
            <a:r>
              <a:rPr lang="uk-UA" sz="2400" b="1" i="1" dirty="0">
                <a:latin typeface="Comic Sans MS" panose="030F0702030302020204" pitchFamily="66" charset="0"/>
              </a:rPr>
              <a:t>сюжетної </a:t>
            </a:r>
            <a:r>
              <a:rPr lang="uk-UA" sz="2400" b="1" i="1" dirty="0" smtClean="0">
                <a:latin typeface="Comic Sans MS" panose="030F0702030302020204" pitchFamily="66" charset="0"/>
              </a:rPr>
              <a:t>побудови;</a:t>
            </a:r>
            <a:endParaRPr lang="ru-RU" sz="2400" b="1" i="1" dirty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b="1" i="1" dirty="0" smtClean="0">
                <a:latin typeface="Comic Sans MS" panose="030F0702030302020204" pitchFamily="66" charset="0"/>
              </a:rPr>
              <a:t>відточеність стилю;</a:t>
            </a:r>
            <a:endParaRPr lang="ru-RU" sz="2400" b="1" i="1" dirty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b="1" i="1" dirty="0" smtClean="0">
                <a:latin typeface="Comic Sans MS" panose="030F0702030302020204" pitchFamily="66" charset="0"/>
              </a:rPr>
              <a:t>несподіваний фінал;</a:t>
            </a:r>
            <a:endParaRPr lang="ru-RU" sz="2400" b="1" i="1" dirty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400" b="1" i="1" dirty="0" smtClean="0">
                <a:latin typeface="Comic Sans MS" panose="030F0702030302020204" pitchFamily="66" charset="0"/>
              </a:rPr>
              <a:t>внутрішній </a:t>
            </a:r>
            <a:r>
              <a:rPr lang="uk-UA" sz="2400" b="1" i="1" dirty="0">
                <a:latin typeface="Comic Sans MS" panose="030F0702030302020204" pitchFamily="66" charset="0"/>
              </a:rPr>
              <a:t>світ персонажів показаний в ній </a:t>
            </a:r>
            <a:r>
              <a:rPr lang="uk-UA" sz="2400" b="1" i="1" dirty="0" err="1">
                <a:latin typeface="Comic Sans MS" panose="030F0702030302020204" pitchFamily="66" charset="0"/>
              </a:rPr>
              <a:t>скупо</a:t>
            </a:r>
            <a:r>
              <a:rPr lang="uk-UA" sz="2400" b="1" i="1" dirty="0">
                <a:latin typeface="Comic Sans MS" panose="030F0702030302020204" pitchFamily="66" charset="0"/>
              </a:rPr>
              <a:t> і виражений здебільшого через зовнішню дію</a:t>
            </a:r>
            <a:r>
              <a:rPr lang="uk-UA" sz="2400" b="1" i="1" dirty="0" smtClean="0">
                <a:latin typeface="Comic Sans MS" panose="030F0702030302020204" pitchFamily="66" charset="0"/>
              </a:rPr>
              <a:t>... </a:t>
            </a:r>
          </a:p>
          <a:p>
            <a:pPr marL="342900" indent="-342900">
              <a:buFontTx/>
              <a:buChar char="-"/>
            </a:pPr>
            <a:endParaRPr lang="ru-RU" sz="2400" b="1" i="1" dirty="0">
              <a:latin typeface="Comic Sans MS" panose="030F0702030302020204" pitchFamily="66" charset="0"/>
            </a:endParaRPr>
          </a:p>
          <a:p>
            <a:r>
              <a:rPr lang="uk-UA" sz="2800" b="1" i="1" dirty="0">
                <a:latin typeface="Comic Sans MS" panose="030F0702030302020204" pitchFamily="66" charset="0"/>
              </a:rPr>
              <a:t>Новелі чужі:</a:t>
            </a:r>
            <a:endParaRPr lang="ru-RU" sz="2800" b="1" i="1" dirty="0">
              <a:latin typeface="Comic Sans MS" panose="030F0702030302020204" pitchFamily="66" charset="0"/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uk-UA" sz="2400" b="1" i="1" dirty="0">
                <a:latin typeface="Comic Sans MS" panose="030F0702030302020204" pitchFamily="66" charset="0"/>
              </a:rPr>
              <a:t> екстенсивність (антонім слова інтенсивність) в описі дійсності;</a:t>
            </a:r>
            <a:endParaRPr lang="ru-RU" sz="2400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297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352928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коротке 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розважальне оповідання про реальні або правдоподібні </a:t>
            </a:r>
            <a:r>
              <a:rPr lang="uk-UA" sz="24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події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uk-UA" sz="2400" b="1" i="1" dirty="0" smtClean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виникла в </a:t>
            </a:r>
            <a:r>
              <a:rPr lang="uk-UA" sz="24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Греції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ru-RU" sz="2400" b="1" i="1" dirty="0" smtClean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становлення відбувається 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в Італії доби Відродження («Декамерон» </a:t>
            </a:r>
            <a:r>
              <a:rPr lang="uk-UA" sz="2400" b="1" i="1" dirty="0" err="1">
                <a:latin typeface="Comic Sans MS" panose="030F0702030302020204" pitchFamily="66" charset="0"/>
                <a:ea typeface="Calibri"/>
                <a:cs typeface="Times New Roman"/>
              </a:rPr>
              <a:t>Джовані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 Боккаччо</a:t>
            </a:r>
            <a:r>
              <a:rPr lang="uk-UA" sz="24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)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uk-UA" sz="2400" b="1" i="1" dirty="0" smtClean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через 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Італію </a:t>
            </a:r>
            <a:r>
              <a:rPr lang="uk-UA" sz="24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проникає 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в інші літератури </a:t>
            </a:r>
            <a:r>
              <a:rPr lang="uk-UA" sz="24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Європи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uk-UA" sz="2400" b="1" i="1" dirty="0" smtClean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uk-UA" sz="24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набуває 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в кожній з них </a:t>
            </a:r>
            <a:r>
              <a:rPr lang="uk-UA" sz="24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національних літератур оригінальних 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рис. </a:t>
            </a:r>
            <a:endParaRPr lang="ru-RU" sz="2400" b="1" i="1" dirty="0"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076451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:\Users\Валя\Desktop\Pierre_Larousse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96" y="786195"/>
            <a:ext cx="3600400" cy="547260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788024" y="2780928"/>
            <a:ext cx="39604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i="1" dirty="0">
                <a:latin typeface="Comic Sans MS" panose="030F0702030302020204" pitchFamily="66" charset="0"/>
                <a:ea typeface="Calibri"/>
              </a:rPr>
              <a:t>Французький словник П’єра </a:t>
            </a:r>
            <a:r>
              <a:rPr lang="uk-UA" sz="2000" b="1" i="1" dirty="0" err="1">
                <a:latin typeface="Comic Sans MS" panose="030F0702030302020204" pitchFamily="66" charset="0"/>
                <a:ea typeface="Calibri"/>
              </a:rPr>
              <a:t>Ларусса</a:t>
            </a:r>
            <a:r>
              <a:rPr lang="uk-UA" sz="2000" b="1" i="1" dirty="0">
                <a:latin typeface="Comic Sans MS" panose="030F0702030302020204" pitchFamily="66" charset="0"/>
                <a:ea typeface="Calibri"/>
              </a:rPr>
              <a:t> детермінує новелу як «Літературну структуру, яка належить до романного типу, але відрізняється від роману меншим обсягом і простотою сюжету». Відповідно в англійській мові термін «</a:t>
            </a:r>
            <a:r>
              <a:rPr lang="en-US" sz="2000" b="1" i="1" dirty="0">
                <a:latin typeface="Comic Sans MS" panose="030F0702030302020204" pitchFamily="66" charset="0"/>
                <a:ea typeface="Calibri"/>
              </a:rPr>
              <a:t>novel</a:t>
            </a:r>
            <a:r>
              <a:rPr lang="uk-UA" sz="2000" b="1" i="1" dirty="0">
                <a:latin typeface="Comic Sans MS" panose="030F0702030302020204" pitchFamily="66" charset="0"/>
                <a:ea typeface="Calibri"/>
              </a:rPr>
              <a:t>» використовується для позначення поняття «роман»</a:t>
            </a:r>
            <a:endParaRPr lang="ru-RU" sz="2000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3659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0688"/>
            <a:ext cx="8568952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У слов’янські літератури жанр новели, в основному </a:t>
            </a:r>
            <a:r>
              <a:rPr lang="uk-UA" sz="2400" b="1" i="1" dirty="0" err="1">
                <a:latin typeface="Comic Sans MS" panose="030F0702030302020204" pitchFamily="66" charset="0"/>
                <a:ea typeface="Calibri"/>
                <a:cs typeface="Times New Roman"/>
              </a:rPr>
              <a:t>боккаччівського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 зразка, проникає в </a:t>
            </a:r>
            <a:r>
              <a:rPr lang="uk-UA" sz="24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ХІХ ст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., але період розвитку припадає на к. ХІХ – </a:t>
            </a:r>
            <a:r>
              <a:rPr lang="uk-UA" sz="2400" b="1" i="1" dirty="0" err="1">
                <a:latin typeface="Comic Sans MS" panose="030F0702030302020204" pitchFamily="66" charset="0"/>
                <a:ea typeface="Calibri"/>
                <a:cs typeface="Times New Roman"/>
              </a:rPr>
              <a:t>поч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. ХХ ст. </a:t>
            </a:r>
            <a:endParaRPr lang="ru-RU" sz="2400" b="1" i="1" dirty="0"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492896"/>
            <a:ext cx="84249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>
                <a:latin typeface="Comic Sans MS" panose="030F0702030302020204" pitchFamily="66" charset="0"/>
              </a:rPr>
              <a:t>Жанрові риси </a:t>
            </a:r>
            <a:r>
              <a:rPr lang="uk-UA" sz="2800" b="1" i="1" dirty="0" smtClean="0">
                <a:latin typeface="Comic Sans MS" panose="030F0702030302020204" pitchFamily="66" charset="0"/>
              </a:rPr>
              <a:t>новели</a:t>
            </a:r>
          </a:p>
          <a:p>
            <a:endParaRPr lang="uk-UA" sz="2800" b="1" i="1" dirty="0" smtClean="0">
              <a:latin typeface="Comic Sans MS" panose="030F0702030302020204" pitchFamily="66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uk-UA" sz="2800" i="1" dirty="0" smtClean="0">
                <a:latin typeface="Comic Sans MS" panose="030F0702030302020204" pitchFamily="66" charset="0"/>
              </a:rPr>
              <a:t>чітка </a:t>
            </a:r>
            <a:r>
              <a:rPr lang="uk-UA" sz="2800" i="1" dirty="0">
                <a:latin typeface="Comic Sans MS" panose="030F0702030302020204" pitchFamily="66" charset="0"/>
              </a:rPr>
              <a:t>окресленість </a:t>
            </a:r>
            <a:r>
              <a:rPr lang="uk-UA" sz="2800" i="1" dirty="0" smtClean="0">
                <a:latin typeface="Comic Sans MS" panose="030F0702030302020204" pitchFamily="66" charset="0"/>
              </a:rPr>
              <a:t>фабули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uk-UA" sz="2800" i="1" dirty="0" smtClean="0">
              <a:latin typeface="Comic Sans MS" panose="030F0702030302020204" pitchFamily="66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i="1" dirty="0" smtClean="0">
                <a:latin typeface="Comic Sans MS" panose="030F0702030302020204" pitchFamily="66" charset="0"/>
              </a:rPr>
              <a:t>з </a:t>
            </a:r>
            <a:r>
              <a:rPr lang="uk-UA" sz="2800" i="1" dirty="0">
                <a:latin typeface="Comic Sans MS" panose="030F0702030302020204" pitchFamily="66" charset="0"/>
              </a:rPr>
              <a:t>оповіданням чи повістю її зближують такі жанрові ознаки, як однолінійність, </a:t>
            </a:r>
            <a:r>
              <a:rPr lang="uk-UA" sz="2800" i="1" dirty="0" err="1">
                <a:latin typeface="Comic Sans MS" panose="030F0702030302020204" pitchFamily="66" charset="0"/>
              </a:rPr>
              <a:t>одноконфліктність</a:t>
            </a:r>
            <a:r>
              <a:rPr lang="uk-UA" sz="2800" i="1" dirty="0">
                <a:latin typeface="Comic Sans MS" panose="030F0702030302020204" pitchFamily="66" charset="0"/>
              </a:rPr>
              <a:t>, настанова на достовірність </a:t>
            </a:r>
            <a:r>
              <a:rPr lang="uk-UA" sz="2800" i="1" dirty="0" smtClean="0">
                <a:latin typeface="Comic Sans MS" panose="030F0702030302020204" pitchFamily="66" charset="0"/>
              </a:rPr>
              <a:t>матеріалу</a:t>
            </a:r>
            <a:endParaRPr lang="ru-RU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7588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13690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 smtClean="0">
                <a:latin typeface="Comic Sans MS" panose="030F0702030302020204" pitchFamily="66" charset="0"/>
              </a:rPr>
              <a:t>Ознаки новели </a:t>
            </a:r>
            <a:r>
              <a:rPr lang="uk-UA" sz="2400" b="1" i="1" dirty="0">
                <a:latin typeface="Comic Sans MS" panose="030F0702030302020204" pitchFamily="66" charset="0"/>
              </a:rPr>
              <a:t>ХХ ст</a:t>
            </a:r>
            <a:r>
              <a:rPr lang="uk-UA" sz="2400" b="1" i="1" dirty="0" smtClean="0">
                <a:latin typeface="Comic Sans MS" panose="030F0702030302020204" pitchFamily="66" charset="0"/>
              </a:rPr>
              <a:t>.</a:t>
            </a:r>
            <a:endParaRPr lang="uk-UA" sz="2800" b="1" i="1" dirty="0" smtClean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uk-UA" sz="2000" b="1" i="1" dirty="0" smtClean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b="1" i="1" dirty="0" smtClean="0">
                <a:latin typeface="Comic Sans MS" panose="030F0702030302020204" pitchFamily="66" charset="0"/>
              </a:rPr>
              <a:t>лаконізм, витонченість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uk-UA" sz="2000" b="1" i="1" dirty="0" smtClean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b="1" i="1" dirty="0" smtClean="0">
                <a:latin typeface="Comic Sans MS" panose="030F0702030302020204" pitchFamily="66" charset="0"/>
              </a:rPr>
              <a:t>глибина </a:t>
            </a:r>
            <a:r>
              <a:rPr lang="uk-UA" sz="2000" b="1" i="1" dirty="0">
                <a:latin typeface="Comic Sans MS" panose="030F0702030302020204" pitchFamily="66" charset="0"/>
              </a:rPr>
              <a:t>та </a:t>
            </a:r>
            <a:r>
              <a:rPr lang="uk-UA" sz="2000" b="1" i="1" dirty="0" err="1" smtClean="0">
                <a:latin typeface="Comic Sans MS" panose="030F0702030302020204" pitchFamily="66" charset="0"/>
              </a:rPr>
              <a:t>метафоричность</a:t>
            </a:r>
            <a:endParaRPr lang="uk-UA" sz="2000" b="1" i="1" dirty="0" smtClean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uk-UA" sz="2000" b="1" i="1" dirty="0" smtClean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b="1" i="1" dirty="0" smtClean="0">
                <a:latin typeface="Comic Sans MS" panose="030F0702030302020204" pitchFamily="66" charset="0"/>
              </a:rPr>
              <a:t>збільшення  елементів </a:t>
            </a:r>
            <a:r>
              <a:rPr lang="uk-UA" sz="2000" b="1" i="1" dirty="0">
                <a:latin typeface="Comic Sans MS" panose="030F0702030302020204" pitchFamily="66" charset="0"/>
              </a:rPr>
              <a:t>умовності та </a:t>
            </a:r>
            <a:r>
              <a:rPr lang="uk-UA" sz="2000" b="1" i="1" dirty="0" smtClean="0">
                <a:latin typeface="Comic Sans MS" panose="030F0702030302020204" pitchFamily="66" charset="0"/>
              </a:rPr>
              <a:t>гротеску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uk-UA" sz="2000" b="1" i="1" dirty="0" smtClean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uk-UA" sz="2000" b="1" i="1" dirty="0" smtClean="0">
                <a:latin typeface="Comic Sans MS" panose="030F0702030302020204" pitchFamily="66" charset="0"/>
              </a:rPr>
              <a:t>характерні </a:t>
            </a:r>
            <a:r>
              <a:rPr lang="uk-UA" sz="2000" b="1" i="1" dirty="0">
                <a:latin typeface="Comic Sans MS" panose="030F0702030302020204" pitchFamily="66" charset="0"/>
              </a:rPr>
              <a:t>експериментальність та </a:t>
            </a:r>
            <a:r>
              <a:rPr lang="uk-UA" sz="2000" b="1" i="1" dirty="0" smtClean="0">
                <a:latin typeface="Comic Sans MS" panose="030F0702030302020204" pitchFamily="66" charset="0"/>
              </a:rPr>
              <a:t>підтекст</a:t>
            </a:r>
          </a:p>
          <a:p>
            <a:endParaRPr lang="uk-UA" sz="2400" b="1" i="1" dirty="0" smtClean="0">
              <a:latin typeface="Comic Sans MS" panose="030F0702030302020204" pitchFamily="66" charset="0"/>
            </a:endParaRPr>
          </a:p>
          <a:p>
            <a:pPr algn="just"/>
            <a:r>
              <a:rPr lang="uk-UA" sz="2800" b="1" i="1" dirty="0" smtClean="0">
                <a:latin typeface="Comic Sans MS" panose="030F0702030302020204" pitchFamily="66" charset="0"/>
              </a:rPr>
              <a:t>Майстри </a:t>
            </a:r>
            <a:r>
              <a:rPr lang="uk-UA" sz="2800" b="1" i="1" dirty="0">
                <a:latin typeface="Comic Sans MS" panose="030F0702030302020204" pitchFamily="66" charset="0"/>
              </a:rPr>
              <a:t>новели к. ХІХ – ХХ ст</a:t>
            </a:r>
            <a:r>
              <a:rPr lang="uk-UA" sz="2800" b="1" i="1" dirty="0" smtClean="0">
                <a:latin typeface="Comic Sans MS" panose="030F0702030302020204" pitchFamily="66" charset="0"/>
              </a:rPr>
              <a:t>.</a:t>
            </a:r>
            <a:r>
              <a:rPr lang="uk-UA" sz="2400" b="1" i="1" dirty="0" smtClean="0">
                <a:latin typeface="Comic Sans MS" panose="030F0702030302020204" pitchFamily="66" charset="0"/>
              </a:rPr>
              <a:t>: </a:t>
            </a:r>
            <a:endParaRPr lang="uk-UA" sz="2400" b="1" i="1" dirty="0">
              <a:latin typeface="Comic Sans MS" panose="030F0702030302020204" pitchFamily="66" charset="0"/>
            </a:endParaRPr>
          </a:p>
          <a:p>
            <a:pPr algn="just"/>
            <a:r>
              <a:rPr lang="uk-UA" sz="2000" b="1" i="1" dirty="0" smtClean="0">
                <a:latin typeface="Comic Sans MS" panose="030F0702030302020204" pitchFamily="66" charset="0"/>
              </a:rPr>
              <a:t>Гі </a:t>
            </a:r>
            <a:r>
              <a:rPr lang="uk-UA" sz="2000" b="1" i="1" dirty="0">
                <a:latin typeface="Comic Sans MS" panose="030F0702030302020204" pitchFamily="66" charset="0"/>
              </a:rPr>
              <a:t>де Мопассан, Андре Моруа, </a:t>
            </a:r>
            <a:r>
              <a:rPr lang="uk-UA" sz="2000" b="1" i="1" dirty="0" err="1">
                <a:latin typeface="Comic Sans MS" panose="030F0702030302020204" pitchFamily="66" charset="0"/>
              </a:rPr>
              <a:t>Ерве</a:t>
            </a:r>
            <a:r>
              <a:rPr lang="uk-UA" sz="2000" b="1" i="1" dirty="0">
                <a:latin typeface="Comic Sans MS" panose="030F0702030302020204" pitchFamily="66" charset="0"/>
              </a:rPr>
              <a:t> </a:t>
            </a:r>
            <a:r>
              <a:rPr lang="uk-UA" sz="2000" b="1" i="1" dirty="0" err="1">
                <a:latin typeface="Comic Sans MS" panose="030F0702030302020204" pitchFamily="66" charset="0"/>
              </a:rPr>
              <a:t>Базен</a:t>
            </a:r>
            <a:r>
              <a:rPr lang="uk-UA" sz="2000" b="1" i="1" dirty="0">
                <a:latin typeface="Comic Sans MS" panose="030F0702030302020204" pitchFamily="66" charset="0"/>
              </a:rPr>
              <a:t>, Роберт </a:t>
            </a:r>
            <a:r>
              <a:rPr lang="uk-UA" sz="2000" b="1" i="1" dirty="0" err="1">
                <a:latin typeface="Comic Sans MS" panose="030F0702030302020204" pitchFamily="66" charset="0"/>
              </a:rPr>
              <a:t>Л’юїс</a:t>
            </a:r>
            <a:r>
              <a:rPr lang="uk-UA" sz="2000" b="1" i="1" dirty="0">
                <a:latin typeface="Comic Sans MS" panose="030F0702030302020204" pitchFamily="66" charset="0"/>
              </a:rPr>
              <a:t> </a:t>
            </a:r>
            <a:r>
              <a:rPr lang="uk-UA" sz="2000" b="1" i="1" dirty="0" err="1">
                <a:latin typeface="Comic Sans MS" panose="030F0702030302020204" pitchFamily="66" charset="0"/>
              </a:rPr>
              <a:t>Стівенсон</a:t>
            </a:r>
            <a:r>
              <a:rPr lang="uk-UA" sz="2000" b="1" i="1" dirty="0">
                <a:latin typeface="Comic Sans MS" panose="030F0702030302020204" pitchFamily="66" charset="0"/>
              </a:rPr>
              <a:t>, Джозеф Конрад, </a:t>
            </a:r>
            <a:r>
              <a:rPr lang="uk-UA" sz="2000" b="1" i="1" dirty="0" err="1">
                <a:latin typeface="Comic Sans MS" panose="030F0702030302020204" pitchFamily="66" charset="0"/>
              </a:rPr>
              <a:t>Грем</a:t>
            </a:r>
            <a:r>
              <a:rPr lang="uk-UA" sz="2000" b="1" i="1" dirty="0">
                <a:latin typeface="Comic Sans MS" panose="030F0702030302020204" pitchFamily="66" charset="0"/>
              </a:rPr>
              <a:t> Грін, </a:t>
            </a:r>
            <a:r>
              <a:rPr lang="uk-UA" sz="2000" b="1" i="1" dirty="0" err="1">
                <a:latin typeface="Comic Sans MS" panose="030F0702030302020204" pitchFamily="66" charset="0"/>
              </a:rPr>
              <a:t>О.Генрі</a:t>
            </a:r>
            <a:r>
              <a:rPr lang="uk-UA" sz="2000" b="1" i="1" dirty="0">
                <a:latin typeface="Comic Sans MS" panose="030F0702030302020204" pitchFamily="66" charset="0"/>
              </a:rPr>
              <a:t>, Ернест </a:t>
            </a:r>
            <a:r>
              <a:rPr lang="uk-UA" sz="2000" b="1" i="1" dirty="0" err="1">
                <a:latin typeface="Comic Sans MS" panose="030F0702030302020204" pitchFamily="66" charset="0"/>
              </a:rPr>
              <a:t>Гемінгвей</a:t>
            </a:r>
            <a:r>
              <a:rPr lang="uk-UA" sz="2000" b="1" i="1" dirty="0">
                <a:latin typeface="Comic Sans MS" panose="030F0702030302020204" pitchFamily="66" charset="0"/>
              </a:rPr>
              <a:t>, Вільям Фолкнер, Томас Манн, Генріх </a:t>
            </a:r>
            <a:r>
              <a:rPr lang="uk-UA" sz="2000" b="1" i="1" dirty="0" err="1">
                <a:latin typeface="Comic Sans MS" panose="030F0702030302020204" pitchFamily="66" charset="0"/>
              </a:rPr>
              <a:t>Бьолль</a:t>
            </a:r>
            <a:r>
              <a:rPr lang="uk-UA" sz="2000" b="1" i="1" dirty="0">
                <a:latin typeface="Comic Sans MS" panose="030F0702030302020204" pitchFamily="66" charset="0"/>
              </a:rPr>
              <a:t>, Стефан </a:t>
            </a:r>
            <a:r>
              <a:rPr lang="uk-UA" sz="2000" b="1" i="1" dirty="0" err="1">
                <a:latin typeface="Comic Sans MS" panose="030F0702030302020204" pitchFamily="66" charset="0"/>
              </a:rPr>
              <a:t>Цвейг</a:t>
            </a:r>
            <a:r>
              <a:rPr lang="uk-UA" sz="2000" b="1" i="1" dirty="0">
                <a:latin typeface="Comic Sans MS" panose="030F0702030302020204" pitchFamily="66" charset="0"/>
              </a:rPr>
              <a:t>, Франц Кафка, Акутагава </a:t>
            </a:r>
            <a:r>
              <a:rPr lang="uk-UA" sz="2000" b="1" i="1" dirty="0" err="1">
                <a:latin typeface="Comic Sans MS" panose="030F0702030302020204" pitchFamily="66" charset="0"/>
              </a:rPr>
              <a:t>Рюноске</a:t>
            </a:r>
            <a:r>
              <a:rPr lang="uk-UA" sz="2000" b="1" i="1" dirty="0">
                <a:latin typeface="Comic Sans MS" panose="030F0702030302020204" pitchFamily="66" charset="0"/>
              </a:rPr>
              <a:t>, Антон Чехов, Іван Бунін, Олександр Купрін, Леонід Андрєєв, Володимир Набоков, Веніамін Каверін, Карел Чапек, Іво </a:t>
            </a:r>
            <a:r>
              <a:rPr lang="uk-UA" sz="2000" b="1" i="1" dirty="0" err="1">
                <a:latin typeface="Comic Sans MS" panose="030F0702030302020204" pitchFamily="66" charset="0"/>
              </a:rPr>
              <a:t>Андрич</a:t>
            </a:r>
            <a:r>
              <a:rPr lang="uk-UA" sz="2000" b="1" i="1" dirty="0">
                <a:latin typeface="Comic Sans MS" panose="030F0702030302020204" pitchFamily="66" charset="0"/>
              </a:rPr>
              <a:t>, Василь Стефаник, Михайло Коцюбинський, Лесь Мартович, Григорій Косинка, Григір Тютюнник, Євген </a:t>
            </a:r>
            <a:r>
              <a:rPr lang="uk-UA" sz="2000" b="1" i="1" dirty="0" smtClean="0">
                <a:latin typeface="Comic Sans MS" panose="030F0702030302020204" pitchFamily="66" charset="0"/>
              </a:rPr>
              <a:t>Гуцало та </a:t>
            </a:r>
            <a:r>
              <a:rPr lang="uk-UA" sz="2000" b="1" i="1" dirty="0">
                <a:latin typeface="Comic Sans MS" panose="030F0702030302020204" pitchFamily="66" charset="0"/>
              </a:rPr>
              <a:t>ін.</a:t>
            </a:r>
            <a:endParaRPr lang="ru-RU" sz="2000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8079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97346"/>
            <a:ext cx="8208912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i="1" dirty="0">
                <a:latin typeface="Comic Sans MS" panose="030F0702030302020204" pitchFamily="66" charset="0"/>
              </a:rPr>
              <a:t>Оповідання </a:t>
            </a:r>
            <a:endParaRPr lang="uk-UA" sz="3600" b="1" i="1" dirty="0" smtClean="0">
              <a:latin typeface="Comic Sans MS" panose="030F0702030302020204" pitchFamily="66" charset="0"/>
            </a:endParaRPr>
          </a:p>
          <a:p>
            <a:endParaRPr lang="uk-UA" sz="2000" b="1" i="1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b="1" i="1" dirty="0" smtClean="0">
                <a:latin typeface="Comic Sans MS" panose="030F0702030302020204" pitchFamily="66" charset="0"/>
              </a:rPr>
              <a:t>невеликий </a:t>
            </a:r>
            <a:r>
              <a:rPr lang="uk-UA" b="1" i="1" dirty="0">
                <a:latin typeface="Comic Sans MS" panose="030F0702030302020204" pitchFamily="66" charset="0"/>
              </a:rPr>
              <a:t>за розміром епічний жанр художньої </a:t>
            </a:r>
            <a:r>
              <a:rPr lang="uk-UA" b="1" i="1" dirty="0" smtClean="0">
                <a:latin typeface="Comic Sans MS" panose="030F0702030302020204" pitchFamily="66" charset="0"/>
              </a:rPr>
              <a:t>літератури</a:t>
            </a:r>
            <a:r>
              <a:rPr lang="uk-UA" b="1" i="1" dirty="0">
                <a:latin typeface="Comic Sans MS" panose="030F0702030302020204" pitchFamily="66" charset="0"/>
              </a:rPr>
              <a:t> </a:t>
            </a:r>
            <a:endParaRPr lang="uk-UA" b="1" i="1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b="1" i="1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b="1" i="1" dirty="0" smtClean="0">
                <a:latin typeface="Comic Sans MS" panose="030F0702030302020204" pitchFamily="66" charset="0"/>
              </a:rPr>
              <a:t>однин </a:t>
            </a:r>
            <a:r>
              <a:rPr lang="uk-UA" b="1" i="1" dirty="0">
                <a:latin typeface="Comic Sans MS" panose="030F0702030302020204" pitchFamily="66" charset="0"/>
              </a:rPr>
              <a:t>із найдавніших </a:t>
            </a:r>
            <a:r>
              <a:rPr lang="uk-UA" b="1" i="1" dirty="0" smtClean="0">
                <a:latin typeface="Comic Sans MS" panose="030F0702030302020204" pitchFamily="66" charset="0"/>
              </a:rPr>
              <a:t>жанрів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uk-UA" b="1" i="1" dirty="0" smtClean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uk-UA" b="1" i="1" dirty="0" smtClean="0">
                <a:latin typeface="Comic Sans MS" panose="030F0702030302020204" pitchFamily="66" charset="0"/>
              </a:rPr>
              <a:t>найтрадиційніший </a:t>
            </a:r>
            <a:r>
              <a:rPr lang="uk-UA" b="1" i="1" dirty="0">
                <a:latin typeface="Comic Sans MS" panose="030F0702030302020204" pitchFamily="66" charset="0"/>
              </a:rPr>
              <a:t>для слов’янських </a:t>
            </a:r>
            <a:r>
              <a:rPr lang="uk-UA" b="1" i="1" dirty="0" smtClean="0">
                <a:latin typeface="Comic Sans MS" panose="030F0702030302020204" pitchFamily="66" charset="0"/>
              </a:rPr>
              <a:t>літератур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b="1" i="1" dirty="0">
              <a:latin typeface="Comic Sans MS" panose="030F0702030302020204" pitchFamily="66" charset="0"/>
            </a:endParaRPr>
          </a:p>
          <a:p>
            <a:r>
              <a:rPr lang="uk-UA" b="1" i="1" dirty="0">
                <a:latin typeface="Comic Sans MS" panose="030F0702030302020204" pitchFamily="66" charset="0"/>
              </a:rPr>
              <a:t> </a:t>
            </a:r>
            <a:endParaRPr lang="ru-RU" b="1" i="1" dirty="0">
              <a:latin typeface="Comic Sans MS" panose="030F0702030302020204" pitchFamily="66" charset="0"/>
            </a:endParaRPr>
          </a:p>
          <a:p>
            <a:pPr algn="just"/>
            <a:r>
              <a:rPr lang="uk-UA" b="1" i="1" dirty="0">
                <a:latin typeface="Comic Sans MS" panose="030F0702030302020204" pitchFamily="66" charset="0"/>
              </a:rPr>
              <a:t>На </a:t>
            </a:r>
            <a:r>
              <a:rPr lang="uk-UA" b="1" i="1" dirty="0" err="1">
                <a:latin typeface="Comic Sans MS" panose="030F0702030302020204" pitchFamily="66" charset="0"/>
              </a:rPr>
              <a:t>рубежі</a:t>
            </a:r>
            <a:r>
              <a:rPr lang="uk-UA" b="1" i="1" dirty="0">
                <a:latin typeface="Comic Sans MS" panose="030F0702030302020204" pitchFamily="66" charset="0"/>
              </a:rPr>
              <a:t> ІІІ–ІІ тисячоліть н.е. в Єгипті з’являються оповідання про мореплавця з розбитого корабля, що містило в собі як вигадані, так і цілком достовірні елементи. </a:t>
            </a:r>
            <a:endParaRPr lang="uk-UA" b="1" i="1" dirty="0" smtClean="0">
              <a:latin typeface="Comic Sans MS" panose="030F0702030302020204" pitchFamily="66" charset="0"/>
            </a:endParaRPr>
          </a:p>
          <a:p>
            <a:pPr algn="just"/>
            <a:endParaRPr lang="ru-RU" b="1" i="1" dirty="0">
              <a:latin typeface="Comic Sans MS" panose="030F0702030302020204" pitchFamily="66" charset="0"/>
            </a:endParaRPr>
          </a:p>
          <a:p>
            <a:pPr algn="just"/>
            <a:r>
              <a:rPr lang="uk-UA" b="1" i="1" dirty="0">
                <a:latin typeface="Comic Sans MS" panose="030F0702030302020204" pitchFamily="66" charset="0"/>
              </a:rPr>
              <a:t>У східних літературах оповідання посідає суттєве місце в жанровій </a:t>
            </a:r>
            <a:r>
              <a:rPr lang="uk-UA" b="1" i="1" dirty="0" smtClean="0">
                <a:latin typeface="Comic Sans MS" panose="030F0702030302020204" pitchFamily="66" charset="0"/>
              </a:rPr>
              <a:t>ієрархії</a:t>
            </a:r>
            <a:r>
              <a:rPr lang="uk-UA" b="1" i="1" dirty="0">
                <a:latin typeface="Comic Sans MS" panose="030F0702030302020204" pitchFamily="66" charset="0"/>
              </a:rPr>
              <a:t> </a:t>
            </a:r>
            <a:r>
              <a:rPr lang="uk-UA" b="1" i="1" dirty="0" smtClean="0">
                <a:latin typeface="Comic Sans MS" panose="030F0702030302020204" pitchFamily="66" charset="0"/>
              </a:rPr>
              <a:t>(«</a:t>
            </a:r>
            <a:r>
              <a:rPr lang="uk-UA" b="1" i="1" dirty="0">
                <a:latin typeface="Comic Sans MS" panose="030F0702030302020204" pitchFamily="66" charset="0"/>
              </a:rPr>
              <a:t>Оповідання про події у світі» </a:t>
            </a:r>
            <a:r>
              <a:rPr lang="uk-UA" b="1" i="1" dirty="0" err="1">
                <a:latin typeface="Comic Sans MS" panose="030F0702030302020204" pitchFamily="66" charset="0"/>
              </a:rPr>
              <a:t>Лю</a:t>
            </a:r>
            <a:r>
              <a:rPr lang="uk-UA" b="1" i="1" dirty="0">
                <a:latin typeface="Comic Sans MS" panose="030F0702030302020204" pitchFamily="66" charset="0"/>
              </a:rPr>
              <a:t> І-</a:t>
            </a:r>
            <a:r>
              <a:rPr lang="uk-UA" b="1" i="1" dirty="0" err="1">
                <a:latin typeface="Comic Sans MS" panose="030F0702030302020204" pitchFamily="66" charset="0"/>
              </a:rPr>
              <a:t>цзина</a:t>
            </a:r>
            <a:r>
              <a:rPr lang="uk-UA" b="1" i="1" dirty="0">
                <a:latin typeface="Comic Sans MS" panose="030F0702030302020204" pitchFamily="66" charset="0"/>
              </a:rPr>
              <a:t>, </a:t>
            </a:r>
            <a:r>
              <a:rPr lang="en-US" b="1" i="1" dirty="0">
                <a:latin typeface="Comic Sans MS" panose="030F0702030302020204" pitchFamily="66" charset="0"/>
              </a:rPr>
              <a:t>V</a:t>
            </a:r>
            <a:r>
              <a:rPr lang="uk-UA" b="1" i="1" dirty="0">
                <a:latin typeface="Comic Sans MS" panose="030F0702030302020204" pitchFamily="66" charset="0"/>
              </a:rPr>
              <a:t>ст.; «Нові оповідання при лампі з підрізаними </a:t>
            </a:r>
            <a:r>
              <a:rPr lang="uk-UA" b="1" i="1" dirty="0" err="1">
                <a:latin typeface="Comic Sans MS" panose="030F0702030302020204" pitchFamily="66" charset="0"/>
              </a:rPr>
              <a:t>ґнотами</a:t>
            </a:r>
            <a:r>
              <a:rPr lang="uk-UA" b="1" i="1" dirty="0">
                <a:latin typeface="Comic Sans MS" panose="030F0702030302020204" pitchFamily="66" charset="0"/>
              </a:rPr>
              <a:t>» </a:t>
            </a:r>
            <a:r>
              <a:rPr lang="uk-UA" b="1" i="1" dirty="0" err="1">
                <a:latin typeface="Comic Sans MS" panose="030F0702030302020204" pitchFamily="66" charset="0"/>
              </a:rPr>
              <a:t>Цюй</a:t>
            </a:r>
            <a:r>
              <a:rPr lang="uk-UA" b="1" i="1" dirty="0">
                <a:latin typeface="Comic Sans MS" panose="030F0702030302020204" pitchFamily="66" charset="0"/>
              </a:rPr>
              <a:t> Ю., ХІ</a:t>
            </a:r>
            <a:r>
              <a:rPr lang="en-US" b="1" i="1" dirty="0">
                <a:latin typeface="Comic Sans MS" panose="030F0702030302020204" pitchFamily="66" charset="0"/>
              </a:rPr>
              <a:t>V</a:t>
            </a:r>
            <a:r>
              <a:rPr lang="uk-UA" b="1" i="1" dirty="0">
                <a:latin typeface="Comic Sans MS" panose="030F0702030302020204" pitchFamily="66" charset="0"/>
              </a:rPr>
              <a:t> ст.; «Оповідання в пошуках лампи» </a:t>
            </a:r>
            <a:r>
              <a:rPr lang="uk-UA" b="1" i="1" dirty="0" err="1">
                <a:latin typeface="Comic Sans MS" panose="030F0702030302020204" pitchFamily="66" charset="0"/>
              </a:rPr>
              <a:t>Шао</a:t>
            </a:r>
            <a:r>
              <a:rPr lang="uk-UA" b="1" i="1" dirty="0">
                <a:latin typeface="Comic Sans MS" panose="030F0702030302020204" pitchFamily="66" charset="0"/>
              </a:rPr>
              <a:t> </a:t>
            </a:r>
            <a:r>
              <a:rPr lang="uk-UA" b="1" i="1" dirty="0" err="1">
                <a:latin typeface="Comic Sans MS" panose="030F0702030302020204" pitchFamily="66" charset="0"/>
              </a:rPr>
              <a:t>Цзин-чжаня</a:t>
            </a:r>
            <a:r>
              <a:rPr lang="uk-UA" b="1" i="1" dirty="0">
                <a:latin typeface="Comic Sans MS" panose="030F0702030302020204" pitchFamily="66" charset="0"/>
              </a:rPr>
              <a:t>, Х</a:t>
            </a:r>
            <a:r>
              <a:rPr lang="en-US" b="1" i="1" dirty="0">
                <a:latin typeface="Comic Sans MS" panose="030F0702030302020204" pitchFamily="66" charset="0"/>
              </a:rPr>
              <a:t>V</a:t>
            </a:r>
            <a:r>
              <a:rPr lang="uk-UA" b="1" i="1" dirty="0">
                <a:latin typeface="Comic Sans MS" panose="030F0702030302020204" pitchFamily="66" charset="0"/>
              </a:rPr>
              <a:t>І ст. – китайська література; Ікара </a:t>
            </a:r>
            <a:r>
              <a:rPr lang="uk-UA" b="1" i="1" dirty="0" err="1">
                <a:latin typeface="Comic Sans MS" panose="030F0702030302020204" pitchFamily="66" charset="0"/>
              </a:rPr>
              <a:t>Сайкаку</a:t>
            </a:r>
            <a:r>
              <a:rPr lang="uk-UA" b="1" i="1" dirty="0">
                <a:latin typeface="Comic Sans MS" panose="030F0702030302020204" pitchFamily="66" charset="0"/>
              </a:rPr>
              <a:t>, </a:t>
            </a:r>
            <a:r>
              <a:rPr lang="uk-UA" b="1" i="1" dirty="0" err="1">
                <a:latin typeface="Comic Sans MS" panose="030F0702030302020204" pitchFamily="66" charset="0"/>
              </a:rPr>
              <a:t>Уеда</a:t>
            </a:r>
            <a:r>
              <a:rPr lang="uk-UA" b="1" i="1" dirty="0">
                <a:latin typeface="Comic Sans MS" panose="030F0702030302020204" pitchFamily="66" charset="0"/>
              </a:rPr>
              <a:t> </a:t>
            </a:r>
            <a:r>
              <a:rPr lang="uk-UA" b="1" i="1" dirty="0" err="1">
                <a:latin typeface="Comic Sans MS" panose="030F0702030302020204" pitchFamily="66" charset="0"/>
              </a:rPr>
              <a:t>Акінарі</a:t>
            </a:r>
            <a:r>
              <a:rPr lang="uk-UA" b="1" i="1" dirty="0">
                <a:latin typeface="Comic Sans MS" panose="030F0702030302020204" pitchFamily="66" charset="0"/>
              </a:rPr>
              <a:t> – представники японської літератури, «Тисяча й одна ніч» – найвідоміша збірка оповідань в арабській літературі).</a:t>
            </a:r>
            <a:endParaRPr lang="ru-RU" b="1" i="1" dirty="0">
              <a:latin typeface="Comic Sans MS" panose="030F0702030302020204" pitchFamily="66" charset="0"/>
            </a:endParaRPr>
          </a:p>
          <a:p>
            <a:pPr algn="just"/>
            <a:r>
              <a:rPr lang="uk-UA" b="1" i="1" dirty="0">
                <a:latin typeface="Comic Sans MS" panose="030F0702030302020204" pitchFamily="66" charset="0"/>
              </a:rPr>
              <a:t> </a:t>
            </a:r>
            <a:endParaRPr lang="ru-RU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3291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8352928" cy="5366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uk-UA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Жанрові різновиди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uk-UA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за проблематикою: соціально-побутове</a:t>
            </a:r>
            <a:r>
              <a:rPr lang="uk-UA" sz="2800" b="1" i="1" dirty="0">
                <a:latin typeface="Comic Sans MS" panose="030F0702030302020204" pitchFamily="66" charset="0"/>
                <a:ea typeface="Calibri"/>
                <a:cs typeface="Times New Roman"/>
              </a:rPr>
              <a:t>, соціально-політичне, соціально-психологічне </a:t>
            </a:r>
            <a:r>
              <a:rPr lang="uk-UA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і </a:t>
            </a:r>
            <a:r>
              <a:rPr lang="uk-UA" sz="2800" b="1" i="1" dirty="0" err="1" smtClean="0">
                <a:latin typeface="Comic Sans MS" panose="030F0702030302020204" pitchFamily="66" charset="0"/>
                <a:ea typeface="Calibri"/>
                <a:cs typeface="Times New Roman"/>
              </a:rPr>
              <a:t>т.д</a:t>
            </a:r>
            <a:r>
              <a:rPr lang="uk-UA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.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uk-UA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 за естетичною спрямованістю: </a:t>
            </a:r>
            <a:r>
              <a:rPr lang="uk-UA" sz="2800" b="1" i="1" dirty="0" err="1" smtClean="0">
                <a:latin typeface="Comic Sans MS" panose="030F0702030302020204" pitchFamily="66" charset="0"/>
                <a:ea typeface="Calibri"/>
                <a:cs typeface="Times New Roman"/>
              </a:rPr>
              <a:t>атиричне</a:t>
            </a:r>
            <a:r>
              <a:rPr lang="uk-UA" sz="2800" b="1" i="1" dirty="0">
                <a:latin typeface="Comic Sans MS" panose="030F0702030302020204" pitchFamily="66" charset="0"/>
                <a:ea typeface="Calibri"/>
                <a:cs typeface="Times New Roman"/>
              </a:rPr>
              <a:t>, комічне, трагічне тощо</a:t>
            </a:r>
            <a:r>
              <a:rPr lang="uk-UA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)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uk-UA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за розповідною структурою: різне </a:t>
            </a:r>
            <a:r>
              <a:rPr lang="uk-UA" sz="2800" b="1" i="1" dirty="0">
                <a:latin typeface="Comic Sans MS" panose="030F0702030302020204" pitchFamily="66" charset="0"/>
                <a:ea typeface="Calibri"/>
                <a:cs typeface="Times New Roman"/>
              </a:rPr>
              <a:t>співвідношення власне епічного, розповідного і привнесеного до нього ліричного, авторського </a:t>
            </a:r>
            <a:r>
              <a:rPr lang="uk-UA" sz="28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тощо</a:t>
            </a:r>
            <a:endParaRPr lang="ru-RU" sz="2800" b="1" i="1" dirty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Times New Roman"/>
                <a:ea typeface="Calibri"/>
                <a:cs typeface="Times New Roman"/>
              </a:rPr>
              <a:t> </a:t>
            </a:r>
            <a:endParaRPr lang="ru-RU" sz="16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28216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3397" y="2948529"/>
            <a:ext cx="2664296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Термін «оповідання» ввела Марко Вовчок, яка в 1857 р. видала збірку «Народних оповідань</a:t>
            </a:r>
            <a:r>
              <a:rPr lang="uk-UA" sz="24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» </a:t>
            </a:r>
            <a:endParaRPr lang="ru-RU" sz="2400" b="1" i="1" dirty="0"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  <p:pic>
        <p:nvPicPr>
          <p:cNvPr id="1026" name="Picture 2" descr="Новини - Голосіївська районна в м.Києві державна адміністраці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56751"/>
            <a:ext cx="5913834" cy="5981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218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208912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 smtClean="0">
                <a:latin typeface="Comic Sans MS" panose="030F0702030302020204" pitchFamily="66" charset="0"/>
              </a:rPr>
              <a:t>Наукова</a:t>
            </a:r>
          </a:p>
          <a:p>
            <a:pPr algn="just"/>
            <a:endParaRPr lang="ru-RU" sz="2400" i="1" dirty="0">
              <a:latin typeface="Comic Sans MS" panose="030F0702030302020204" pitchFamily="66" charset="0"/>
            </a:endParaRPr>
          </a:p>
          <a:p>
            <a:pPr marL="342900" lvl="0" indent="-342900" algn="just">
              <a:buAutoNum type="arabicPeriod"/>
            </a:pPr>
            <a:r>
              <a:rPr lang="uk-UA" sz="2400" b="1" i="1" dirty="0" smtClean="0">
                <a:latin typeface="Comic Sans MS" panose="030F0702030302020204" pitchFamily="66" charset="0"/>
              </a:rPr>
              <a:t>Крижанівський </a:t>
            </a:r>
            <a:r>
              <a:rPr lang="uk-UA" sz="2400" b="1" i="1" dirty="0">
                <a:latin typeface="Comic Sans MS" panose="030F0702030302020204" pitchFamily="66" charset="0"/>
              </a:rPr>
              <a:t>С. Художнє відкриття і літературний процес. Київ : 1979. 239 с</a:t>
            </a:r>
            <a:r>
              <a:rPr lang="uk-UA" sz="2400" b="1" i="1" dirty="0" smtClean="0">
                <a:latin typeface="Comic Sans MS" panose="030F0702030302020204" pitchFamily="66" charset="0"/>
              </a:rPr>
              <a:t>.</a:t>
            </a:r>
          </a:p>
          <a:p>
            <a:pPr marL="342900" lvl="0" indent="-342900" algn="just">
              <a:buAutoNum type="arabicPeriod"/>
            </a:pPr>
            <a:endParaRPr lang="uk-UA" sz="2400" b="1" i="1" dirty="0" smtClean="0">
              <a:latin typeface="Comic Sans MS" panose="030F0702030302020204" pitchFamily="66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en-US" sz="2400" b="1" i="1" dirty="0">
                <a:latin typeface="Comic Sans MS" panose="030F0702030302020204" pitchFamily="66" charset="0"/>
              </a:rPr>
              <a:t>Schelling F. W. J</a:t>
            </a:r>
            <a:r>
              <a:rPr lang="uk-UA" sz="2400" b="1" i="1" dirty="0">
                <a:latin typeface="Comic Sans MS" panose="030F0702030302020204" pitchFamily="66" charset="0"/>
              </a:rPr>
              <a:t>. </a:t>
            </a:r>
            <a:r>
              <a:rPr lang="en-US" sz="2400" b="1" i="1" dirty="0" err="1">
                <a:latin typeface="Comic Sans MS" panose="030F0702030302020204" pitchFamily="66" charset="0"/>
              </a:rPr>
              <a:t>Texte</a:t>
            </a:r>
            <a:r>
              <a:rPr lang="en-US" sz="2400" b="1" i="1" dirty="0">
                <a:latin typeface="Comic Sans MS" panose="030F0702030302020204" pitchFamily="66" charset="0"/>
              </a:rPr>
              <a:t> </a:t>
            </a:r>
            <a:r>
              <a:rPr lang="en-US" sz="2400" b="1" i="1" dirty="0" err="1">
                <a:latin typeface="Comic Sans MS" panose="030F0702030302020204" pitchFamily="66" charset="0"/>
              </a:rPr>
              <a:t>zur</a:t>
            </a:r>
            <a:r>
              <a:rPr lang="en-US" sz="2400" b="1" i="1" dirty="0">
                <a:latin typeface="Comic Sans MS" panose="030F0702030302020204" pitchFamily="66" charset="0"/>
              </a:rPr>
              <a:t> </a:t>
            </a:r>
            <a:r>
              <a:rPr lang="en-US" sz="2400" b="1" i="1" dirty="0" err="1">
                <a:latin typeface="Comic Sans MS" panose="030F0702030302020204" pitchFamily="66" charset="0"/>
              </a:rPr>
              <a:t>Philosophie</a:t>
            </a:r>
            <a:r>
              <a:rPr lang="en-US" sz="2400" b="1" i="1" dirty="0">
                <a:latin typeface="Comic Sans MS" panose="030F0702030302020204" pitchFamily="66" charset="0"/>
              </a:rPr>
              <a:t> der </a:t>
            </a:r>
            <a:r>
              <a:rPr lang="en-US" sz="2400" b="1" i="1" dirty="0" err="1">
                <a:latin typeface="Comic Sans MS" panose="030F0702030302020204" pitchFamily="66" charset="0"/>
              </a:rPr>
              <a:t>Kunst</a:t>
            </a:r>
            <a:r>
              <a:rPr lang="en-US" sz="2400" b="1" i="1" dirty="0">
                <a:latin typeface="Comic Sans MS" panose="030F0702030302020204" pitchFamily="66" charset="0"/>
              </a:rPr>
              <a:t>. URL: </a:t>
            </a:r>
            <a:r>
              <a:rPr lang="uk-UA" sz="2400" b="1" i="1" u="sng" dirty="0">
                <a:latin typeface="Comic Sans MS" panose="030F0702030302020204" pitchFamily="66" charset="0"/>
                <a:hlinkClick r:id="rId2"/>
              </a:rPr>
              <a:t>https://</a:t>
            </a:r>
            <a:r>
              <a:rPr lang="uk-UA" sz="2400" b="1" i="1" u="sng" dirty="0" smtClean="0">
                <a:latin typeface="Comic Sans MS" panose="030F0702030302020204" pitchFamily="66" charset="0"/>
                <a:hlinkClick r:id="rId2"/>
              </a:rPr>
              <a:t>www.goodreads.com/book/show/6695577-texte-zur-philosophie-der-kunst</a:t>
            </a:r>
            <a:endParaRPr lang="uk-UA" sz="2400" b="1" i="1" u="sng" dirty="0" smtClean="0">
              <a:latin typeface="Comic Sans MS" panose="030F0702030302020204" pitchFamily="66" charset="0"/>
            </a:endParaRPr>
          </a:p>
          <a:p>
            <a:pPr marL="342900" indent="-342900" algn="just">
              <a:buFontTx/>
              <a:buAutoNum type="arabicPeriod"/>
            </a:pPr>
            <a:endParaRPr lang="uk-UA" sz="2400" b="1" i="1" u="sng" dirty="0" smtClean="0">
              <a:latin typeface="Comic Sans MS" panose="030F0702030302020204" pitchFamily="66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2400" b="1" i="1" dirty="0" err="1" smtClean="0">
                <a:latin typeface="Comic Sans MS" panose="030F0702030302020204" pitchFamily="66" charset="0"/>
              </a:rPr>
              <a:t>Копистянська</a:t>
            </a:r>
            <a:r>
              <a:rPr lang="ru-RU" sz="2400" b="1" i="1" dirty="0" smtClean="0">
                <a:latin typeface="Comic Sans MS" panose="030F0702030302020204" pitchFamily="66" charset="0"/>
              </a:rPr>
              <a:t> Н. Жанр</a:t>
            </a:r>
            <a:r>
              <a:rPr lang="ru-RU" sz="2400" b="1" i="1" dirty="0">
                <a:latin typeface="Comic Sans MS" panose="030F0702030302020204" pitchFamily="66" charset="0"/>
              </a:rPr>
              <a:t>, </a:t>
            </a:r>
            <a:r>
              <a:rPr lang="ru-RU" sz="2400" b="1" i="1" dirty="0" err="1">
                <a:latin typeface="Comic Sans MS" panose="030F0702030302020204" pitchFamily="66" charset="0"/>
              </a:rPr>
              <a:t>жанрова</a:t>
            </a:r>
            <a:r>
              <a:rPr lang="ru-RU" sz="2400" b="1" i="1" dirty="0">
                <a:latin typeface="Comic Sans MS" panose="030F0702030302020204" pitchFamily="66" charset="0"/>
              </a:rPr>
              <a:t> система у </a:t>
            </a:r>
            <a:r>
              <a:rPr lang="ru-RU" sz="2400" b="1" i="1" dirty="0" err="1">
                <a:latin typeface="Comic Sans MS" panose="030F0702030302020204" pitchFamily="66" charset="0"/>
              </a:rPr>
              <a:t>просторі</a:t>
            </a:r>
            <a:r>
              <a:rPr lang="ru-RU" sz="2400" b="1" i="1" dirty="0">
                <a:latin typeface="Comic Sans MS" panose="030F0702030302020204" pitchFamily="66" charset="0"/>
              </a:rPr>
              <a:t> </a:t>
            </a:r>
            <a:r>
              <a:rPr lang="ru-RU" sz="2400" b="1" i="1" dirty="0" err="1">
                <a:latin typeface="Comic Sans MS" panose="030F0702030302020204" pitchFamily="66" charset="0"/>
              </a:rPr>
              <a:t>літературознавства</a:t>
            </a:r>
            <a:r>
              <a:rPr lang="ru-RU" sz="2400" b="1" i="1" dirty="0">
                <a:latin typeface="Comic Sans MS" panose="030F0702030302020204" pitchFamily="66" charset="0"/>
              </a:rPr>
              <a:t> : </a:t>
            </a:r>
            <a:r>
              <a:rPr lang="ru-RU" sz="2400" b="1" i="1" dirty="0" err="1">
                <a:latin typeface="Comic Sans MS" panose="030F0702030302020204" pitchFamily="66" charset="0"/>
              </a:rPr>
              <a:t>моногр</a:t>
            </a:r>
            <a:r>
              <a:rPr lang="ru-RU" sz="2400" b="1" i="1" dirty="0">
                <a:latin typeface="Comic Sans MS" panose="030F0702030302020204" pitchFamily="66" charset="0"/>
              </a:rPr>
              <a:t>. </a:t>
            </a:r>
            <a:r>
              <a:rPr lang="ru-RU" sz="2400" b="1" i="1" dirty="0" err="1">
                <a:latin typeface="Comic Sans MS" panose="030F0702030302020204" pitchFamily="66" charset="0"/>
              </a:rPr>
              <a:t>Львів</a:t>
            </a:r>
            <a:r>
              <a:rPr lang="ru-RU" sz="2400" b="1" i="1" dirty="0">
                <a:latin typeface="Comic Sans MS" panose="030F0702030302020204" pitchFamily="66" charset="0"/>
              </a:rPr>
              <a:t> : ПАІС, 2005. 368 c.</a:t>
            </a:r>
          </a:p>
          <a:p>
            <a:pPr marL="342900" lvl="0" indent="-342900" algn="just">
              <a:buAutoNum type="arabicPeriod"/>
            </a:pPr>
            <a:endParaRPr lang="ru-RU" sz="2400" b="1" i="1" dirty="0">
              <a:latin typeface="Comic Sans MS" panose="030F0702030302020204" pitchFamily="66" charset="0"/>
            </a:endParaRPr>
          </a:p>
          <a:p>
            <a:pPr lvl="0" algn="just"/>
            <a:endParaRPr lang="uk-UA" sz="2400" i="1" dirty="0" smtClean="0">
              <a:latin typeface="Comic Sans MS" panose="030F0702030302020204" pitchFamily="66" charset="0"/>
            </a:endParaRP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557949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9"/>
            <a:ext cx="82809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>
                <a:latin typeface="Comic Sans MS" panose="030F0702030302020204" pitchFamily="66" charset="0"/>
              </a:rPr>
              <a:t>Оповідання</a:t>
            </a:r>
            <a:r>
              <a:rPr lang="uk-UA" sz="2400" b="1" i="1" dirty="0" smtClean="0">
                <a:latin typeface="Comic Sans MS" panose="030F0702030302020204" pitchFamily="66" charset="0"/>
              </a:rPr>
              <a:t>:</a:t>
            </a:r>
          </a:p>
          <a:p>
            <a:endParaRPr lang="ru-RU" sz="2400" b="1" i="1" dirty="0">
              <a:latin typeface="Comic Sans MS" panose="030F0702030302020204" pitchFamily="66" charset="0"/>
            </a:endParaRPr>
          </a:p>
          <a:p>
            <a:pPr marL="271463" indent="-271463">
              <a:buFont typeface="Wingdings" panose="05000000000000000000" pitchFamily="2" charset="2"/>
              <a:buChar char="ü"/>
              <a:tabLst>
                <a:tab pos="361950" algn="l"/>
              </a:tabLst>
            </a:pPr>
            <a:r>
              <a:rPr lang="uk-UA" sz="2400" b="1" i="1" dirty="0" smtClean="0">
                <a:latin typeface="Comic Sans MS" panose="030F0702030302020204" pitchFamily="66" charset="0"/>
              </a:rPr>
              <a:t> </a:t>
            </a:r>
            <a:r>
              <a:rPr lang="uk-UA" sz="2000" b="1" i="1" dirty="0">
                <a:latin typeface="Comic Sans MS" panose="030F0702030302020204" pitchFamily="66" charset="0"/>
              </a:rPr>
              <a:t>невеликий епічний </a:t>
            </a:r>
            <a:r>
              <a:rPr lang="uk-UA" sz="2000" b="1" i="1" dirty="0" smtClean="0">
                <a:latin typeface="Comic Sans MS" panose="030F0702030302020204" pitchFamily="66" charset="0"/>
              </a:rPr>
              <a:t>твір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uk-UA" sz="2000" b="1" i="1" dirty="0" smtClean="0"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000" b="1" i="1" dirty="0" smtClean="0">
                <a:latin typeface="Comic Sans MS" panose="030F0702030302020204" pitchFamily="66" charset="0"/>
              </a:rPr>
              <a:t>змальовуються </a:t>
            </a:r>
            <a:r>
              <a:rPr lang="uk-UA" sz="2000" b="1" i="1" dirty="0">
                <a:latin typeface="Comic Sans MS" panose="030F0702030302020204" pitchFamily="66" charset="0"/>
              </a:rPr>
              <a:t>окремі епізоди з життя людей (на відміну від новели в оповіданні зображується більш повсякденне буття</a:t>
            </a:r>
            <a:r>
              <a:rPr lang="uk-UA" sz="2000" b="1" i="1" dirty="0" smtClean="0">
                <a:latin typeface="Comic Sans MS" panose="030F0702030302020204" pitchFamily="66" charset="0"/>
              </a:rPr>
              <a:t>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b="1" i="1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000" b="1" i="1" dirty="0" smtClean="0">
                <a:latin typeface="Comic Sans MS" panose="030F0702030302020204" pitchFamily="66" charset="0"/>
              </a:rPr>
              <a:t>розповідь </a:t>
            </a:r>
            <a:r>
              <a:rPr lang="uk-UA" sz="2000" b="1" i="1" dirty="0">
                <a:latin typeface="Comic Sans MS" panose="030F0702030302020204" pitchFamily="66" charset="0"/>
              </a:rPr>
              <a:t>ведеться докладна, в причинно-часовій </a:t>
            </a:r>
            <a:r>
              <a:rPr lang="uk-UA" sz="2000" b="1" i="1" dirty="0" smtClean="0">
                <a:latin typeface="Comic Sans MS" panose="030F0702030302020204" pitchFamily="66" charset="0"/>
              </a:rPr>
              <a:t>послідовності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b="1" i="1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000" b="1" i="1" dirty="0" smtClean="0">
                <a:latin typeface="Comic Sans MS" panose="030F0702030302020204" pitchFamily="66" charset="0"/>
              </a:rPr>
              <a:t>увага </a:t>
            </a:r>
            <a:r>
              <a:rPr lang="uk-UA" sz="2000" b="1" i="1" dirty="0">
                <a:latin typeface="Comic Sans MS" panose="030F0702030302020204" pitchFamily="66" charset="0"/>
              </a:rPr>
              <a:t>приділяється зображенню (відтворенню) подій та обставин, різним описам; </a:t>
            </a:r>
            <a:endParaRPr lang="uk-UA" sz="2000" b="1" i="1" dirty="0" smtClean="0"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b="1" i="1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000" b="1" i="1" dirty="0" smtClean="0">
                <a:latin typeface="Comic Sans MS" panose="030F0702030302020204" pitchFamily="66" charset="0"/>
              </a:rPr>
              <a:t>«</a:t>
            </a:r>
            <a:r>
              <a:rPr lang="uk-UA" sz="2000" b="1" i="1" dirty="0">
                <a:latin typeface="Comic Sans MS" panose="030F0702030302020204" pitchFamily="66" charset="0"/>
              </a:rPr>
              <a:t>наявність зовнішнього ланцюга вчинків, більш повільний, у порівнянні з новелою, розвиток дії – характерна риса оповідання», – вважав Фелікс Білецький.</a:t>
            </a:r>
            <a:endParaRPr lang="ru-RU" sz="2000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5697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4345"/>
            <a:ext cx="8208912" cy="5286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250" b="1" i="1" dirty="0" smtClean="0">
                <a:latin typeface="Comic Sans MS" panose="030F0702030302020204" pitchFamily="66" charset="0"/>
              </a:rPr>
              <a:t>ґрунтується </a:t>
            </a:r>
            <a:r>
              <a:rPr lang="uk-UA" sz="2250" b="1" i="1" dirty="0">
                <a:latin typeface="Comic Sans MS" panose="030F0702030302020204" pitchFamily="66" charset="0"/>
              </a:rPr>
              <a:t>на відтворенні однієї події із життя </a:t>
            </a:r>
            <a:r>
              <a:rPr lang="uk-UA" sz="2250" b="1" i="1" dirty="0" smtClean="0">
                <a:latin typeface="Comic Sans MS" panose="030F0702030302020204" pitchFamily="66" charset="0"/>
              </a:rPr>
              <a:t>героя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uk-UA" sz="2250" b="1" i="1" dirty="0" smtClean="0"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250" b="1" i="1" dirty="0" err="1">
                <a:latin typeface="Comic Sans MS" panose="030F0702030302020204" pitchFamily="66" charset="0"/>
              </a:rPr>
              <a:t>о</a:t>
            </a:r>
            <a:r>
              <a:rPr lang="uk-UA" sz="2250" b="1" i="1" dirty="0" err="1" smtClean="0">
                <a:latin typeface="Comic Sans MS" panose="030F0702030302020204" pitchFamily="66" charset="0"/>
              </a:rPr>
              <a:t>дноподійність</a:t>
            </a:r>
            <a:r>
              <a:rPr lang="uk-UA" sz="2250" b="1" i="1" dirty="0" smtClean="0">
                <a:latin typeface="Comic Sans MS" panose="030F0702030302020204" pitchFamily="66" charset="0"/>
              </a:rPr>
              <a:t> - головна </a:t>
            </a:r>
            <a:r>
              <a:rPr lang="uk-UA" sz="2250" b="1" i="1" dirty="0">
                <a:latin typeface="Comic Sans MS" panose="030F0702030302020204" pitchFamily="66" charset="0"/>
              </a:rPr>
              <a:t>ознакою жанру </a:t>
            </a:r>
            <a:r>
              <a:rPr lang="uk-UA" sz="2250" b="1" i="1" dirty="0" smtClean="0">
                <a:latin typeface="Comic Sans MS" panose="030F0702030302020204" pitchFamily="66" charset="0"/>
              </a:rPr>
              <a:t>оповідання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uk-UA" sz="2250" b="1" i="1" dirty="0" smtClean="0"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250" b="1" i="1" dirty="0" err="1" smtClean="0">
                <a:latin typeface="Comic Sans MS" panose="030F0702030302020204" pitchFamily="66" charset="0"/>
              </a:rPr>
              <a:t>однопроблемність</a:t>
            </a:r>
            <a:r>
              <a:rPr lang="uk-UA" sz="2250" b="1" i="1" dirty="0">
                <a:latin typeface="Comic Sans MS" panose="030F0702030302020204" pitchFamily="66" charset="0"/>
              </a:rPr>
              <a:t>, «</a:t>
            </a:r>
            <a:r>
              <a:rPr lang="uk-UA" sz="2250" b="1" i="1" dirty="0" err="1">
                <a:latin typeface="Comic Sans MS" panose="030F0702030302020204" pitchFamily="66" charset="0"/>
              </a:rPr>
              <a:t>одночуттєвість</a:t>
            </a:r>
            <a:r>
              <a:rPr lang="uk-UA" sz="2250" b="1" i="1" dirty="0">
                <a:latin typeface="Comic Sans MS" panose="030F0702030302020204" pitchFamily="66" charset="0"/>
              </a:rPr>
              <a:t>» душевного </a:t>
            </a:r>
            <a:r>
              <a:rPr lang="uk-UA" sz="2250" b="1" i="1" dirty="0" smtClean="0">
                <a:latin typeface="Comic Sans MS" panose="030F0702030302020204" pitchFamily="66" charset="0"/>
              </a:rPr>
              <a:t>настрою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uk-UA" sz="2250" b="1" i="1" dirty="0" smtClean="0"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250" b="1" i="1" dirty="0" err="1" smtClean="0">
                <a:latin typeface="Comic Sans MS" panose="030F0702030302020204" pitchFamily="66" charset="0"/>
              </a:rPr>
              <a:t>односюжетна</a:t>
            </a:r>
            <a:r>
              <a:rPr lang="uk-UA" sz="2250" b="1" i="1" dirty="0" smtClean="0">
                <a:latin typeface="Comic Sans MS" panose="030F0702030302020204" pitchFamily="66" charset="0"/>
              </a:rPr>
              <a:t> </a:t>
            </a:r>
            <a:r>
              <a:rPr lang="uk-UA" sz="2250" b="1" i="1" dirty="0">
                <a:latin typeface="Comic Sans MS" panose="030F0702030302020204" pitchFamily="66" charset="0"/>
              </a:rPr>
              <a:t>конфліктна ситуація, перевага сюжетного начала над </a:t>
            </a:r>
            <a:r>
              <a:rPr lang="uk-UA" sz="2250" b="1" i="1" dirty="0" smtClean="0">
                <a:latin typeface="Comic Sans MS" panose="030F0702030302020204" pitchFamily="66" charset="0"/>
              </a:rPr>
              <a:t>фабульним оповідання </a:t>
            </a:r>
            <a:r>
              <a:rPr lang="uk-UA" sz="2250" b="1" i="1" dirty="0">
                <a:latin typeface="Comic Sans MS" panose="030F0702030302020204" pitchFamily="66" charset="0"/>
              </a:rPr>
              <a:t>часто ведеться від першої </a:t>
            </a:r>
            <a:r>
              <a:rPr lang="uk-UA" sz="2250" b="1" i="1" dirty="0" smtClean="0">
                <a:latin typeface="Comic Sans MS" panose="030F0702030302020204" pitchFamily="66" charset="0"/>
              </a:rPr>
              <a:t>особи. </a:t>
            </a:r>
            <a:r>
              <a:rPr lang="uk-UA" sz="2250" b="1" i="1" dirty="0">
                <a:latin typeface="Comic Sans MS" panose="030F0702030302020204" pitchFamily="66" charset="0"/>
              </a:rPr>
              <a:t>Ця жанрова ознака в процесі еволюції жанру набуває поширеної форми «оповідання в оповіданні», в якому автор вводить до фабули свого твору героя-оповідача, від особи якого ведеться розповідь про конкретний випадок із життя оповідача.</a:t>
            </a:r>
            <a:endParaRPr lang="ru-RU" sz="225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9453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3"/>
            <a:ext cx="7992888" cy="5649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lnSpc>
                <a:spcPct val="115000"/>
              </a:lnSpc>
              <a:spcAft>
                <a:spcPts val="0"/>
              </a:spcAft>
            </a:pPr>
            <a:r>
              <a:rPr lang="uk-UA" sz="26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Майстри </a:t>
            </a:r>
            <a:r>
              <a:rPr lang="uk-UA" sz="2600" b="1" i="1" dirty="0">
                <a:latin typeface="Comic Sans MS" panose="030F0702030302020204" pitchFamily="66" charset="0"/>
                <a:ea typeface="Calibri"/>
                <a:cs typeface="Times New Roman"/>
              </a:rPr>
              <a:t>оповідання ХІХ – ХХ ст</a:t>
            </a:r>
            <a:r>
              <a:rPr lang="uk-UA" sz="26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.: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4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Альфонс 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Доде, </a:t>
            </a:r>
            <a:r>
              <a:rPr lang="uk-UA" sz="2400" b="1" i="1" dirty="0" err="1">
                <a:latin typeface="Comic Sans MS" panose="030F0702030302020204" pitchFamily="66" charset="0"/>
                <a:ea typeface="Calibri"/>
                <a:cs typeface="Times New Roman"/>
              </a:rPr>
              <a:t>Юхан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 Август </a:t>
            </a:r>
            <a:r>
              <a:rPr lang="uk-UA" sz="2400" b="1" i="1" dirty="0" err="1">
                <a:latin typeface="Comic Sans MS" panose="030F0702030302020204" pitchFamily="66" charset="0"/>
                <a:ea typeface="Calibri"/>
                <a:cs typeface="Times New Roman"/>
              </a:rPr>
              <a:t>Стріндберг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, Ернест </a:t>
            </a:r>
            <a:r>
              <a:rPr lang="uk-UA" sz="2400" b="1" i="1" dirty="0" err="1">
                <a:latin typeface="Comic Sans MS" panose="030F0702030302020204" pitchFamily="66" charset="0"/>
                <a:ea typeface="Calibri"/>
                <a:cs typeface="Times New Roman"/>
              </a:rPr>
              <a:t>Ґемінґвей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, </a:t>
            </a:r>
            <a:r>
              <a:rPr lang="uk-UA" sz="2400" b="1" i="1" dirty="0" err="1">
                <a:latin typeface="Comic Sans MS" panose="030F0702030302020204" pitchFamily="66" charset="0"/>
                <a:ea typeface="Calibri"/>
                <a:cs typeface="Times New Roman"/>
              </a:rPr>
              <a:t>Ерскін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 </a:t>
            </a:r>
            <a:r>
              <a:rPr lang="uk-UA" sz="2400" b="1" i="1" dirty="0" err="1">
                <a:latin typeface="Comic Sans MS" panose="030F0702030302020204" pitchFamily="66" charset="0"/>
                <a:ea typeface="Calibri"/>
                <a:cs typeface="Times New Roman"/>
              </a:rPr>
              <a:t>Колдуел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, Томас Манн, Генріх </a:t>
            </a:r>
            <a:r>
              <a:rPr lang="uk-UA" sz="2400" b="1" i="1" dirty="0" err="1">
                <a:latin typeface="Comic Sans MS" panose="030F0702030302020204" pitchFamily="66" charset="0"/>
                <a:ea typeface="Calibri"/>
                <a:cs typeface="Times New Roman"/>
              </a:rPr>
              <a:t>Бьолль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, Ілля </a:t>
            </a:r>
            <a:r>
              <a:rPr lang="uk-UA" sz="2400" b="1" i="1" dirty="0" err="1">
                <a:latin typeface="Comic Sans MS" panose="030F0702030302020204" pitchFamily="66" charset="0"/>
                <a:ea typeface="Calibri"/>
                <a:cs typeface="Times New Roman"/>
              </a:rPr>
              <a:t>Чавчавадзе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, Іван Тургенєв, Лев Толстой, Антон Чехов, Олександр Купрін, Михайло Зощенко, Костянтин </a:t>
            </a:r>
            <a:r>
              <a:rPr lang="uk-UA" sz="2400" b="1" i="1" dirty="0" err="1">
                <a:latin typeface="Comic Sans MS" panose="030F0702030302020204" pitchFamily="66" charset="0"/>
                <a:ea typeface="Calibri"/>
                <a:cs typeface="Times New Roman"/>
              </a:rPr>
              <a:t>Паустовский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, Василь Шукшин, Ян Неруда, Ярослав Гашек, Іван </a:t>
            </a:r>
            <a:r>
              <a:rPr lang="uk-UA" sz="2400" b="1" i="1" dirty="0" err="1">
                <a:latin typeface="Comic Sans MS" panose="030F0702030302020204" pitchFamily="66" charset="0"/>
                <a:ea typeface="Calibri"/>
                <a:cs typeface="Times New Roman"/>
              </a:rPr>
              <a:t>Вазов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, Елін </a:t>
            </a:r>
            <a:r>
              <a:rPr lang="uk-UA" sz="2400" b="1" i="1" dirty="0" err="1">
                <a:latin typeface="Comic Sans MS" panose="030F0702030302020204" pitchFamily="66" charset="0"/>
                <a:ea typeface="Calibri"/>
                <a:cs typeface="Times New Roman"/>
              </a:rPr>
              <a:t>Пелін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, Іван Франко, Архип Тесленко, Володимир Винниченко, Борис Грінченко, Андрій Головко, Петро Панч, Олесь Гончар, Григір Тютюнник – Україна ХІХ – ХХ ст. В новітній літературі – Юрій Андрухович, Олександр </a:t>
            </a:r>
            <a:r>
              <a:rPr lang="uk-UA" sz="2400" b="1" i="1" dirty="0" err="1">
                <a:latin typeface="Comic Sans MS" panose="030F0702030302020204" pitchFamily="66" charset="0"/>
                <a:ea typeface="Calibri"/>
                <a:cs typeface="Times New Roman"/>
              </a:rPr>
              <a:t>Ірванець</a:t>
            </a:r>
            <a:r>
              <a:rPr lang="uk-UA" sz="2400" b="1" i="1" dirty="0">
                <a:latin typeface="Comic Sans MS" panose="030F0702030302020204" pitchFamily="66" charset="0"/>
                <a:ea typeface="Calibri"/>
                <a:cs typeface="Times New Roman"/>
              </a:rPr>
              <a:t>, В’ячеслав Медвідь.</a:t>
            </a:r>
            <a:endParaRPr lang="ru-RU" sz="2400" b="1" i="1" dirty="0"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8656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99288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i="1" dirty="0" err="1" smtClean="0">
                <a:latin typeface="Comic Sans MS" panose="030F0702030302020204" pitchFamily="66" charset="0"/>
              </a:rPr>
              <a:t>Е́пос</a:t>
            </a:r>
            <a:r>
              <a:rPr lang="ru-RU" sz="3600" i="1" dirty="0" smtClean="0">
                <a:latin typeface="Comic Sans MS" panose="030F0702030302020204" pitchFamily="66" charset="0"/>
              </a:rPr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n-US" sz="2000" i="1" dirty="0" smtClean="0"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uk-UA" sz="2000" b="1" i="1" dirty="0" err="1" smtClean="0">
                <a:latin typeface="Comic Sans MS" panose="030F0702030302020204" pitchFamily="66" charset="0"/>
              </a:rPr>
              <a:t>давньогр</a:t>
            </a:r>
            <a:r>
              <a:rPr lang="uk-UA" sz="2000" b="1" i="1" dirty="0" smtClean="0">
                <a:latin typeface="Comic Sans MS" panose="030F0702030302020204" pitchFamily="66" charset="0"/>
              </a:rPr>
              <a:t>.</a:t>
            </a:r>
            <a:r>
              <a:rPr lang="ru-RU" sz="2000" b="1" i="1" dirty="0">
                <a:latin typeface="Comic Sans MS" panose="030F0702030302020204" pitchFamily="66" charset="0"/>
              </a:rPr>
              <a:t> ἔπ</a:t>
            </a:r>
            <a:r>
              <a:rPr lang="ru-RU" sz="2000" b="1" i="1" dirty="0" err="1">
                <a:latin typeface="Comic Sans MS" panose="030F0702030302020204" pitchFamily="66" charset="0"/>
              </a:rPr>
              <a:t>ος</a:t>
            </a:r>
            <a:r>
              <a:rPr lang="ru-RU" sz="2000" b="1" i="1" dirty="0">
                <a:latin typeface="Comic Sans MS" panose="030F0702030302020204" pitchFamily="66" charset="0"/>
              </a:rPr>
              <a:t> — «слово», </a:t>
            </a:r>
            <a:r>
              <a:rPr lang="ru-RU" sz="2000" b="1" i="1" dirty="0" smtClean="0">
                <a:latin typeface="Comic Sans MS" panose="030F0702030302020204" pitchFamily="66" charset="0"/>
              </a:rPr>
              <a:t>«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оповідання</a:t>
            </a:r>
            <a:r>
              <a:rPr lang="ru-RU" sz="2000" b="1" i="1" dirty="0" smtClean="0">
                <a:latin typeface="Comic Sans MS" panose="030F0702030302020204" pitchFamily="66" charset="0"/>
              </a:rPr>
              <a:t>» </a:t>
            </a:r>
            <a:r>
              <a:rPr lang="uk-UA" sz="2000" b="1" i="1" dirty="0" smtClean="0">
                <a:latin typeface="Comic Sans MS" panose="030F0702030302020204" pitchFamily="66" charset="0"/>
              </a:rPr>
              <a:t>,</a:t>
            </a:r>
            <a:r>
              <a:rPr lang="ru-RU" sz="2000" b="1" dirty="0"/>
              <a:t> </a:t>
            </a:r>
            <a:r>
              <a:rPr lang="ru-RU" sz="2000" b="1" i="1" dirty="0" smtClean="0">
                <a:latin typeface="Comic Sans MS" panose="030F0702030302020204" pitchFamily="66" charset="0"/>
              </a:rPr>
              <a:t>«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історія</a:t>
            </a:r>
            <a:r>
              <a:rPr lang="ru-RU" sz="2000" b="1" i="1" dirty="0">
                <a:latin typeface="Comic Sans MS" panose="030F0702030302020204" pitchFamily="66" charset="0"/>
              </a:rPr>
              <a:t>»</a:t>
            </a:r>
            <a:r>
              <a:rPr lang="ru-RU" sz="2000" b="1" i="1" dirty="0" smtClean="0">
                <a:latin typeface="Comic Sans MS" panose="030F0702030302020204" pitchFamily="66" charset="0"/>
              </a:rPr>
              <a:t>, «поема»</a:t>
            </a:r>
            <a:r>
              <a:rPr lang="ru-RU" sz="2000" b="1" i="1" dirty="0">
                <a:latin typeface="Comic Sans MS" panose="030F0702030302020204" pitchFamily="66" charset="0"/>
              </a:rPr>
              <a:t> </a:t>
            </a:r>
            <a:r>
              <a:rPr lang="ru-RU" sz="2000" b="1" i="1" dirty="0" smtClean="0">
                <a:latin typeface="Comic Sans MS" panose="030F0702030302020204" pitchFamily="66" charset="0"/>
              </a:rPr>
              <a:t> </a:t>
            </a:r>
            <a:endParaRPr lang="en-US" sz="2000" b="1" i="1" dirty="0" smtClean="0"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n-US" sz="2000" b="1" i="1" dirty="0" smtClean="0"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1" i="1" dirty="0" err="1" smtClean="0">
                <a:latin typeface="Comic Sans MS" panose="030F0702030302020204" pitchFamily="66" charset="0"/>
              </a:rPr>
              <a:t>різновид</a:t>
            </a:r>
            <a:r>
              <a:rPr lang="ru-RU" sz="2000" b="1" i="1" dirty="0">
                <a:latin typeface="Comic Sans MS" panose="030F0702030302020204" pitchFamily="66" charset="0"/>
              </a:rPr>
              <a:t> 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літературного</a:t>
            </a:r>
            <a:r>
              <a:rPr lang="ru-RU" sz="2000" b="1" i="1" dirty="0" smtClean="0">
                <a:latin typeface="Comic Sans MS" panose="030F0702030302020204" pitchFamily="66" charset="0"/>
              </a:rPr>
              <a:t> роду </a:t>
            </a:r>
            <a:endParaRPr lang="en-US" sz="2000" b="1" i="1" dirty="0" smtClean="0"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n-US" sz="2000" b="1" i="1" dirty="0" smtClean="0"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1" i="1" dirty="0" err="1" smtClean="0">
                <a:latin typeface="Comic Sans MS" panose="030F0702030302020204" pitchFamily="66" charset="0"/>
              </a:rPr>
              <a:t>розповідає</a:t>
            </a:r>
            <a:r>
              <a:rPr lang="ru-RU" sz="2000" b="1" i="1" dirty="0" smtClean="0">
                <a:latin typeface="Comic Sans MS" panose="030F0702030302020204" pitchFamily="66" charset="0"/>
              </a:rPr>
              <a:t> </a:t>
            </a:r>
            <a:r>
              <a:rPr lang="ru-RU" sz="2000" b="1" i="1" dirty="0">
                <a:latin typeface="Comic Sans MS" panose="030F0702030302020204" pitchFamily="66" charset="0"/>
              </a:rPr>
              <a:t>про </a:t>
            </a:r>
            <a:r>
              <a:rPr lang="ru-RU" sz="2000" b="1" i="1" dirty="0" err="1">
                <a:latin typeface="Comic Sans MS" panose="030F0702030302020204" pitchFamily="66" charset="0"/>
              </a:rPr>
              <a:t>події</a:t>
            </a:r>
            <a:r>
              <a:rPr lang="ru-RU" sz="2000" b="1" i="1" dirty="0">
                <a:latin typeface="Comic Sans MS" panose="030F0702030302020204" pitchFamily="66" charset="0"/>
              </a:rPr>
              <a:t>, </a:t>
            </a:r>
            <a:r>
              <a:rPr lang="ru-RU" sz="2000" b="1" i="1" dirty="0" err="1">
                <a:latin typeface="Comic Sans MS" panose="030F0702030302020204" pitchFamily="66" charset="0"/>
              </a:rPr>
              <a:t>які</a:t>
            </a:r>
            <a:r>
              <a:rPr lang="ru-RU" sz="2000" b="1" i="1" dirty="0">
                <a:latin typeface="Comic Sans MS" panose="030F0702030302020204" pitchFamily="66" charset="0"/>
              </a:rPr>
              <a:t> </a:t>
            </a:r>
            <a:r>
              <a:rPr lang="ru-RU" sz="2000" b="1" i="1" dirty="0" err="1">
                <a:latin typeface="Comic Sans MS" panose="030F0702030302020204" pitchFamily="66" charset="0"/>
              </a:rPr>
              <a:t>нібито</a:t>
            </a:r>
            <a:r>
              <a:rPr lang="ru-RU" sz="2000" b="1" i="1" dirty="0">
                <a:latin typeface="Comic Sans MS" panose="030F0702030302020204" pitchFamily="66" charset="0"/>
              </a:rPr>
              <a:t> </a:t>
            </a:r>
            <a:r>
              <a:rPr lang="ru-RU" sz="2000" b="1" i="1" dirty="0" err="1">
                <a:latin typeface="Comic Sans MS" panose="030F0702030302020204" pitchFamily="66" charset="0"/>
              </a:rPr>
              <a:t>відбувалися</a:t>
            </a:r>
            <a:r>
              <a:rPr lang="ru-RU" sz="2000" b="1" i="1" dirty="0">
                <a:latin typeface="Comic Sans MS" panose="030F0702030302020204" pitchFamily="66" charset="0"/>
              </a:rPr>
              <a:t> у </a:t>
            </a:r>
            <a:r>
              <a:rPr lang="ru-RU" sz="2000" b="1" i="1" dirty="0" err="1">
                <a:latin typeface="Comic Sans MS" panose="030F0702030302020204" pitchFamily="66" charset="0"/>
              </a:rPr>
              <a:t>минулому</a:t>
            </a:r>
            <a:r>
              <a:rPr lang="ru-RU" sz="2000" b="1" i="1" dirty="0">
                <a:latin typeface="Comic Sans MS" panose="030F0702030302020204" pitchFamily="66" charset="0"/>
              </a:rPr>
              <a:t> (</a:t>
            </a:r>
            <a:r>
              <a:rPr lang="ru-RU" sz="2000" b="1" i="1" dirty="0" err="1">
                <a:latin typeface="Comic Sans MS" panose="030F0702030302020204" pitchFamily="66" charset="0"/>
              </a:rPr>
              <a:t>немов</a:t>
            </a:r>
            <a:r>
              <a:rPr lang="ru-RU" sz="2000" b="1" i="1" dirty="0">
                <a:latin typeface="Comic Sans MS" panose="030F0702030302020204" pitchFamily="66" charset="0"/>
              </a:rPr>
              <a:t> </a:t>
            </a:r>
            <a:r>
              <a:rPr lang="ru-RU" sz="2000" b="1" i="1" dirty="0" err="1">
                <a:latin typeface="Comic Sans MS" panose="030F0702030302020204" pitchFamily="66" charset="0"/>
              </a:rPr>
              <a:t>здійснювалися</a:t>
            </a:r>
            <a:r>
              <a:rPr lang="ru-RU" sz="2000" b="1" i="1" dirty="0">
                <a:latin typeface="Comic Sans MS" panose="030F0702030302020204" pitchFamily="66" charset="0"/>
              </a:rPr>
              <a:t> </a:t>
            </a:r>
            <a:r>
              <a:rPr lang="ru-RU" sz="2000" b="1" i="1" dirty="0" err="1">
                <a:latin typeface="Comic Sans MS" panose="030F0702030302020204" pitchFamily="66" charset="0"/>
              </a:rPr>
              <a:t>насправді</a:t>
            </a:r>
            <a:r>
              <a:rPr lang="ru-RU" sz="2000" b="1" i="1" dirty="0">
                <a:latin typeface="Comic Sans MS" panose="030F0702030302020204" pitchFamily="66" charset="0"/>
              </a:rPr>
              <a:t> і </a:t>
            </a:r>
            <a:r>
              <a:rPr lang="ru-RU" sz="2000" b="1" i="1" dirty="0" err="1">
                <a:latin typeface="Comic Sans MS" panose="030F0702030302020204" pitchFamily="66" charset="0"/>
              </a:rPr>
              <a:t>згадуються</a:t>
            </a:r>
            <a:r>
              <a:rPr lang="ru-RU" sz="2000" b="1" i="1" dirty="0">
                <a:latin typeface="Comic Sans MS" panose="030F0702030302020204" pitchFamily="66" charset="0"/>
              </a:rPr>
              <a:t> </a:t>
            </a:r>
            <a:r>
              <a:rPr lang="ru-RU" sz="2000" b="1" i="1" dirty="0" err="1">
                <a:latin typeface="Comic Sans MS" panose="030F0702030302020204" pitchFamily="66" charset="0"/>
              </a:rPr>
              <a:t>оповідачем</a:t>
            </a:r>
            <a:r>
              <a:rPr lang="ru-RU" sz="2000" i="1" dirty="0" smtClean="0">
                <a:latin typeface="Comic Sans MS" panose="030F0702030302020204" pitchFamily="66" charset="0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b="1" i="1" dirty="0" err="1" smtClean="0">
                <a:latin typeface="Comic Sans MS" panose="030F0702030302020204" pitchFamily="66" charset="0"/>
              </a:rPr>
              <a:t>виникає</a:t>
            </a:r>
            <a:r>
              <a:rPr lang="ru-RU" sz="2000" b="1" i="1" dirty="0" smtClean="0">
                <a:latin typeface="Comic Sans MS" panose="030F0702030302020204" pitchFamily="66" charset="0"/>
              </a:rPr>
              <a:t> </a:t>
            </a:r>
            <a:r>
              <a:rPr lang="ru-RU" sz="2000" b="1" i="1" dirty="0">
                <a:latin typeface="Comic Sans MS" panose="030F0702030302020204" pitchFamily="66" charset="0"/>
              </a:rPr>
              <a:t>у </a:t>
            </a:r>
            <a:r>
              <a:rPr lang="ru-RU" sz="2000" b="1" i="1" dirty="0" smtClean="0">
                <a:latin typeface="Comic Sans MS" panose="030F0702030302020204" pitchFamily="66" charset="0"/>
              </a:rPr>
              <a:t> 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фольклорі</a:t>
            </a:r>
            <a:r>
              <a:rPr lang="ru-RU" sz="2000" b="1" i="1" dirty="0" smtClean="0">
                <a:latin typeface="Comic Sans MS" panose="030F0702030302020204" pitchFamily="66" charset="0"/>
              </a:rPr>
              <a:t> (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казка</a:t>
            </a:r>
            <a:r>
              <a:rPr lang="ru-RU" sz="2000" b="1" i="1" dirty="0" smtClean="0">
                <a:latin typeface="Comic Sans MS" panose="030F0702030302020204" pitchFamily="66" charset="0"/>
              </a:rPr>
              <a:t>, легенда, 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переказ</a:t>
            </a:r>
            <a:r>
              <a:rPr lang="ru-RU" sz="2000" b="1" i="1" dirty="0" smtClean="0">
                <a:latin typeface="Comic Sans MS" panose="030F0702030302020204" pitchFamily="66" charset="0"/>
              </a:rPr>
              <a:t>,</a:t>
            </a:r>
            <a:r>
              <a:rPr lang="ru-RU" sz="2000" b="1" i="1" dirty="0">
                <a:latin typeface="Comic Sans MS" panose="030F0702030302020204" pitchFamily="66" charset="0"/>
              </a:rPr>
              <a:t> 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міф</a:t>
            </a:r>
            <a:r>
              <a:rPr lang="ru-RU" sz="2000" b="1" i="1" dirty="0" smtClean="0">
                <a:latin typeface="Comic Sans MS" panose="030F0702030302020204" pitchFamily="66" charset="0"/>
              </a:rPr>
              <a:t>, 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історико-героїчна</a:t>
            </a:r>
            <a:r>
              <a:rPr lang="ru-RU" sz="2000" b="1" i="1" dirty="0" smtClean="0">
                <a:latin typeface="Comic Sans MS" panose="030F0702030302020204" pitchFamily="66" charset="0"/>
              </a:rPr>
              <a:t> 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пісня</a:t>
            </a:r>
            <a:r>
              <a:rPr lang="ru-RU" sz="2000" b="1" i="1" dirty="0" smtClean="0">
                <a:latin typeface="Comic Sans MS" panose="030F0702030302020204" pitchFamily="66" charset="0"/>
              </a:rPr>
              <a:t>, 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билинаі</a:t>
            </a:r>
            <a:r>
              <a:rPr lang="ru-RU" sz="2000" b="1" i="1" dirty="0" smtClean="0">
                <a:latin typeface="Comic Sans MS" panose="030F0702030302020204" pitchFamily="66" charset="0"/>
              </a:rPr>
              <a:t>). </a:t>
            </a:r>
          </a:p>
          <a:p>
            <a:pPr algn="just"/>
            <a:endParaRPr lang="ru-RU" sz="2000" dirty="0"/>
          </a:p>
          <a:p>
            <a:pPr algn="just"/>
            <a:r>
              <a:rPr lang="ru-RU" sz="2000" b="1" i="1" dirty="0" err="1" smtClean="0">
                <a:latin typeface="Comic Sans MS" panose="030F0702030302020204" pitchFamily="66" charset="0"/>
              </a:rPr>
              <a:t>Наукова</a:t>
            </a:r>
            <a:r>
              <a:rPr lang="ru-RU" sz="2000" b="1" i="1" dirty="0" smtClean="0">
                <a:latin typeface="Comic Sans MS" panose="030F0702030302020204" pitchFamily="66" charset="0"/>
              </a:rPr>
              <a:t> 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омонімія</a:t>
            </a:r>
            <a:r>
              <a:rPr lang="ru-RU" sz="2000" b="1" i="1" dirty="0" smtClean="0">
                <a:latin typeface="Comic Sans MS" panose="030F0702030302020204" pitchFamily="66" charset="0"/>
              </a:rPr>
              <a:t>: 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Епос</a:t>
            </a:r>
            <a:r>
              <a:rPr lang="ru-RU" sz="2000" b="1" i="1" dirty="0" smtClean="0">
                <a:latin typeface="Comic Sans MS" panose="030F0702030302020204" pitchFamily="66" charset="0"/>
              </a:rPr>
              <a:t> — 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рід</a:t>
            </a:r>
            <a:r>
              <a:rPr lang="ru-RU" sz="2000" b="1" i="1" dirty="0" smtClean="0">
                <a:latin typeface="Comic Sans MS" panose="030F0702030302020204" pitchFamily="66" charset="0"/>
              </a:rPr>
              <a:t> 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літератури</a:t>
            </a:r>
            <a:r>
              <a:rPr lang="ru-RU" sz="2000" b="1" i="1" dirty="0" smtClean="0">
                <a:latin typeface="Comic Sans MS" panose="030F0702030302020204" pitchFamily="66" charset="0"/>
              </a:rPr>
              <a:t> </a:t>
            </a:r>
          </a:p>
          <a:p>
            <a:pPr indent="2416175" algn="just"/>
            <a:r>
              <a:rPr lang="ru-RU" sz="2000" b="1" i="1" dirty="0" err="1" smtClean="0">
                <a:latin typeface="Comic Sans MS" panose="030F0702030302020204" pitchFamily="66" charset="0"/>
              </a:rPr>
              <a:t>Епос</a:t>
            </a:r>
            <a:r>
              <a:rPr lang="ru-RU" sz="2000" b="1" i="1" dirty="0">
                <a:latin typeface="Comic Sans MS" panose="030F0702030302020204" pitchFamily="66" charset="0"/>
              </a:rPr>
              <a:t> — 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епічна</a:t>
            </a:r>
            <a:r>
              <a:rPr lang="ru-RU" sz="2000" b="1" i="1" dirty="0" smtClean="0">
                <a:latin typeface="Comic Sans MS" panose="030F0702030302020204" pitchFamily="66" charset="0"/>
              </a:rPr>
              <a:t> поема</a:t>
            </a:r>
          </a:p>
          <a:p>
            <a:pPr algn="just"/>
            <a:r>
              <a:rPr lang="ru-RU" sz="2000" b="1" i="1" dirty="0" smtClean="0">
                <a:latin typeface="Comic Sans MS" panose="030F0702030302020204" pitchFamily="66" charset="0"/>
              </a:rPr>
              <a:t>ДОВІДКА: 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джерело</a:t>
            </a:r>
            <a:r>
              <a:rPr lang="ru-RU" sz="2000" b="1" i="1" dirty="0" smtClean="0">
                <a:latin typeface="Comic Sans MS" panose="030F0702030302020204" pitchFamily="66" charset="0"/>
              </a:rPr>
              <a:t> 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епічної</a:t>
            </a:r>
            <a:r>
              <a:rPr lang="ru-RU" sz="2000" b="1" i="1" dirty="0" smtClean="0">
                <a:latin typeface="Comic Sans MS" panose="030F0702030302020204" pitchFamily="66" charset="0"/>
              </a:rPr>
              <a:t> 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поеми</a:t>
            </a:r>
            <a:r>
              <a:rPr lang="ru-RU" sz="2000" b="1" i="1" dirty="0">
                <a:latin typeface="Comic Sans MS" panose="030F0702030302020204" pitchFamily="66" charset="0"/>
              </a:rPr>
              <a:t> — </a:t>
            </a:r>
            <a:r>
              <a:rPr lang="ru-RU" sz="2000" b="1" i="1" dirty="0" err="1">
                <a:latin typeface="Comic Sans MS" panose="030F0702030302020204" pitchFamily="66" charset="0"/>
              </a:rPr>
              <a:t>народний</a:t>
            </a:r>
            <a:r>
              <a:rPr lang="ru-RU" sz="2000" b="1" i="1" dirty="0">
                <a:latin typeface="Comic Sans MS" panose="030F0702030302020204" pitchFamily="66" charset="0"/>
              </a:rPr>
              <a:t> </a:t>
            </a:r>
            <a:r>
              <a:rPr lang="ru-RU" sz="2000" b="1" i="1" dirty="0" err="1">
                <a:latin typeface="Comic Sans MS" panose="030F0702030302020204" pitchFamily="66" charset="0"/>
              </a:rPr>
              <a:t>переказ</a:t>
            </a:r>
            <a:r>
              <a:rPr lang="ru-RU" sz="2000" b="1" i="1" dirty="0">
                <a:latin typeface="Comic Sans MS" panose="030F0702030302020204" pitchFamily="66" charset="0"/>
              </a:rPr>
              <a:t>, </a:t>
            </a:r>
            <a:r>
              <a:rPr lang="ru-RU" sz="2000" b="1" i="1" dirty="0" err="1">
                <a:latin typeface="Comic Sans MS" panose="030F0702030302020204" pitchFamily="66" charset="0"/>
              </a:rPr>
              <a:t>образи</a:t>
            </a:r>
            <a:r>
              <a:rPr lang="ru-RU" sz="2000" b="1" i="1" dirty="0">
                <a:latin typeface="Comic Sans MS" panose="030F0702030302020204" pitchFamily="66" charset="0"/>
              </a:rPr>
              <a:t> </a:t>
            </a:r>
            <a:r>
              <a:rPr lang="ru-RU" sz="2000" b="1" i="1" dirty="0" err="1">
                <a:latin typeface="Comic Sans MS" panose="030F0702030302020204" pitchFamily="66" charset="0"/>
              </a:rPr>
              <a:t>ідеалізовані</a:t>
            </a:r>
            <a:r>
              <a:rPr lang="ru-RU" sz="2000" b="1" i="1" dirty="0">
                <a:latin typeface="Comic Sans MS" panose="030F0702030302020204" pitchFamily="66" charset="0"/>
              </a:rPr>
              <a:t> й </a:t>
            </a:r>
            <a:r>
              <a:rPr lang="ru-RU" sz="2000" b="1" i="1" dirty="0" err="1">
                <a:latin typeface="Comic Sans MS" panose="030F0702030302020204" pitchFamily="66" charset="0"/>
              </a:rPr>
              <a:t>узагальнені</a:t>
            </a:r>
            <a:r>
              <a:rPr lang="ru-RU" sz="2000" b="1" i="1" dirty="0">
                <a:latin typeface="Comic Sans MS" panose="030F0702030302020204" pitchFamily="66" charset="0"/>
              </a:rPr>
              <a:t>, </a:t>
            </a:r>
            <a:r>
              <a:rPr lang="ru-RU" sz="2000" b="1" i="1" dirty="0" err="1">
                <a:latin typeface="Comic Sans MS" panose="030F0702030302020204" pitchFamily="66" charset="0"/>
              </a:rPr>
              <a:t>мова</a:t>
            </a:r>
            <a:r>
              <a:rPr lang="ru-RU" sz="2000" b="1" i="1" dirty="0">
                <a:latin typeface="Comic Sans MS" panose="030F0702030302020204" pitchFamily="66" charset="0"/>
              </a:rPr>
              <a:t> </a:t>
            </a:r>
            <a:r>
              <a:rPr lang="ru-RU" sz="2000" b="1" i="1" dirty="0" err="1">
                <a:latin typeface="Comic Sans MS" panose="030F0702030302020204" pitchFamily="66" charset="0"/>
              </a:rPr>
              <a:t>відбиває</a:t>
            </a:r>
            <a:r>
              <a:rPr lang="ru-RU" sz="2000" b="1" i="1" dirty="0">
                <a:latin typeface="Comic Sans MS" panose="030F0702030302020204" pitchFamily="66" charset="0"/>
              </a:rPr>
              <a:t> </a:t>
            </a:r>
            <a:r>
              <a:rPr lang="ru-RU" sz="2000" b="1" i="1" dirty="0" err="1">
                <a:latin typeface="Comic Sans MS" panose="030F0702030302020204" pitchFamily="66" charset="0"/>
              </a:rPr>
              <a:t>відносно</a:t>
            </a:r>
            <a:r>
              <a:rPr lang="ru-RU" sz="2000" b="1" i="1" dirty="0">
                <a:latin typeface="Comic Sans MS" panose="030F0702030302020204" pitchFamily="66" charset="0"/>
              </a:rPr>
              <a:t> </a:t>
            </a:r>
            <a:r>
              <a:rPr lang="ru-RU" sz="2000" b="1" i="1" dirty="0" err="1">
                <a:latin typeface="Comic Sans MS" panose="030F0702030302020204" pitchFamily="66" charset="0"/>
              </a:rPr>
              <a:t>монолітну</a:t>
            </a:r>
            <a:r>
              <a:rPr lang="ru-RU" sz="2000" b="1" i="1" dirty="0">
                <a:latin typeface="Comic Sans MS" panose="030F0702030302020204" pitchFamily="66" charset="0"/>
              </a:rPr>
              <a:t> </a:t>
            </a:r>
            <a:r>
              <a:rPr lang="ru-RU" sz="2000" b="1" i="1" dirty="0" err="1">
                <a:latin typeface="Comic Sans MS" panose="030F0702030302020204" pitchFamily="66" charset="0"/>
              </a:rPr>
              <a:t>народну</a:t>
            </a:r>
            <a:r>
              <a:rPr lang="ru-RU" sz="2000" b="1" i="1" dirty="0">
                <a:latin typeface="Comic Sans MS" panose="030F0702030302020204" pitchFamily="66" charset="0"/>
              </a:rPr>
              <a:t> </a:t>
            </a:r>
            <a:r>
              <a:rPr lang="ru-RU" sz="2000" b="1" i="1" dirty="0" err="1">
                <a:latin typeface="Comic Sans MS" panose="030F0702030302020204" pitchFamily="66" charset="0"/>
              </a:rPr>
              <a:t>свідомість</a:t>
            </a:r>
            <a:r>
              <a:rPr lang="ru-RU" sz="2000" b="1" i="1" dirty="0">
                <a:latin typeface="Comic Sans MS" panose="030F0702030302020204" pitchFamily="66" charset="0"/>
              </a:rPr>
              <a:t>, форма 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віршована</a:t>
            </a:r>
            <a:r>
              <a:rPr lang="ru-RU" sz="2000" b="1" i="1" dirty="0" smtClean="0">
                <a:latin typeface="Comic Sans MS" panose="030F0702030302020204" pitchFamily="66" charset="0"/>
              </a:rPr>
              <a:t>. 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Наприклад</a:t>
            </a:r>
            <a:r>
              <a:rPr lang="ru-RU" sz="2000" b="1" i="1" dirty="0" smtClean="0">
                <a:latin typeface="Comic Sans MS" panose="030F0702030302020204" pitchFamily="66" charset="0"/>
              </a:rPr>
              <a:t>:  «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Іліада</a:t>
            </a:r>
            <a:r>
              <a:rPr lang="ru-RU" sz="2000" b="1" i="1" dirty="0" smtClean="0">
                <a:latin typeface="Comic Sans MS" panose="030F0702030302020204" pitchFamily="66" charset="0"/>
              </a:rPr>
              <a:t>», «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Одісея</a:t>
            </a:r>
            <a:r>
              <a:rPr lang="ru-RU" sz="2000" b="1" i="1" dirty="0" smtClean="0">
                <a:latin typeface="Comic Sans MS" panose="030F0702030302020204" pitchFamily="66" charset="0"/>
              </a:rPr>
              <a:t>» Гомера. До</a:t>
            </a:r>
            <a:r>
              <a:rPr lang="ru-RU" sz="2000" b="1" i="1" dirty="0">
                <a:latin typeface="Comic Sans MS" panose="030F0702030302020204" pitchFamily="66" charset="0"/>
              </a:rPr>
              <a:t> </a:t>
            </a:r>
            <a:r>
              <a:rPr lang="ru-RU" sz="2000" b="1" i="1" dirty="0" smtClean="0">
                <a:latin typeface="Comic Sans MS" panose="030F0702030302020204" pitchFamily="66" charset="0"/>
              </a:rPr>
              <a:t>Х</a:t>
            </a:r>
            <a:r>
              <a:rPr lang="en-US" sz="2000" b="1" i="1" dirty="0" smtClean="0">
                <a:latin typeface="Comic Sans MS" panose="030F0702030302020204" pitchFamily="66" charset="0"/>
              </a:rPr>
              <a:t>VIII c</a:t>
            </a:r>
            <a:r>
              <a:rPr lang="uk-UA" sz="2000" b="1" i="1" dirty="0" smtClean="0">
                <a:latin typeface="Comic Sans MS" panose="030F0702030302020204" pitchFamily="66" charset="0"/>
              </a:rPr>
              <a:t>т. </a:t>
            </a:r>
            <a:r>
              <a:rPr lang="ru-RU" sz="2000" b="1" i="1" dirty="0">
                <a:latin typeface="Comic Sans MS" panose="030F0702030302020204" pitchFamily="66" charset="0"/>
              </a:rPr>
              <a:t>— 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головний</a:t>
            </a:r>
            <a:r>
              <a:rPr lang="ru-RU" sz="2000" b="1" i="1" dirty="0" smtClean="0">
                <a:latin typeface="Comic Sans MS" panose="030F0702030302020204" pitchFamily="66" charset="0"/>
              </a:rPr>
              <a:t> жанр </a:t>
            </a:r>
            <a:r>
              <a:rPr lang="ru-RU" sz="2000" b="1" i="1" dirty="0" err="1" smtClean="0">
                <a:latin typeface="Comic Sans MS" panose="030F0702030302020204" pitchFamily="66" charset="0"/>
              </a:rPr>
              <a:t>літератури</a:t>
            </a:r>
            <a:endParaRPr lang="ru-RU" sz="2000" b="1" i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610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336811767"/>
              </p:ext>
            </p:extLst>
          </p:nvPr>
        </p:nvGraphicFramePr>
        <p:xfrm>
          <a:off x="683568" y="1340768"/>
          <a:ext cx="792088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16238" y="548680"/>
            <a:ext cx="8604233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3200" b="1" i="1" dirty="0">
                <a:latin typeface="Comic Sans MS" panose="030F0702030302020204" pitchFamily="66" charset="0"/>
                <a:ea typeface="Calibri"/>
                <a:cs typeface="Times New Roman"/>
              </a:rPr>
              <a:t>Універсальні </a:t>
            </a:r>
            <a:r>
              <a:rPr lang="uk-UA" sz="3200" b="1" i="1" dirty="0" smtClean="0">
                <a:latin typeface="Comic Sans MS" panose="030F0702030302020204" pitchFamily="66" charset="0"/>
                <a:ea typeface="Calibri"/>
                <a:cs typeface="Times New Roman"/>
              </a:rPr>
              <a:t>складники епосу</a:t>
            </a:r>
            <a:endParaRPr lang="ru-RU" sz="3200" b="1" i="1" dirty="0"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2408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:\Users\Валя\Desktop\moklytsia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05396"/>
            <a:ext cx="3672408" cy="559519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860032" y="565475"/>
            <a:ext cx="37444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sz="2000" b="1" i="1" dirty="0">
                <a:latin typeface="Comic Sans MS" panose="030F0702030302020204" pitchFamily="66" charset="0"/>
              </a:rPr>
              <a:t>Марія </a:t>
            </a:r>
            <a:r>
              <a:rPr lang="uk-UA" sz="2000" b="1" i="1" dirty="0" err="1">
                <a:latin typeface="Comic Sans MS" panose="030F0702030302020204" pitchFamily="66" charset="0"/>
              </a:rPr>
              <a:t>Моклиця</a:t>
            </a:r>
            <a:r>
              <a:rPr lang="uk-UA" sz="2000" b="1" i="1" dirty="0">
                <a:latin typeface="Comic Sans MS" panose="030F0702030302020204" pitchFamily="66" charset="0"/>
              </a:rPr>
              <a:t>: </a:t>
            </a:r>
            <a:endParaRPr lang="ru-RU" sz="2000" b="1" i="1" dirty="0">
              <a:latin typeface="Comic Sans MS" panose="030F0702030302020204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052736"/>
            <a:ext cx="4104456" cy="5113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185420" algn="just">
              <a:lnSpc>
                <a:spcPct val="115000"/>
              </a:lnSpc>
              <a:spcAft>
                <a:spcPts val="0"/>
              </a:spcAft>
              <a:tabLst>
                <a:tab pos="630555" algn="l"/>
              </a:tabLst>
            </a:pPr>
            <a:r>
              <a:rPr lang="uk-UA" sz="1900" b="1" i="1" dirty="0">
                <a:latin typeface="Comic Sans MS" panose="030F0702030302020204" pitchFamily="66" charset="0"/>
                <a:ea typeface="Calibri"/>
                <a:cs typeface="Times New Roman"/>
              </a:rPr>
              <a:t>«-кожен твір…  унікальний… в жанровому плані…</a:t>
            </a:r>
            <a:endParaRPr lang="ru-RU" sz="1900" b="1" i="1" dirty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  <a:tabLst>
                <a:tab pos="630555" algn="l"/>
              </a:tabLst>
            </a:pPr>
            <a:r>
              <a:rPr lang="uk-UA" sz="1900" b="1" i="1" dirty="0">
                <a:latin typeface="Comic Sans MS" panose="030F0702030302020204" pitchFamily="66" charset="0"/>
                <a:ea typeface="Calibri"/>
                <a:cs typeface="Times New Roman"/>
              </a:rPr>
              <a:t>він складається… з оригінальних,.. й з універсальних… елементів… </a:t>
            </a:r>
            <a:endParaRPr lang="ru-RU" sz="1900" b="1" i="1" dirty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  <a:tabLst>
                <a:tab pos="630555" algn="l"/>
              </a:tabLst>
            </a:pPr>
            <a:r>
              <a:rPr lang="uk-UA" sz="1900" b="1" i="1" dirty="0">
                <a:latin typeface="Comic Sans MS" panose="030F0702030302020204" pitchFamily="66" charset="0"/>
                <a:ea typeface="Calibri"/>
                <a:cs typeface="Times New Roman"/>
              </a:rPr>
              <a:t>єдність універсальних та оригінальних компонентів… визначає природу жанру… </a:t>
            </a:r>
            <a:endParaRPr lang="ru-RU" sz="1900" b="1" i="1" dirty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Times New Roman"/>
              <a:buChar char="-"/>
              <a:tabLst>
                <a:tab pos="630555" algn="l"/>
              </a:tabLst>
            </a:pPr>
            <a:r>
              <a:rPr lang="uk-UA" sz="1900" b="1" i="1" dirty="0">
                <a:latin typeface="Comic Sans MS" panose="030F0702030302020204" pitchFamily="66" charset="0"/>
                <a:ea typeface="Calibri"/>
                <a:cs typeface="Times New Roman"/>
              </a:rPr>
              <a:t>універсальні компоненти прив’язані до родової природи жанру, </a:t>
            </a:r>
            <a:endParaRPr lang="ru-RU" sz="1900" b="1" i="1" dirty="0">
              <a:latin typeface="Comic Sans MS" panose="030F0702030302020204" pitchFamily="66" charset="0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Times New Roman"/>
              <a:buChar char="-"/>
              <a:tabLst>
                <a:tab pos="630555" algn="l"/>
              </a:tabLst>
            </a:pPr>
            <a:r>
              <a:rPr lang="uk-UA" sz="1900" b="1" i="1" dirty="0">
                <a:latin typeface="Comic Sans MS" panose="030F0702030302020204" pitchFamily="66" charset="0"/>
                <a:ea typeface="Calibri"/>
                <a:cs typeface="Times New Roman"/>
              </a:rPr>
              <a:t>а оригінальні – до типу художнього світосприйняття, художнього методу і стилю</a:t>
            </a:r>
            <a:r>
              <a:rPr lang="uk-UA" sz="1900" b="1" dirty="0">
                <a:latin typeface="Comic Sans MS" panose="030F0702030302020204" pitchFamily="66" charset="0"/>
                <a:ea typeface="Calibri"/>
                <a:cs typeface="Times New Roman"/>
              </a:rPr>
              <a:t>». </a:t>
            </a:r>
            <a:endParaRPr lang="ru-RU" sz="1900" b="1" dirty="0">
              <a:latin typeface="Comic Sans MS" panose="030F0702030302020204" pitchFamily="66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31429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987871541"/>
              </p:ext>
            </p:extLst>
          </p:nvPr>
        </p:nvGraphicFramePr>
        <p:xfrm>
          <a:off x="467544" y="1916832"/>
          <a:ext cx="828092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548680"/>
            <a:ext cx="84249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>
                <a:latin typeface="Comic Sans MS" panose="030F0702030302020204" pitchFamily="66" charset="0"/>
                <a:ea typeface="Calibri"/>
              </a:rPr>
              <a:t>Класифікація може ґрунтуватися чи вибудовуватися на принципах їх розподілу за</a:t>
            </a:r>
            <a:endParaRPr lang="ru-RU" sz="2800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458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55670197"/>
              </p:ext>
            </p:extLst>
          </p:nvPr>
        </p:nvGraphicFramePr>
        <p:xfrm>
          <a:off x="611560" y="548680"/>
          <a:ext cx="7848872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6131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4821" y="260648"/>
            <a:ext cx="828092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>
                <a:latin typeface="Comic Sans MS" panose="030F0702030302020204" pitchFamily="66" charset="0"/>
              </a:rPr>
              <a:t>Роман </a:t>
            </a:r>
            <a:endParaRPr lang="uk-UA" sz="2800" b="1" i="1" dirty="0" smtClean="0">
              <a:latin typeface="Comic Sans MS" panose="030F0702030302020204" pitchFamily="66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i="1" dirty="0" smtClean="0">
                <a:latin typeface="Comic Sans MS" panose="030F0702030302020204" pitchFamily="66" charset="0"/>
              </a:rPr>
              <a:t>французькою </a:t>
            </a:r>
            <a:r>
              <a:rPr lang="uk-UA" sz="2800" b="1" i="1" dirty="0">
                <a:latin typeface="Comic Sans MS" panose="030F0702030302020204" pitchFamily="66" charset="0"/>
              </a:rPr>
              <a:t>«</a:t>
            </a:r>
            <a:r>
              <a:rPr lang="en-US" sz="2800" b="1" i="1" dirty="0">
                <a:latin typeface="Comic Sans MS" panose="030F0702030302020204" pitchFamily="66" charset="0"/>
              </a:rPr>
              <a:t>roman</a:t>
            </a:r>
            <a:r>
              <a:rPr lang="uk-UA" sz="2800" b="1" i="1" dirty="0">
                <a:latin typeface="Comic Sans MS" panose="030F0702030302020204" pitchFamily="66" charset="0"/>
              </a:rPr>
              <a:t>» – спочатку твір на романських </a:t>
            </a:r>
            <a:r>
              <a:rPr lang="uk-UA" sz="2800" b="1" i="1" dirty="0" smtClean="0">
                <a:latin typeface="Comic Sans MS" panose="030F0702030302020204" pitchFamily="66" charset="0"/>
              </a:rPr>
              <a:t>мовах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i="1" dirty="0" smtClean="0">
                <a:latin typeface="Comic Sans MS" panose="030F0702030302020204" pitchFamily="66" charset="0"/>
              </a:rPr>
              <a:t>велика </a:t>
            </a:r>
            <a:r>
              <a:rPr lang="uk-UA" sz="2800" b="1" i="1" dirty="0">
                <a:latin typeface="Comic Sans MS" panose="030F0702030302020204" pitchFamily="66" charset="0"/>
              </a:rPr>
              <a:t>форма епічного роду літератури Нового часу. </a:t>
            </a:r>
            <a:endParaRPr lang="en-US" sz="2800" b="1" i="1" dirty="0" smtClean="0">
              <a:latin typeface="Comic Sans MS" panose="030F0702030302020204" pitchFamily="66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uk-UA" sz="2800" b="1" i="1" dirty="0" smtClean="0">
                <a:latin typeface="Comic Sans MS" panose="030F0702030302020204" pitchFamily="66" charset="0"/>
              </a:rPr>
              <a:t> </a:t>
            </a:r>
            <a:r>
              <a:rPr lang="uk-UA" sz="2800" b="1" i="1" dirty="0">
                <a:latin typeface="Comic Sans MS" panose="030F0702030302020204" pitchFamily="66" charset="0"/>
              </a:rPr>
              <a:t>загальні риси: </a:t>
            </a:r>
            <a:endParaRPr lang="en-US" sz="2800" b="1" i="1" dirty="0" smtClean="0">
              <a:latin typeface="Comic Sans MS" panose="030F0702030302020204" pitchFamily="66" charset="0"/>
            </a:endParaRPr>
          </a:p>
          <a:p>
            <a:pPr marL="457200" indent="79375" algn="just">
              <a:buFontTx/>
              <a:buChar char="-"/>
            </a:pPr>
            <a:r>
              <a:rPr lang="en-US" sz="2800" b="1" i="1" dirty="0" smtClean="0">
                <a:latin typeface="Comic Sans MS" panose="030F0702030302020204" pitchFamily="66" charset="0"/>
              </a:rPr>
              <a:t> </a:t>
            </a:r>
            <a:r>
              <a:rPr lang="uk-UA" sz="2800" b="1" i="1" dirty="0" smtClean="0">
                <a:latin typeface="Comic Sans MS" panose="030F0702030302020204" pitchFamily="66" charset="0"/>
              </a:rPr>
              <a:t>зображення </a:t>
            </a:r>
            <a:r>
              <a:rPr lang="uk-UA" sz="2800" b="1" i="1" dirty="0">
                <a:latin typeface="Comic Sans MS" panose="030F0702030302020204" pitchFamily="66" charset="0"/>
              </a:rPr>
              <a:t>людини в складних формах життєвого </a:t>
            </a:r>
            <a:r>
              <a:rPr lang="uk-UA" sz="2800" b="1" i="1" dirty="0" smtClean="0">
                <a:latin typeface="Comic Sans MS" panose="030F0702030302020204" pitchFamily="66" charset="0"/>
              </a:rPr>
              <a:t>процесу,</a:t>
            </a:r>
            <a:endParaRPr lang="en-US" sz="2800" b="1" i="1" dirty="0" smtClean="0">
              <a:latin typeface="Comic Sans MS" panose="030F0702030302020204" pitchFamily="66" charset="0"/>
            </a:endParaRPr>
          </a:p>
          <a:p>
            <a:pPr marL="457200" indent="79375" algn="just">
              <a:buFontTx/>
              <a:buChar char="-"/>
            </a:pPr>
            <a:r>
              <a:rPr lang="en-US" sz="2800" b="1" i="1" dirty="0" smtClean="0">
                <a:latin typeface="Comic Sans MS" panose="030F0702030302020204" pitchFamily="66" charset="0"/>
              </a:rPr>
              <a:t> </a:t>
            </a:r>
            <a:r>
              <a:rPr lang="uk-UA" sz="2800" b="1" i="1" dirty="0" err="1" smtClean="0">
                <a:latin typeface="Comic Sans MS" panose="030F0702030302020204" pitchFamily="66" charset="0"/>
              </a:rPr>
              <a:t>багатолінійність</a:t>
            </a:r>
            <a:r>
              <a:rPr lang="uk-UA" sz="2800" b="1" i="1" dirty="0" smtClean="0">
                <a:latin typeface="Comic Sans MS" panose="030F0702030302020204" pitchFamily="66" charset="0"/>
              </a:rPr>
              <a:t> сюжету</a:t>
            </a:r>
            <a:r>
              <a:rPr lang="en-US" sz="2800" b="1" i="1" dirty="0" smtClean="0">
                <a:latin typeface="Comic Sans MS" panose="030F0702030302020204" pitchFamily="66" charset="0"/>
              </a:rPr>
              <a:t> </a:t>
            </a:r>
            <a:r>
              <a:rPr lang="uk-UA" sz="2800" b="1" i="1" dirty="0" smtClean="0">
                <a:latin typeface="Comic Sans MS" panose="030F0702030302020204" pitchFamily="66" charset="0"/>
              </a:rPr>
              <a:t>охоплює </a:t>
            </a:r>
            <a:r>
              <a:rPr lang="uk-UA" sz="2800" b="1" i="1" dirty="0">
                <a:latin typeface="Comic Sans MS" panose="030F0702030302020204" pitchFamily="66" charset="0"/>
              </a:rPr>
              <a:t>долі ряду дійових осіб, багатоголосся, звідти – великий обсяг порівняно з іншими </a:t>
            </a:r>
            <a:r>
              <a:rPr lang="uk-UA" sz="2800" b="1" i="1" dirty="0" smtClean="0">
                <a:latin typeface="Comic Sans MS" panose="030F0702030302020204" pitchFamily="66" charset="0"/>
              </a:rPr>
              <a:t>жанрами </a:t>
            </a:r>
          </a:p>
          <a:p>
            <a:pPr marL="457200" indent="79375" algn="just">
              <a:buFontTx/>
              <a:buChar char="-"/>
            </a:pPr>
            <a:endParaRPr lang="uk-UA" sz="2800" b="1" i="1" dirty="0">
              <a:latin typeface="Comic Sans MS" panose="030F0702030302020204" pitchFamily="66" charset="0"/>
            </a:endParaRPr>
          </a:p>
          <a:p>
            <a:pPr algn="just"/>
            <a:r>
              <a:rPr lang="uk-UA" sz="2000" b="1" i="1" dirty="0" smtClean="0">
                <a:latin typeface="Comic Sans MS" panose="030F0702030302020204" pitchFamily="66" charset="0"/>
              </a:rPr>
              <a:t>ДОВІДКА. Романські мови: французька, іспанська, італійська португальська тощо. Походять від латинської мови.</a:t>
            </a:r>
            <a:endParaRPr lang="ru-RU" sz="2000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799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313</TotalTime>
  <Words>1895</Words>
  <Application>Microsoft Office PowerPoint</Application>
  <PresentationFormat>Экран (4:3)</PresentationFormat>
  <Paragraphs>282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Валя</dc:creator>
  <cp:lastModifiedBy>Валя</cp:lastModifiedBy>
  <cp:revision>33</cp:revision>
  <dcterms:created xsi:type="dcterms:W3CDTF">2022-10-31T15:03:54Z</dcterms:created>
  <dcterms:modified xsi:type="dcterms:W3CDTF">2022-11-03T16:02:54Z</dcterms:modified>
</cp:coreProperties>
</file>