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notesMasterIdLst>
    <p:notesMasterId r:id="rId7"/>
  </p:notesMasterIdLst>
  <p:sldIdLst>
    <p:sldId id="256" r:id="rId2"/>
    <p:sldId id="257" r:id="rId3"/>
    <p:sldId id="259" r:id="rId4"/>
    <p:sldId id="261" r:id="rId5"/>
    <p:sldId id="264" r:id="rId6"/>
  </p:sldIdLst>
  <p:sldSz cx="9144000" cy="6858000" type="screen4x3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12E681-0B4C-4809-BCC1-A8CF70DD415A}" type="doc">
      <dgm:prSet loTypeId="urn:microsoft.com/office/officeart/2009/3/layout/IncreasingArrowsProcess" loCatId="process" qsTypeId="urn:microsoft.com/office/officeart/2005/8/quickstyle/3d2" qsCatId="3D" csTypeId="urn:microsoft.com/office/officeart/2005/8/colors/accent1_2#1" csCatId="accent1" phldr="1"/>
      <dgm:spPr/>
      <dgm:t>
        <a:bodyPr/>
        <a:lstStyle/>
        <a:p>
          <a:endParaRPr lang="uk-UA"/>
        </a:p>
      </dgm:t>
    </dgm:pt>
    <dgm:pt modelId="{9E91D9ED-6148-4B7A-AFB3-43FA63082610}">
      <dgm:prSet phldrT="[Текст]" custT="1"/>
      <dgm:spPr/>
      <dgm:t>
        <a:bodyPr anchor="ctr"/>
        <a:lstStyle/>
        <a:p>
          <a:pPr algn="l"/>
          <a:r>
            <a:rPr lang="uk-UA" sz="1600" dirty="0" smtClean="0"/>
            <a:t>     </a:t>
          </a:r>
          <a:r>
            <a:rPr lang="uk-UA" sz="1600" b="1" dirty="0" smtClean="0"/>
            <a:t>Обсяг кредитів</a:t>
          </a:r>
          <a:endParaRPr lang="uk-UA" sz="1600" b="1" dirty="0"/>
        </a:p>
      </dgm:t>
    </dgm:pt>
    <dgm:pt modelId="{BE372108-0EA2-41D2-ABDC-DDAE8B260639}" type="parTrans" cxnId="{E340038C-4F9B-4CB8-9569-63B6520830F1}">
      <dgm:prSet/>
      <dgm:spPr/>
      <dgm:t>
        <a:bodyPr/>
        <a:lstStyle/>
        <a:p>
          <a:endParaRPr lang="uk-UA"/>
        </a:p>
      </dgm:t>
    </dgm:pt>
    <dgm:pt modelId="{1ED2F36D-9250-4C18-9B61-B16B6219E823}" type="sibTrans" cxnId="{E340038C-4F9B-4CB8-9569-63B6520830F1}">
      <dgm:prSet/>
      <dgm:spPr/>
      <dgm:t>
        <a:bodyPr/>
        <a:lstStyle/>
        <a:p>
          <a:endParaRPr lang="uk-UA"/>
        </a:p>
      </dgm:t>
    </dgm:pt>
    <dgm:pt modelId="{5B3DF9B9-829A-4380-93DE-1493A718198F}">
      <dgm:prSet phldrT="[Текст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 anchor="t"/>
        <a:lstStyle/>
        <a:p>
          <a:pPr algn="ctr"/>
          <a:r>
            <a:rPr lang="uk-UA" sz="3600" dirty="0" smtClean="0"/>
            <a:t>3</a:t>
          </a:r>
          <a:endParaRPr lang="uk-UA" sz="3600" dirty="0"/>
        </a:p>
      </dgm:t>
    </dgm:pt>
    <dgm:pt modelId="{F01EF5BA-3EA1-4D18-A8BA-A6656FA23CB1}" type="parTrans" cxnId="{FDF8D255-D50C-4B0F-97D7-1AEF8DB0DA75}">
      <dgm:prSet/>
      <dgm:spPr/>
      <dgm:t>
        <a:bodyPr/>
        <a:lstStyle/>
        <a:p>
          <a:endParaRPr lang="uk-UA"/>
        </a:p>
      </dgm:t>
    </dgm:pt>
    <dgm:pt modelId="{BD1CC545-E765-4440-A1B2-A51C8DB52E28}" type="sibTrans" cxnId="{FDF8D255-D50C-4B0F-97D7-1AEF8DB0DA75}">
      <dgm:prSet/>
      <dgm:spPr/>
      <dgm:t>
        <a:bodyPr/>
        <a:lstStyle/>
        <a:p>
          <a:endParaRPr lang="uk-UA"/>
        </a:p>
      </dgm:t>
    </dgm:pt>
    <dgm:pt modelId="{F767F4E9-5B8F-4D59-87FF-193C8200BA2D}">
      <dgm:prSet phldrT="[Текст]" custT="1"/>
      <dgm:spPr/>
      <dgm:t>
        <a:bodyPr anchor="ctr"/>
        <a:lstStyle/>
        <a:p>
          <a:pPr algn="l"/>
          <a:r>
            <a:rPr lang="uk-UA" sz="1600" dirty="0" smtClean="0"/>
            <a:t>    </a:t>
          </a:r>
          <a:r>
            <a:rPr lang="uk-UA" sz="1600" b="1" dirty="0" smtClean="0"/>
            <a:t>Період навчання </a:t>
          </a:r>
          <a:endParaRPr lang="uk-UA" sz="1600" b="1" dirty="0"/>
        </a:p>
      </dgm:t>
    </dgm:pt>
    <dgm:pt modelId="{6F4A5A4A-8F10-452E-9684-6F3EA51D5611}" type="parTrans" cxnId="{36B5424D-C42A-426F-9C75-50807BB414E7}">
      <dgm:prSet/>
      <dgm:spPr/>
      <dgm:t>
        <a:bodyPr/>
        <a:lstStyle/>
        <a:p>
          <a:endParaRPr lang="uk-UA"/>
        </a:p>
      </dgm:t>
    </dgm:pt>
    <dgm:pt modelId="{8ECB7CB8-56F7-4878-AA80-F50C26CA56AD}" type="sibTrans" cxnId="{36B5424D-C42A-426F-9C75-50807BB414E7}">
      <dgm:prSet/>
      <dgm:spPr/>
      <dgm:t>
        <a:bodyPr/>
        <a:lstStyle/>
        <a:p>
          <a:endParaRPr lang="uk-UA"/>
        </a:p>
      </dgm:t>
    </dgm:pt>
    <dgm:pt modelId="{183C2D64-7D98-4D1A-8316-3F34B4225740}">
      <dgm:prSet phldrT="[Текст]" custT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 anchor="t"/>
        <a:lstStyle/>
        <a:p>
          <a:pPr algn="r">
            <a:lnSpc>
              <a:spcPct val="90000"/>
            </a:lnSpc>
            <a:spcAft>
              <a:spcPct val="35000"/>
            </a:spcAft>
          </a:pPr>
          <a:r>
            <a:rPr lang="uk-UA" sz="1800" b="1" dirty="0" smtClean="0"/>
            <a:t>2 </a:t>
          </a:r>
          <a:r>
            <a:rPr lang="uk-UA" sz="1800" b="1" dirty="0" smtClean="0"/>
            <a:t>курс </a:t>
          </a:r>
        </a:p>
        <a:p>
          <a:pPr algn="r">
            <a:lnSpc>
              <a:spcPct val="90000"/>
            </a:lnSpc>
            <a:spcAft>
              <a:spcPct val="35000"/>
            </a:spcAft>
          </a:pPr>
          <a:r>
            <a:rPr lang="uk-UA" sz="1600" b="1" dirty="0" smtClean="0"/>
            <a:t>МАГІСТРИ</a:t>
          </a:r>
          <a:r>
            <a:rPr lang="uk-UA" sz="1800" b="1" dirty="0" smtClean="0"/>
            <a:t>, 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uk-UA" sz="1800" b="1" dirty="0" smtClean="0"/>
            <a:t>                           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endParaRPr lang="uk-UA" sz="1800" b="1" dirty="0" smtClean="0"/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uk-UA" sz="1800" b="1" dirty="0" smtClean="0"/>
            <a:t>                            </a:t>
          </a:r>
          <a:r>
            <a:rPr lang="uk-UA" sz="1800" b="1" dirty="0" smtClean="0"/>
            <a:t>3</a:t>
          </a:r>
          <a:endParaRPr lang="uk-UA" sz="1800" b="1" dirty="0" smtClean="0"/>
        </a:p>
        <a:p>
          <a:pPr algn="r">
            <a:lnSpc>
              <a:spcPct val="90000"/>
            </a:lnSpc>
            <a:spcAft>
              <a:spcPct val="35000"/>
            </a:spcAft>
          </a:pPr>
          <a:r>
            <a:rPr lang="uk-UA" sz="1800" b="1" dirty="0" smtClean="0"/>
            <a:t>семестр</a:t>
          </a:r>
          <a:endParaRPr lang="uk-UA" sz="1800" b="1" dirty="0"/>
        </a:p>
      </dgm:t>
    </dgm:pt>
    <dgm:pt modelId="{8E2E1F51-EADC-48B2-B631-6F4C84E3AD13}" type="parTrans" cxnId="{16A98A74-3C5C-4812-9058-F6DC9B052344}">
      <dgm:prSet/>
      <dgm:spPr/>
      <dgm:t>
        <a:bodyPr/>
        <a:lstStyle/>
        <a:p>
          <a:endParaRPr lang="uk-UA"/>
        </a:p>
      </dgm:t>
    </dgm:pt>
    <dgm:pt modelId="{1EAF75EF-6356-4598-AA9A-9AB4215EB7AA}" type="sibTrans" cxnId="{16A98A74-3C5C-4812-9058-F6DC9B052344}">
      <dgm:prSet/>
      <dgm:spPr/>
      <dgm:t>
        <a:bodyPr/>
        <a:lstStyle/>
        <a:p>
          <a:endParaRPr lang="uk-UA"/>
        </a:p>
      </dgm:t>
    </dgm:pt>
    <dgm:pt modelId="{E49599BD-43D7-4E86-BA94-BB002D42BE65}">
      <dgm:prSet phldrT="[Текст]" custT="1"/>
      <dgm:spPr/>
      <dgm:t>
        <a:bodyPr anchor="ctr"/>
        <a:lstStyle/>
        <a:p>
          <a:pPr algn="l"/>
          <a:r>
            <a:rPr lang="uk-UA" sz="1600" dirty="0" smtClean="0"/>
            <a:t>   </a:t>
          </a:r>
          <a:r>
            <a:rPr lang="uk-UA" sz="1600" b="1" dirty="0" smtClean="0"/>
            <a:t>Підсумкова форма </a:t>
          </a:r>
          <a:endParaRPr lang="uk-UA" sz="1600" b="1" dirty="0"/>
        </a:p>
      </dgm:t>
    </dgm:pt>
    <dgm:pt modelId="{27E1DEB2-6300-40F1-9764-026356E43D30}" type="parTrans" cxnId="{4E4E1263-D412-48E6-8AAF-63F9430B8511}">
      <dgm:prSet/>
      <dgm:spPr/>
      <dgm:t>
        <a:bodyPr/>
        <a:lstStyle/>
        <a:p>
          <a:endParaRPr lang="uk-UA"/>
        </a:p>
      </dgm:t>
    </dgm:pt>
    <dgm:pt modelId="{23E23DB2-AAE0-4ED7-BB20-80EC2FDCFE18}" type="sibTrans" cxnId="{4E4E1263-D412-48E6-8AAF-63F9430B8511}">
      <dgm:prSet/>
      <dgm:spPr/>
      <dgm:t>
        <a:bodyPr/>
        <a:lstStyle/>
        <a:p>
          <a:endParaRPr lang="uk-UA"/>
        </a:p>
      </dgm:t>
    </dgm:pt>
    <dgm:pt modelId="{67554BD4-7E45-4E5A-9C02-F9D53F0F17F2}">
      <dgm:prSet phldrT="[Текст]" custT="1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 anchor="t"/>
        <a:lstStyle/>
        <a:p>
          <a:pPr algn="ctr"/>
          <a:endParaRPr lang="uk-UA" sz="1800" dirty="0" smtClean="0"/>
        </a:p>
        <a:p>
          <a:pPr algn="ctr"/>
          <a:endParaRPr lang="uk-UA" sz="1800" i="1" dirty="0" smtClean="0"/>
        </a:p>
        <a:p>
          <a:pPr algn="ctr"/>
          <a:r>
            <a:rPr lang="uk-UA" sz="2800" b="1" dirty="0" smtClean="0"/>
            <a:t>       </a:t>
          </a:r>
          <a:r>
            <a:rPr lang="uk-UA" sz="3600" b="1" dirty="0" smtClean="0"/>
            <a:t>залік</a:t>
          </a:r>
          <a:endParaRPr lang="uk-UA" sz="3600" b="1" dirty="0"/>
        </a:p>
      </dgm:t>
    </dgm:pt>
    <dgm:pt modelId="{C608527C-7CB1-402E-907C-95C078E13BB4}" type="parTrans" cxnId="{33DCD828-8863-47B9-8621-2F0A9F8872EA}">
      <dgm:prSet/>
      <dgm:spPr/>
      <dgm:t>
        <a:bodyPr/>
        <a:lstStyle/>
        <a:p>
          <a:endParaRPr lang="uk-UA"/>
        </a:p>
      </dgm:t>
    </dgm:pt>
    <dgm:pt modelId="{33512BD7-36F8-4E2F-83F6-94341B29C233}" type="sibTrans" cxnId="{33DCD828-8863-47B9-8621-2F0A9F8872EA}">
      <dgm:prSet/>
      <dgm:spPr/>
      <dgm:t>
        <a:bodyPr/>
        <a:lstStyle/>
        <a:p>
          <a:endParaRPr lang="uk-UA"/>
        </a:p>
      </dgm:t>
    </dgm:pt>
    <dgm:pt modelId="{C0497797-4E88-4AB9-8331-72495637DF5B}" type="pres">
      <dgm:prSet presAssocID="{4812E681-0B4C-4809-BCC1-A8CF70DD415A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uk-UA"/>
        </a:p>
      </dgm:t>
    </dgm:pt>
    <dgm:pt modelId="{02873E05-8889-4C7E-9180-BD5E7BAF5EDB}" type="pres">
      <dgm:prSet presAssocID="{9E91D9ED-6148-4B7A-AFB3-43FA63082610}" presName="parentText1" presStyleLbl="node1" presStyleIdx="0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EDC228A-332C-4A9F-A88F-344301210501}" type="pres">
      <dgm:prSet presAssocID="{9E91D9ED-6148-4B7A-AFB3-43FA63082610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83987F5-C1D2-412F-8A34-21675E8BBC2A}" type="pres">
      <dgm:prSet presAssocID="{F767F4E9-5B8F-4D59-87FF-193C8200BA2D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A8A8ECE-4FC2-4BE5-928D-974E04C6FCB2}" type="pres">
      <dgm:prSet presAssocID="{F767F4E9-5B8F-4D59-87FF-193C8200BA2D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6F640C2-EC36-4665-AC17-E63F293E42A7}" type="pres">
      <dgm:prSet presAssocID="{E49599BD-43D7-4E86-BA94-BB002D42BE65}" presName="parentText3" presStyleLbl="node1" presStyleIdx="2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09DF400-3DBF-4445-927B-43B355BF05EF}" type="pres">
      <dgm:prSet presAssocID="{E49599BD-43D7-4E86-BA94-BB002D42BE65}" presName="childText3" presStyleLbl="solidAlignAcc1" presStyleIdx="2" presStyleCnt="3" custLinFactNeighborX="5558" custLinFactNeighborY="-23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FDF8D255-D50C-4B0F-97D7-1AEF8DB0DA75}" srcId="{9E91D9ED-6148-4B7A-AFB3-43FA63082610}" destId="{5B3DF9B9-829A-4380-93DE-1493A718198F}" srcOrd="0" destOrd="0" parTransId="{F01EF5BA-3EA1-4D18-A8BA-A6656FA23CB1}" sibTransId="{BD1CC545-E765-4440-A1B2-A51C8DB52E28}"/>
    <dgm:cxn modelId="{9604EE78-2F23-40BB-AA27-5BD2B0D4648D}" type="presOf" srcId="{9E91D9ED-6148-4B7A-AFB3-43FA63082610}" destId="{02873E05-8889-4C7E-9180-BD5E7BAF5EDB}" srcOrd="0" destOrd="0" presId="urn:microsoft.com/office/officeart/2009/3/layout/IncreasingArrowsProcess"/>
    <dgm:cxn modelId="{E340038C-4F9B-4CB8-9569-63B6520830F1}" srcId="{4812E681-0B4C-4809-BCC1-A8CF70DD415A}" destId="{9E91D9ED-6148-4B7A-AFB3-43FA63082610}" srcOrd="0" destOrd="0" parTransId="{BE372108-0EA2-41D2-ABDC-DDAE8B260639}" sibTransId="{1ED2F36D-9250-4C18-9B61-B16B6219E823}"/>
    <dgm:cxn modelId="{16A98A74-3C5C-4812-9058-F6DC9B052344}" srcId="{F767F4E9-5B8F-4D59-87FF-193C8200BA2D}" destId="{183C2D64-7D98-4D1A-8316-3F34B4225740}" srcOrd="0" destOrd="0" parTransId="{8E2E1F51-EADC-48B2-B631-6F4C84E3AD13}" sibTransId="{1EAF75EF-6356-4598-AA9A-9AB4215EB7AA}"/>
    <dgm:cxn modelId="{6E525DE2-4799-4376-BDAE-8F43493BAF8B}" type="presOf" srcId="{4812E681-0B4C-4809-BCC1-A8CF70DD415A}" destId="{C0497797-4E88-4AB9-8331-72495637DF5B}" srcOrd="0" destOrd="0" presId="urn:microsoft.com/office/officeart/2009/3/layout/IncreasingArrowsProcess"/>
    <dgm:cxn modelId="{4E4E1263-D412-48E6-8AAF-63F9430B8511}" srcId="{4812E681-0B4C-4809-BCC1-A8CF70DD415A}" destId="{E49599BD-43D7-4E86-BA94-BB002D42BE65}" srcOrd="2" destOrd="0" parTransId="{27E1DEB2-6300-40F1-9764-026356E43D30}" sibTransId="{23E23DB2-AAE0-4ED7-BB20-80EC2FDCFE18}"/>
    <dgm:cxn modelId="{44E14923-757C-46B7-8E97-C93FF5A2F4B3}" type="presOf" srcId="{183C2D64-7D98-4D1A-8316-3F34B4225740}" destId="{BA8A8ECE-4FC2-4BE5-928D-974E04C6FCB2}" srcOrd="0" destOrd="0" presId="urn:microsoft.com/office/officeart/2009/3/layout/IncreasingArrowsProcess"/>
    <dgm:cxn modelId="{36B5424D-C42A-426F-9C75-50807BB414E7}" srcId="{4812E681-0B4C-4809-BCC1-A8CF70DD415A}" destId="{F767F4E9-5B8F-4D59-87FF-193C8200BA2D}" srcOrd="1" destOrd="0" parTransId="{6F4A5A4A-8F10-452E-9684-6F3EA51D5611}" sibTransId="{8ECB7CB8-56F7-4878-AA80-F50C26CA56AD}"/>
    <dgm:cxn modelId="{8CE7250A-B5D8-4E27-9FA9-DFAB425A3184}" type="presOf" srcId="{67554BD4-7E45-4E5A-9C02-F9D53F0F17F2}" destId="{909DF400-3DBF-4445-927B-43B355BF05EF}" srcOrd="0" destOrd="0" presId="urn:microsoft.com/office/officeart/2009/3/layout/IncreasingArrowsProcess"/>
    <dgm:cxn modelId="{FFC3EF00-3586-48D8-AC83-09C08C6AF99F}" type="presOf" srcId="{F767F4E9-5B8F-4D59-87FF-193C8200BA2D}" destId="{583987F5-C1D2-412F-8A34-21675E8BBC2A}" srcOrd="0" destOrd="0" presId="urn:microsoft.com/office/officeart/2009/3/layout/IncreasingArrowsProcess"/>
    <dgm:cxn modelId="{F9E72E19-1EA3-4742-BEA3-E93BDDCFCE9E}" type="presOf" srcId="{5B3DF9B9-829A-4380-93DE-1493A718198F}" destId="{4EDC228A-332C-4A9F-A88F-344301210501}" srcOrd="0" destOrd="0" presId="urn:microsoft.com/office/officeart/2009/3/layout/IncreasingArrowsProcess"/>
    <dgm:cxn modelId="{CCA1C083-4B53-4F07-B1FA-A6513CEF6AFE}" type="presOf" srcId="{E49599BD-43D7-4E86-BA94-BB002D42BE65}" destId="{06F640C2-EC36-4665-AC17-E63F293E42A7}" srcOrd="0" destOrd="0" presId="urn:microsoft.com/office/officeart/2009/3/layout/IncreasingArrowsProcess"/>
    <dgm:cxn modelId="{33DCD828-8863-47B9-8621-2F0A9F8872EA}" srcId="{E49599BD-43D7-4E86-BA94-BB002D42BE65}" destId="{67554BD4-7E45-4E5A-9C02-F9D53F0F17F2}" srcOrd="0" destOrd="0" parTransId="{C608527C-7CB1-402E-907C-95C078E13BB4}" sibTransId="{33512BD7-36F8-4E2F-83F6-94341B29C233}"/>
    <dgm:cxn modelId="{B6D78539-8B61-4BBE-9DB6-46B20114F419}" type="presParOf" srcId="{C0497797-4E88-4AB9-8331-72495637DF5B}" destId="{02873E05-8889-4C7E-9180-BD5E7BAF5EDB}" srcOrd="0" destOrd="0" presId="urn:microsoft.com/office/officeart/2009/3/layout/IncreasingArrowsProcess"/>
    <dgm:cxn modelId="{0C01E8E7-4778-4F95-AF39-2581717F6991}" type="presParOf" srcId="{C0497797-4E88-4AB9-8331-72495637DF5B}" destId="{4EDC228A-332C-4A9F-A88F-344301210501}" srcOrd="1" destOrd="0" presId="urn:microsoft.com/office/officeart/2009/3/layout/IncreasingArrowsProcess"/>
    <dgm:cxn modelId="{657C3717-EF2C-42C7-BFC2-567CA3E1A82C}" type="presParOf" srcId="{C0497797-4E88-4AB9-8331-72495637DF5B}" destId="{583987F5-C1D2-412F-8A34-21675E8BBC2A}" srcOrd="2" destOrd="0" presId="urn:microsoft.com/office/officeart/2009/3/layout/IncreasingArrowsProcess"/>
    <dgm:cxn modelId="{5D4522D7-0C73-4083-9375-AA9914002B5D}" type="presParOf" srcId="{C0497797-4E88-4AB9-8331-72495637DF5B}" destId="{BA8A8ECE-4FC2-4BE5-928D-974E04C6FCB2}" srcOrd="3" destOrd="0" presId="urn:microsoft.com/office/officeart/2009/3/layout/IncreasingArrowsProcess"/>
    <dgm:cxn modelId="{0DEF88CC-D50C-467E-B4EC-926DB153452B}" type="presParOf" srcId="{C0497797-4E88-4AB9-8331-72495637DF5B}" destId="{06F640C2-EC36-4665-AC17-E63F293E42A7}" srcOrd="4" destOrd="0" presId="urn:microsoft.com/office/officeart/2009/3/layout/IncreasingArrowsProcess"/>
    <dgm:cxn modelId="{3DAB4C1A-5325-4A9E-AA29-F580E2AE0DE1}" type="presParOf" srcId="{C0497797-4E88-4AB9-8331-72495637DF5B}" destId="{909DF400-3DBF-4445-927B-43B355BF05EF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25E0AD-F9E3-4834-BE61-A07DF459CFD9}" type="doc">
      <dgm:prSet loTypeId="urn:microsoft.com/office/officeart/2005/8/layout/vList6" loCatId="list" qsTypeId="urn:microsoft.com/office/officeart/2005/8/quickstyle/3d3" qsCatId="3D" csTypeId="urn:microsoft.com/office/officeart/2005/8/colors/accent1_2#3" csCatId="accent1" phldr="1"/>
      <dgm:spPr/>
      <dgm:t>
        <a:bodyPr/>
        <a:lstStyle/>
        <a:p>
          <a:endParaRPr lang="uk-UA"/>
        </a:p>
      </dgm:t>
    </dgm:pt>
    <dgm:pt modelId="{89901DC3-B0F8-4C4C-ACF9-6D26A4E1448D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 anchor="ctr"/>
        <a:lstStyle/>
        <a:p>
          <a:r>
            <a:rPr lang="uk-UA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Змістовий модуль 1.</a:t>
          </a:r>
          <a:r>
            <a:rPr lang="uk-UA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</a:t>
          </a:r>
          <a:r>
            <a:rPr lang="ru-RU" sz="2400" b="1" dirty="0" err="1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Основи</a:t>
          </a:r>
          <a:r>
            <a: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</a:t>
          </a:r>
          <a:r>
            <a:rPr lang="ru-RU" sz="2400" b="1" dirty="0" err="1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побудови</a:t>
          </a:r>
          <a:r>
            <a: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та </a:t>
          </a:r>
          <a:r>
            <a:rPr lang="ru-RU" sz="2400" b="1" dirty="0" err="1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організації</a:t>
          </a:r>
          <a:r>
            <a: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</a:t>
          </a:r>
          <a:r>
            <a:rPr lang="ru-RU" sz="2400" b="1" dirty="0" err="1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бухгалтерського</a:t>
          </a:r>
          <a:r>
            <a: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</a:t>
          </a:r>
          <a:r>
            <a:rPr lang="ru-RU" sz="2400" b="1" dirty="0" err="1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обліку</a:t>
          </a:r>
          <a:r>
            <a: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в </a:t>
          </a:r>
          <a:r>
            <a:rPr lang="ru-RU" sz="2400" b="1" dirty="0" err="1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неприбуткових</a:t>
          </a:r>
          <a:r>
            <a: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</a:t>
          </a:r>
          <a:r>
            <a:rPr lang="ru-RU" sz="2400" b="1" dirty="0" err="1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організаціях</a:t>
          </a:r>
          <a:r>
            <a: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</a:t>
          </a:r>
          <a:r>
            <a:rPr lang="uk-UA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uk-UA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878CEC-6CE0-4817-B57D-CA4FFBA6892F}" type="parTrans" cxnId="{AF396E43-1406-491B-B23A-8BBE27C0AA7A}">
      <dgm:prSet/>
      <dgm:spPr/>
      <dgm:t>
        <a:bodyPr/>
        <a:lstStyle/>
        <a:p>
          <a:endParaRPr lang="uk-UA"/>
        </a:p>
      </dgm:t>
    </dgm:pt>
    <dgm:pt modelId="{136D0434-789F-43F9-B70E-8A1F147E10AC}" type="sibTrans" cxnId="{AF396E43-1406-491B-B23A-8BBE27C0AA7A}">
      <dgm:prSet/>
      <dgm:spPr/>
      <dgm:t>
        <a:bodyPr/>
        <a:lstStyle/>
        <a:p>
          <a:endParaRPr lang="uk-UA"/>
        </a:p>
      </dgm:t>
    </dgm:pt>
    <dgm:pt modelId="{9D8BCB25-667F-4915-90D7-9C57A50EAAAC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 anchor="ctr"/>
        <a:lstStyle/>
        <a:p>
          <a:r>
            <a:rPr lang="uk-UA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Змістовий модуль 2.</a:t>
          </a:r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Особливості</a:t>
          </a:r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обліку</a:t>
          </a:r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2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складання</a:t>
          </a:r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звітності</a:t>
          </a:r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 </a:t>
          </a:r>
          <a:r>
            <a:rPr lang="ru-RU" sz="2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залежності</a:t>
          </a:r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від</a:t>
          </a:r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організаційно-правової</a:t>
          </a:r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форми</a:t>
          </a:r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неприбуткової</a:t>
          </a:r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організації</a:t>
          </a:r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2400" b="1" i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</a:t>
          </a:r>
          <a:endParaRPr lang="uk-UA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A1EA50E-BA73-4439-8425-DFBFBE166FAE}" type="parTrans" cxnId="{402919B2-A4A1-499A-B350-C179A1D7C1DA}">
      <dgm:prSet/>
      <dgm:spPr/>
      <dgm:t>
        <a:bodyPr/>
        <a:lstStyle/>
        <a:p>
          <a:endParaRPr lang="uk-UA"/>
        </a:p>
      </dgm:t>
    </dgm:pt>
    <dgm:pt modelId="{89B441CB-10C7-4E52-853C-54CD3590B363}" type="sibTrans" cxnId="{402919B2-A4A1-499A-B350-C179A1D7C1DA}">
      <dgm:prSet/>
      <dgm:spPr/>
      <dgm:t>
        <a:bodyPr/>
        <a:lstStyle/>
        <a:p>
          <a:endParaRPr lang="uk-UA"/>
        </a:p>
      </dgm:t>
    </dgm:pt>
    <dgm:pt modelId="{306C450C-7CBA-4D4F-9A95-DCCA252E1448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marL="114300" indent="0">
            <a:lnSpc>
              <a:spcPct val="90000"/>
            </a:lnSpc>
            <a:spcAft>
              <a:spcPct val="15000"/>
            </a:spcAft>
          </a:pPr>
          <a:r>
            <a:rPr lang="ru-RU" sz="1400" dirty="0" smtClean="0"/>
            <a:t>Тема 6. </a:t>
          </a:r>
          <a:r>
            <a:rPr lang="ru-RU" sz="1400" dirty="0" err="1" smtClean="0"/>
            <a:t>Облік</a:t>
          </a:r>
          <a:r>
            <a:rPr lang="ru-RU" sz="1400" dirty="0" smtClean="0"/>
            <a:t> в </a:t>
          </a:r>
          <a:r>
            <a:rPr lang="ru-RU" sz="1400" dirty="0" err="1" smtClean="0"/>
            <a:t>благодійних</a:t>
          </a:r>
          <a:r>
            <a:rPr lang="ru-RU" sz="1400" dirty="0" smtClean="0"/>
            <a:t> </a:t>
          </a:r>
          <a:r>
            <a:rPr lang="ru-RU" sz="1400" dirty="0" err="1" smtClean="0"/>
            <a:t>організаціях</a:t>
          </a:r>
          <a:endParaRPr lang="uk-UA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D074F2-78DD-4F12-AA56-1B912C52478C}" type="parTrans" cxnId="{21A6057A-B0BB-447F-B2E9-46B82B981571}">
      <dgm:prSet/>
      <dgm:spPr/>
      <dgm:t>
        <a:bodyPr/>
        <a:lstStyle/>
        <a:p>
          <a:endParaRPr lang="uk-UA"/>
        </a:p>
      </dgm:t>
    </dgm:pt>
    <dgm:pt modelId="{C394AAAD-9D1A-44D1-A6E3-093B5046ED7E}" type="sibTrans" cxnId="{21A6057A-B0BB-447F-B2E9-46B82B981571}">
      <dgm:prSet/>
      <dgm:spPr/>
      <dgm:t>
        <a:bodyPr/>
        <a:lstStyle/>
        <a:p>
          <a:endParaRPr lang="uk-UA"/>
        </a:p>
      </dgm:t>
    </dgm:pt>
    <dgm:pt modelId="{4A204EE1-8016-4BAE-B916-B4830AD7392A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marL="72000" indent="0" algn="l">
            <a:lnSpc>
              <a:spcPct val="100000"/>
            </a:lnSpc>
            <a:spcAft>
              <a:spcPts val="0"/>
            </a:spcAft>
          </a:pPr>
          <a:r>
            <a:rPr lang="ru-RU" sz="1200" dirty="0" smtClean="0"/>
            <a:t>Тема 1. </a:t>
          </a:r>
          <a:r>
            <a:rPr lang="ru-RU" sz="1200" dirty="0" err="1" smtClean="0"/>
            <a:t>Поняття</a:t>
          </a:r>
          <a:r>
            <a:rPr lang="ru-RU" sz="1200" dirty="0" smtClean="0"/>
            <a:t> та </a:t>
          </a:r>
          <a:r>
            <a:rPr lang="ru-RU" sz="1200" dirty="0" err="1" smtClean="0"/>
            <a:t>сутність</a:t>
          </a:r>
          <a:r>
            <a:rPr lang="ru-RU" sz="1200" dirty="0" smtClean="0"/>
            <a:t> </a:t>
          </a:r>
          <a:r>
            <a:rPr lang="ru-RU" sz="1200" dirty="0" err="1" smtClean="0"/>
            <a:t>неприбуткових</a:t>
          </a:r>
          <a:r>
            <a:rPr lang="ru-RU" sz="1200" dirty="0" smtClean="0"/>
            <a:t> </a:t>
          </a:r>
          <a:r>
            <a:rPr lang="ru-RU" sz="1200" dirty="0" err="1" smtClean="0"/>
            <a:t>організацій</a:t>
          </a:r>
          <a:endParaRPr lang="uk-UA" sz="1200" b="1" i="1" dirty="0">
            <a:latin typeface="Andalus" panose="02020603050405020304" pitchFamily="18" charset="-78"/>
            <a:cs typeface="Andalus" panose="02020603050405020304" pitchFamily="18" charset="-78"/>
          </a:endParaRPr>
        </a:p>
      </dgm:t>
    </dgm:pt>
    <dgm:pt modelId="{721C4FD4-36EF-4255-93C2-1BE8C980E3E5}" type="parTrans" cxnId="{EC42199E-C639-448B-9CB7-A0942532E4E2}">
      <dgm:prSet/>
      <dgm:spPr/>
      <dgm:t>
        <a:bodyPr/>
        <a:lstStyle/>
        <a:p>
          <a:endParaRPr lang="uk-UA"/>
        </a:p>
      </dgm:t>
    </dgm:pt>
    <dgm:pt modelId="{ABF522CB-4C21-4E21-BDBD-2C16C42816F3}" type="sibTrans" cxnId="{EC42199E-C639-448B-9CB7-A0942532E4E2}">
      <dgm:prSet/>
      <dgm:spPr/>
      <dgm:t>
        <a:bodyPr/>
        <a:lstStyle/>
        <a:p>
          <a:endParaRPr lang="uk-UA"/>
        </a:p>
      </dgm:t>
    </dgm:pt>
    <dgm:pt modelId="{C050A94B-CD67-40C2-A920-B667A7993BC5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marL="72000" indent="0" algn="l">
            <a:lnSpc>
              <a:spcPct val="100000"/>
            </a:lnSpc>
            <a:spcAft>
              <a:spcPts val="0"/>
            </a:spcAft>
          </a:pPr>
          <a:r>
            <a:rPr lang="ru-RU" sz="1200" dirty="0" smtClean="0"/>
            <a:t>Тема 2. Порядок </a:t>
          </a:r>
          <a:r>
            <a:rPr lang="ru-RU" sz="1200" dirty="0" err="1" smtClean="0"/>
            <a:t>створення</a:t>
          </a:r>
          <a:r>
            <a:rPr lang="ru-RU" sz="1200" dirty="0" smtClean="0"/>
            <a:t> та </a:t>
          </a:r>
          <a:r>
            <a:rPr lang="ru-RU" sz="1200" dirty="0" err="1" smtClean="0"/>
            <a:t>реєстрації</a:t>
          </a:r>
          <a:r>
            <a:rPr lang="ru-RU" sz="1200" dirty="0" smtClean="0"/>
            <a:t> </a:t>
          </a:r>
          <a:r>
            <a:rPr lang="ru-RU" sz="1200" dirty="0" err="1" smtClean="0"/>
            <a:t>неприбуткових</a:t>
          </a:r>
          <a:r>
            <a:rPr lang="ru-RU" sz="1200" dirty="0" smtClean="0"/>
            <a:t> </a:t>
          </a:r>
          <a:r>
            <a:rPr lang="ru-RU" sz="1200" dirty="0" err="1" smtClean="0"/>
            <a:t>організацій</a:t>
          </a:r>
          <a:endParaRPr lang="uk-UA" sz="1200" b="1" i="1" dirty="0">
            <a:latin typeface="Andalus" panose="02020603050405020304" pitchFamily="18" charset="-78"/>
            <a:cs typeface="Andalus" panose="02020603050405020304" pitchFamily="18" charset="-78"/>
          </a:endParaRPr>
        </a:p>
      </dgm:t>
    </dgm:pt>
    <dgm:pt modelId="{70C4E7F8-A66B-47D5-9BCD-8939DEAA2757}" type="parTrans" cxnId="{D78DF89F-4C45-4352-AEB9-65D08C1A1AD6}">
      <dgm:prSet/>
      <dgm:spPr/>
      <dgm:t>
        <a:bodyPr/>
        <a:lstStyle/>
        <a:p>
          <a:endParaRPr lang="ru-RU"/>
        </a:p>
      </dgm:t>
    </dgm:pt>
    <dgm:pt modelId="{6C910443-AA80-4540-B6EA-D629CEDE7005}" type="sibTrans" cxnId="{D78DF89F-4C45-4352-AEB9-65D08C1A1AD6}">
      <dgm:prSet/>
      <dgm:spPr/>
      <dgm:t>
        <a:bodyPr/>
        <a:lstStyle/>
        <a:p>
          <a:endParaRPr lang="ru-RU"/>
        </a:p>
      </dgm:t>
    </dgm:pt>
    <dgm:pt modelId="{4D9C362E-CA8B-4636-9110-365696B3ADAD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marL="72000" indent="0" algn="l">
            <a:lnSpc>
              <a:spcPct val="100000"/>
            </a:lnSpc>
            <a:spcAft>
              <a:spcPts val="0"/>
            </a:spcAft>
          </a:pPr>
          <a:r>
            <a:rPr lang="ru-RU" sz="1200" dirty="0" smtClean="0"/>
            <a:t>Тема 3. </a:t>
          </a:r>
          <a:r>
            <a:rPr lang="ru-RU" sz="1200" dirty="0" err="1" smtClean="0"/>
            <a:t>Облік</a:t>
          </a:r>
          <a:r>
            <a:rPr lang="ru-RU" sz="1200" dirty="0" smtClean="0"/>
            <a:t> </a:t>
          </a:r>
          <a:r>
            <a:rPr lang="ru-RU" sz="1200" dirty="0" err="1" smtClean="0"/>
            <a:t>доходів</a:t>
          </a:r>
          <a:r>
            <a:rPr lang="ru-RU" sz="1200" dirty="0" smtClean="0"/>
            <a:t> та </a:t>
          </a:r>
          <a:r>
            <a:rPr lang="ru-RU" sz="1200" dirty="0" err="1" smtClean="0"/>
            <a:t>витрат</a:t>
          </a:r>
          <a:r>
            <a:rPr lang="ru-RU" sz="1200" dirty="0" smtClean="0"/>
            <a:t> </a:t>
          </a:r>
          <a:r>
            <a:rPr lang="ru-RU" sz="1200" dirty="0" err="1" smtClean="0"/>
            <a:t>неприбуткових</a:t>
          </a:r>
          <a:r>
            <a:rPr lang="ru-RU" sz="1200" dirty="0" smtClean="0"/>
            <a:t> </a:t>
          </a:r>
          <a:r>
            <a:rPr lang="ru-RU" sz="1200" dirty="0" err="1" smtClean="0"/>
            <a:t>організацій</a:t>
          </a:r>
          <a:endParaRPr lang="uk-UA" sz="1200" b="1" i="1" dirty="0">
            <a:latin typeface="Andalus" panose="02020603050405020304" pitchFamily="18" charset="-78"/>
            <a:cs typeface="Andalus" panose="02020603050405020304" pitchFamily="18" charset="-78"/>
          </a:endParaRPr>
        </a:p>
      </dgm:t>
    </dgm:pt>
    <dgm:pt modelId="{D32DE464-3EB8-41F1-9F17-EF5EB66C95B8}" type="parTrans" cxnId="{50B2F7CE-EC79-4AEA-BDC8-5E91418B2819}">
      <dgm:prSet/>
      <dgm:spPr/>
      <dgm:t>
        <a:bodyPr/>
        <a:lstStyle/>
        <a:p>
          <a:endParaRPr lang="ru-RU"/>
        </a:p>
      </dgm:t>
    </dgm:pt>
    <dgm:pt modelId="{DC7815F3-CA79-4A01-88A5-C48D6FD18552}" type="sibTrans" cxnId="{50B2F7CE-EC79-4AEA-BDC8-5E91418B2819}">
      <dgm:prSet/>
      <dgm:spPr/>
      <dgm:t>
        <a:bodyPr/>
        <a:lstStyle/>
        <a:p>
          <a:endParaRPr lang="ru-RU"/>
        </a:p>
      </dgm:t>
    </dgm:pt>
    <dgm:pt modelId="{81FC4FD8-2CF0-40ED-83AB-96842D942DF0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marL="72000" indent="0" algn="l">
            <a:lnSpc>
              <a:spcPct val="100000"/>
            </a:lnSpc>
            <a:spcAft>
              <a:spcPts val="0"/>
            </a:spcAft>
          </a:pPr>
          <a:r>
            <a:rPr lang="ru-RU" sz="1200" dirty="0" smtClean="0"/>
            <a:t>Тема 4. </a:t>
          </a:r>
          <a:r>
            <a:rPr lang="ru-RU" sz="1200" dirty="0" err="1" smtClean="0"/>
            <a:t>Оподаткування</a:t>
          </a:r>
          <a:r>
            <a:rPr lang="ru-RU" sz="1200" dirty="0" smtClean="0"/>
            <a:t> </a:t>
          </a:r>
          <a:r>
            <a:rPr lang="ru-RU" sz="1200" dirty="0" err="1" smtClean="0"/>
            <a:t>неприбуткових</a:t>
          </a:r>
          <a:r>
            <a:rPr lang="ru-RU" sz="1200" dirty="0" smtClean="0"/>
            <a:t> </a:t>
          </a:r>
          <a:r>
            <a:rPr lang="ru-RU" sz="1200" dirty="0" err="1" smtClean="0"/>
            <a:t>організацій</a:t>
          </a:r>
          <a:endParaRPr lang="uk-UA" sz="1200" b="1" i="1" dirty="0">
            <a:latin typeface="Andalus" panose="02020603050405020304" pitchFamily="18" charset="-78"/>
            <a:cs typeface="Andalus" panose="02020603050405020304" pitchFamily="18" charset="-78"/>
          </a:endParaRPr>
        </a:p>
      </dgm:t>
    </dgm:pt>
    <dgm:pt modelId="{6191D8E1-1220-434B-B99A-C3488F7DE4AE}" type="parTrans" cxnId="{B20B30A9-757A-41B8-9E7F-277948BFA114}">
      <dgm:prSet/>
      <dgm:spPr/>
      <dgm:t>
        <a:bodyPr/>
        <a:lstStyle/>
        <a:p>
          <a:endParaRPr lang="ru-RU"/>
        </a:p>
      </dgm:t>
    </dgm:pt>
    <dgm:pt modelId="{DDE8B395-A279-4420-B072-FC4208048AFE}" type="sibTrans" cxnId="{B20B30A9-757A-41B8-9E7F-277948BFA114}">
      <dgm:prSet/>
      <dgm:spPr/>
      <dgm:t>
        <a:bodyPr/>
        <a:lstStyle/>
        <a:p>
          <a:endParaRPr lang="ru-RU"/>
        </a:p>
      </dgm:t>
    </dgm:pt>
    <dgm:pt modelId="{ED61719F-F3E0-4229-9517-4DCC3860C8B4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marL="72000" indent="0" algn="l">
            <a:lnSpc>
              <a:spcPct val="100000"/>
            </a:lnSpc>
            <a:spcAft>
              <a:spcPts val="0"/>
            </a:spcAft>
          </a:pPr>
          <a:r>
            <a:rPr lang="ru-RU" sz="1200" dirty="0" smtClean="0"/>
            <a:t>Тема 5</a:t>
          </a:r>
          <a:r>
            <a:rPr lang="uk-UA" sz="1200" dirty="0" smtClean="0"/>
            <a:t>.</a:t>
          </a:r>
          <a:r>
            <a:rPr lang="ru-RU" sz="1200" dirty="0" smtClean="0"/>
            <a:t> </a:t>
          </a:r>
          <a:r>
            <a:rPr lang="ru-RU" sz="1200" dirty="0" err="1" smtClean="0"/>
            <a:t>Звітність</a:t>
          </a:r>
          <a:r>
            <a:rPr lang="ru-RU" sz="1200" dirty="0" smtClean="0"/>
            <a:t> </a:t>
          </a:r>
          <a:r>
            <a:rPr lang="ru-RU" sz="1200" dirty="0" err="1" smtClean="0"/>
            <a:t>неприбуткових</a:t>
          </a:r>
          <a:r>
            <a:rPr lang="ru-RU" sz="1200" dirty="0" smtClean="0"/>
            <a:t> </a:t>
          </a:r>
          <a:r>
            <a:rPr lang="ru-RU" sz="1200" dirty="0" err="1" smtClean="0"/>
            <a:t>організацій</a:t>
          </a:r>
          <a:r>
            <a:rPr lang="ru-RU" sz="1200" dirty="0" smtClean="0"/>
            <a:t> </a:t>
          </a:r>
          <a:endParaRPr lang="uk-UA" sz="1200" b="1" i="1" dirty="0">
            <a:latin typeface="Andalus" panose="02020603050405020304" pitchFamily="18" charset="-78"/>
            <a:cs typeface="Andalus" panose="02020603050405020304" pitchFamily="18" charset="-78"/>
          </a:endParaRPr>
        </a:p>
      </dgm:t>
    </dgm:pt>
    <dgm:pt modelId="{ECED19FC-61E3-4774-882C-0F95A08B94A1}" type="parTrans" cxnId="{359E7E45-6E8E-4CE0-BA7F-70D2FB466924}">
      <dgm:prSet/>
      <dgm:spPr/>
      <dgm:t>
        <a:bodyPr/>
        <a:lstStyle/>
        <a:p>
          <a:endParaRPr lang="ru-RU"/>
        </a:p>
      </dgm:t>
    </dgm:pt>
    <dgm:pt modelId="{FF9FDCE2-B031-4182-9895-5C7D291EB334}" type="sibTrans" cxnId="{359E7E45-6E8E-4CE0-BA7F-70D2FB466924}">
      <dgm:prSet/>
      <dgm:spPr/>
      <dgm:t>
        <a:bodyPr/>
        <a:lstStyle/>
        <a:p>
          <a:endParaRPr lang="ru-RU"/>
        </a:p>
      </dgm:t>
    </dgm:pt>
    <dgm:pt modelId="{2DA063D2-8082-4D36-B5CE-A9274CA3711B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marL="114300" indent="0">
            <a:lnSpc>
              <a:spcPct val="90000"/>
            </a:lnSpc>
            <a:spcAft>
              <a:spcPct val="15000"/>
            </a:spcAft>
          </a:pPr>
          <a:r>
            <a:rPr lang="ru-RU" sz="1400" dirty="0" smtClean="0"/>
            <a:t>Тема 7. </a:t>
          </a:r>
          <a:r>
            <a:rPr lang="ru-RU" sz="1400" dirty="0" err="1" smtClean="0"/>
            <a:t>Облік</a:t>
          </a:r>
          <a:r>
            <a:rPr lang="ru-RU" sz="1400" dirty="0" smtClean="0"/>
            <a:t> </a:t>
          </a:r>
          <a:r>
            <a:rPr lang="ru-RU" sz="1400" dirty="0" err="1" smtClean="0"/>
            <a:t>громадських</a:t>
          </a:r>
          <a:r>
            <a:rPr lang="ru-RU" sz="1400" dirty="0" smtClean="0"/>
            <a:t> </a:t>
          </a:r>
          <a:r>
            <a:rPr lang="ru-RU" sz="1400" dirty="0" err="1" smtClean="0"/>
            <a:t>об’єднаннях</a:t>
          </a:r>
          <a:r>
            <a:rPr lang="ru-RU" sz="1400" dirty="0" smtClean="0"/>
            <a:t> та </a:t>
          </a:r>
          <a:r>
            <a:rPr lang="ru-RU" sz="1400" dirty="0" err="1" smtClean="0"/>
            <a:t>політичних</a:t>
          </a:r>
          <a:r>
            <a:rPr lang="ru-RU" sz="1400" dirty="0" smtClean="0"/>
            <a:t> </a:t>
          </a:r>
          <a:r>
            <a:rPr lang="ru-RU" sz="1400" dirty="0" err="1" smtClean="0"/>
            <a:t>партіях</a:t>
          </a:r>
          <a:endParaRPr lang="uk-UA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5C43EA-A5B0-4D36-BBA8-8B2D1D896857}" type="parTrans" cxnId="{649E5D67-5273-4D47-97D4-B1448F1C04C3}">
      <dgm:prSet/>
      <dgm:spPr/>
      <dgm:t>
        <a:bodyPr/>
        <a:lstStyle/>
        <a:p>
          <a:endParaRPr lang="ru-RU"/>
        </a:p>
      </dgm:t>
    </dgm:pt>
    <dgm:pt modelId="{C723635F-DD62-4ED0-AC3B-FA50DC0C70AB}" type="sibTrans" cxnId="{649E5D67-5273-4D47-97D4-B1448F1C04C3}">
      <dgm:prSet/>
      <dgm:spPr/>
      <dgm:t>
        <a:bodyPr/>
        <a:lstStyle/>
        <a:p>
          <a:endParaRPr lang="ru-RU"/>
        </a:p>
      </dgm:t>
    </dgm:pt>
    <dgm:pt modelId="{C437091F-BA7A-4628-B205-6B7C3A52442A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marL="114300" indent="0">
            <a:lnSpc>
              <a:spcPct val="90000"/>
            </a:lnSpc>
            <a:spcAft>
              <a:spcPct val="15000"/>
            </a:spcAft>
          </a:pPr>
          <a:r>
            <a:rPr lang="ru-RU" sz="1400" dirty="0" smtClean="0"/>
            <a:t>Тема 8. </a:t>
          </a:r>
          <a:r>
            <a:rPr lang="ru-RU" sz="1400" dirty="0" err="1" smtClean="0"/>
            <a:t>Облік</a:t>
          </a:r>
          <a:r>
            <a:rPr lang="ru-RU" sz="1400" dirty="0" smtClean="0"/>
            <a:t> в </a:t>
          </a:r>
          <a:r>
            <a:rPr lang="ru-RU" sz="1400" dirty="0" err="1" smtClean="0"/>
            <a:t>дачних</a:t>
          </a:r>
          <a:r>
            <a:rPr lang="ru-RU" sz="1400" dirty="0" smtClean="0"/>
            <a:t>, </a:t>
          </a:r>
          <a:r>
            <a:rPr lang="ru-RU" sz="1400" dirty="0" err="1" smtClean="0"/>
            <a:t>садових</a:t>
          </a:r>
          <a:r>
            <a:rPr lang="ru-RU" sz="1400" dirty="0" smtClean="0"/>
            <a:t>, </a:t>
          </a:r>
          <a:r>
            <a:rPr lang="ru-RU" sz="1400" dirty="0" err="1" smtClean="0"/>
            <a:t>гаражних</a:t>
          </a:r>
          <a:r>
            <a:rPr lang="ru-RU" sz="1400" dirty="0" smtClean="0"/>
            <a:t> та </a:t>
          </a:r>
          <a:r>
            <a:rPr lang="ru-RU" sz="1400" dirty="0" err="1" smtClean="0"/>
            <a:t>інших</a:t>
          </a:r>
          <a:r>
            <a:rPr lang="ru-RU" sz="1400" dirty="0" smtClean="0"/>
            <a:t> кооперативах</a:t>
          </a:r>
          <a:endParaRPr lang="uk-UA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7E6B19-784B-4810-B255-6818FA90C6C7}" type="parTrans" cxnId="{EB40C024-61A3-405E-815C-562F39E0CBC1}">
      <dgm:prSet/>
      <dgm:spPr/>
      <dgm:t>
        <a:bodyPr/>
        <a:lstStyle/>
        <a:p>
          <a:endParaRPr lang="ru-RU"/>
        </a:p>
      </dgm:t>
    </dgm:pt>
    <dgm:pt modelId="{CC884B2B-5182-44E5-AABD-9F82AEDE7ECB}" type="sibTrans" cxnId="{EB40C024-61A3-405E-815C-562F39E0CBC1}">
      <dgm:prSet/>
      <dgm:spPr/>
      <dgm:t>
        <a:bodyPr/>
        <a:lstStyle/>
        <a:p>
          <a:endParaRPr lang="ru-RU"/>
        </a:p>
      </dgm:t>
    </dgm:pt>
    <dgm:pt modelId="{D8AB75ED-BE3E-47E9-A4A4-5671117F1D62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marL="114300" indent="0">
            <a:lnSpc>
              <a:spcPct val="90000"/>
            </a:lnSpc>
            <a:spcAft>
              <a:spcPct val="15000"/>
            </a:spcAft>
          </a:pPr>
          <a:r>
            <a:rPr lang="ru-RU" sz="1400" dirty="0" smtClean="0"/>
            <a:t>Тема </a:t>
          </a:r>
          <a:r>
            <a:rPr lang="uk-UA" sz="1400" dirty="0" smtClean="0"/>
            <a:t>9</a:t>
          </a:r>
          <a:r>
            <a:rPr lang="ru-RU" sz="1400" dirty="0" smtClean="0"/>
            <a:t>.</a:t>
          </a:r>
          <a:r>
            <a:rPr lang="ru-RU" sz="1400" b="1" i="1" dirty="0" smtClean="0"/>
            <a:t> </a:t>
          </a:r>
          <a:r>
            <a:rPr lang="ru-RU" sz="1400" dirty="0" err="1" smtClean="0"/>
            <a:t>Облік</a:t>
          </a:r>
          <a:r>
            <a:rPr lang="ru-RU" sz="1400" dirty="0" smtClean="0"/>
            <a:t> в ОСББ</a:t>
          </a:r>
          <a:endParaRPr lang="uk-UA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9BE4F2-DA9E-427C-8A40-0019C2895E3A}" type="parTrans" cxnId="{47129B02-7674-4D7F-92D9-A911D514C2DB}">
      <dgm:prSet/>
      <dgm:spPr/>
      <dgm:t>
        <a:bodyPr/>
        <a:lstStyle/>
        <a:p>
          <a:endParaRPr lang="ru-RU"/>
        </a:p>
      </dgm:t>
    </dgm:pt>
    <dgm:pt modelId="{457A5E5C-8907-4735-9F0A-CC9190264C74}" type="sibTrans" cxnId="{47129B02-7674-4D7F-92D9-A911D514C2DB}">
      <dgm:prSet/>
      <dgm:spPr/>
      <dgm:t>
        <a:bodyPr/>
        <a:lstStyle/>
        <a:p>
          <a:endParaRPr lang="ru-RU"/>
        </a:p>
      </dgm:t>
    </dgm:pt>
    <dgm:pt modelId="{9F875D52-3A63-43D6-B863-5ABA08D6016B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marL="114300" indent="0">
            <a:lnSpc>
              <a:spcPct val="90000"/>
            </a:lnSpc>
            <a:spcAft>
              <a:spcPct val="15000"/>
            </a:spcAft>
          </a:pPr>
          <a:r>
            <a:rPr lang="ru-RU" sz="1400" dirty="0" smtClean="0"/>
            <a:t>Тема 10</a:t>
          </a:r>
          <a:r>
            <a:rPr lang="uk-UA" sz="1400" dirty="0" smtClean="0"/>
            <a:t>.</a:t>
          </a:r>
          <a:r>
            <a:rPr lang="ru-RU" sz="1400" dirty="0" smtClean="0"/>
            <a:t> </a:t>
          </a:r>
          <a:r>
            <a:rPr lang="ru-RU" sz="1400" dirty="0" err="1" smtClean="0"/>
            <a:t>Облік</a:t>
          </a:r>
          <a:r>
            <a:rPr lang="ru-RU" sz="1400" dirty="0" smtClean="0"/>
            <a:t> в </a:t>
          </a:r>
          <a:r>
            <a:rPr lang="ru-RU" sz="1400" dirty="0" err="1" smtClean="0"/>
            <a:t>професійних</a:t>
          </a:r>
          <a:r>
            <a:rPr lang="ru-RU" sz="1400" dirty="0" smtClean="0"/>
            <a:t> </a:t>
          </a:r>
          <a:r>
            <a:rPr lang="ru-RU" sz="1400" dirty="0" err="1" smtClean="0"/>
            <a:t>об’єднаннях</a:t>
          </a:r>
          <a:r>
            <a:rPr lang="ru-RU" sz="1400" dirty="0" smtClean="0"/>
            <a:t> та </a:t>
          </a:r>
          <a:r>
            <a:rPr lang="ru-RU" sz="1400" dirty="0" err="1" smtClean="0"/>
            <a:t>релігійних</a:t>
          </a:r>
          <a:r>
            <a:rPr lang="ru-RU" sz="1400" dirty="0" smtClean="0"/>
            <a:t> </a:t>
          </a:r>
          <a:r>
            <a:rPr lang="ru-RU" sz="1400" dirty="0" err="1" smtClean="0"/>
            <a:t>організаціях</a:t>
          </a:r>
          <a:r>
            <a:rPr lang="ru-RU" sz="1400" dirty="0" smtClean="0"/>
            <a:t> </a:t>
          </a:r>
          <a:endParaRPr lang="uk-UA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9D1836-EAA9-4BD0-8557-859BF8F6EEDA}" type="parTrans" cxnId="{E3100671-D929-4429-B83E-3A5E85B59584}">
      <dgm:prSet/>
      <dgm:spPr/>
      <dgm:t>
        <a:bodyPr/>
        <a:lstStyle/>
        <a:p>
          <a:endParaRPr lang="ru-RU"/>
        </a:p>
      </dgm:t>
    </dgm:pt>
    <dgm:pt modelId="{4B4FA4CA-28DE-426C-95DA-7FC742E2FF84}" type="sibTrans" cxnId="{E3100671-D929-4429-B83E-3A5E85B59584}">
      <dgm:prSet/>
      <dgm:spPr/>
      <dgm:t>
        <a:bodyPr/>
        <a:lstStyle/>
        <a:p>
          <a:endParaRPr lang="ru-RU"/>
        </a:p>
      </dgm:t>
    </dgm:pt>
    <dgm:pt modelId="{9A3985BE-6001-4CF5-8DD6-36F0527556DE}" type="pres">
      <dgm:prSet presAssocID="{1525E0AD-F9E3-4834-BE61-A07DF459CFD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DFCC76DB-CE53-4E44-88E6-C7051F27D977}" type="pres">
      <dgm:prSet presAssocID="{89901DC3-B0F8-4C4C-ACF9-6D26A4E1448D}" presName="linNode" presStyleCnt="0"/>
      <dgm:spPr/>
    </dgm:pt>
    <dgm:pt modelId="{18DDA56A-C397-4C57-915C-1E652840F969}" type="pres">
      <dgm:prSet presAssocID="{89901DC3-B0F8-4C4C-ACF9-6D26A4E1448D}" presName="parentShp" presStyleLbl="node1" presStyleIdx="0" presStyleCnt="2" custScaleX="92623" custScaleY="114204" custLinFactNeighborY="701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EE0F127-39A7-4738-9C31-6851362011A1}" type="pres">
      <dgm:prSet presAssocID="{89901DC3-B0F8-4C4C-ACF9-6D26A4E1448D}" presName="childShp" presStyleLbl="bgAccFollowNode1" presStyleIdx="0" presStyleCnt="2" custScaleX="95546" custScaleY="114226" custLinFactNeighborX="-1260" custLinFactNeighborY="701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F915325-8CCA-4828-BEA6-FC540BA7FA13}" type="pres">
      <dgm:prSet presAssocID="{136D0434-789F-43F9-B70E-8A1F147E10AC}" presName="spacing" presStyleCnt="0"/>
      <dgm:spPr/>
    </dgm:pt>
    <dgm:pt modelId="{8665F14F-D4B9-49A5-AC1E-FA367E1FF7F0}" type="pres">
      <dgm:prSet presAssocID="{9D8BCB25-667F-4915-90D7-9C57A50EAAAC}" presName="linNode" presStyleCnt="0"/>
      <dgm:spPr/>
    </dgm:pt>
    <dgm:pt modelId="{C1173C25-268E-466C-B022-B0505E0AD08B}" type="pres">
      <dgm:prSet presAssocID="{9D8BCB25-667F-4915-90D7-9C57A50EAAAC}" presName="parentShp" presStyleLbl="node1" presStyleIdx="1" presStyleCnt="2" custScaleY="13078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D69D248-B1C6-42D5-A272-42368BD2FBA0}" type="pres">
      <dgm:prSet presAssocID="{9D8BCB25-667F-4915-90D7-9C57A50EAAAC}" presName="childShp" presStyleLbl="bgAccFollowNode1" presStyleIdx="1" presStyleCnt="2" custScaleY="137907" custLinFactNeighborX="-235" custLinFactNeighborY="28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FB502BB8-BBE0-4456-A7D3-953E4D17999E}" type="presOf" srcId="{1525E0AD-F9E3-4834-BE61-A07DF459CFD9}" destId="{9A3985BE-6001-4CF5-8DD6-36F0527556DE}" srcOrd="0" destOrd="0" presId="urn:microsoft.com/office/officeart/2005/8/layout/vList6"/>
    <dgm:cxn modelId="{EB40C024-61A3-405E-815C-562F39E0CBC1}" srcId="{9D8BCB25-667F-4915-90D7-9C57A50EAAAC}" destId="{C437091F-BA7A-4628-B205-6B7C3A52442A}" srcOrd="2" destOrd="0" parTransId="{387E6B19-784B-4810-B255-6818FA90C6C7}" sibTransId="{CC884B2B-5182-44E5-AABD-9F82AEDE7ECB}"/>
    <dgm:cxn modelId="{649E5D67-5273-4D47-97D4-B1448F1C04C3}" srcId="{9D8BCB25-667F-4915-90D7-9C57A50EAAAC}" destId="{2DA063D2-8082-4D36-B5CE-A9274CA3711B}" srcOrd="1" destOrd="0" parTransId="{B35C43EA-A5B0-4D36-BBA8-8B2D1D896857}" sibTransId="{C723635F-DD62-4ED0-AC3B-FA50DC0C70AB}"/>
    <dgm:cxn modelId="{AF396E43-1406-491B-B23A-8BBE27C0AA7A}" srcId="{1525E0AD-F9E3-4834-BE61-A07DF459CFD9}" destId="{89901DC3-B0F8-4C4C-ACF9-6D26A4E1448D}" srcOrd="0" destOrd="0" parTransId="{17878CEC-6CE0-4817-B57D-CA4FFBA6892F}" sibTransId="{136D0434-789F-43F9-B70E-8A1F147E10AC}"/>
    <dgm:cxn modelId="{5933DC63-BC1C-4BA0-A912-285814E19550}" type="presOf" srcId="{81FC4FD8-2CF0-40ED-83AB-96842D942DF0}" destId="{5EE0F127-39A7-4738-9C31-6851362011A1}" srcOrd="0" destOrd="3" presId="urn:microsoft.com/office/officeart/2005/8/layout/vList6"/>
    <dgm:cxn modelId="{3CE09BF9-B8CF-4614-ADB7-75ABB6E86222}" type="presOf" srcId="{4D9C362E-CA8B-4636-9110-365696B3ADAD}" destId="{5EE0F127-39A7-4738-9C31-6851362011A1}" srcOrd="0" destOrd="2" presId="urn:microsoft.com/office/officeart/2005/8/layout/vList6"/>
    <dgm:cxn modelId="{D78DF89F-4C45-4352-AEB9-65D08C1A1AD6}" srcId="{89901DC3-B0F8-4C4C-ACF9-6D26A4E1448D}" destId="{C050A94B-CD67-40C2-A920-B667A7993BC5}" srcOrd="1" destOrd="0" parTransId="{70C4E7F8-A66B-47D5-9BCD-8939DEAA2757}" sibTransId="{6C910443-AA80-4540-B6EA-D629CEDE7005}"/>
    <dgm:cxn modelId="{47129B02-7674-4D7F-92D9-A911D514C2DB}" srcId="{9D8BCB25-667F-4915-90D7-9C57A50EAAAC}" destId="{D8AB75ED-BE3E-47E9-A4A4-5671117F1D62}" srcOrd="3" destOrd="0" parTransId="{D09BE4F2-DA9E-427C-8A40-0019C2895E3A}" sibTransId="{457A5E5C-8907-4735-9F0A-CC9190264C74}"/>
    <dgm:cxn modelId="{8979663C-9005-4460-BADD-322B2AF9D002}" type="presOf" srcId="{89901DC3-B0F8-4C4C-ACF9-6D26A4E1448D}" destId="{18DDA56A-C397-4C57-915C-1E652840F969}" srcOrd="0" destOrd="0" presId="urn:microsoft.com/office/officeart/2005/8/layout/vList6"/>
    <dgm:cxn modelId="{65918B08-D861-49C6-B585-D2FDABC93315}" type="presOf" srcId="{4A204EE1-8016-4BAE-B916-B4830AD7392A}" destId="{5EE0F127-39A7-4738-9C31-6851362011A1}" srcOrd="0" destOrd="0" presId="urn:microsoft.com/office/officeart/2005/8/layout/vList6"/>
    <dgm:cxn modelId="{68F6D4F8-5FBF-4C0F-80FC-087491DE120F}" type="presOf" srcId="{9D8BCB25-667F-4915-90D7-9C57A50EAAAC}" destId="{C1173C25-268E-466C-B022-B0505E0AD08B}" srcOrd="0" destOrd="0" presId="urn:microsoft.com/office/officeart/2005/8/layout/vList6"/>
    <dgm:cxn modelId="{154A0FDF-A443-4116-90E2-7F28F7A086E7}" type="presOf" srcId="{2DA063D2-8082-4D36-B5CE-A9274CA3711B}" destId="{CD69D248-B1C6-42D5-A272-42368BD2FBA0}" srcOrd="0" destOrd="1" presId="urn:microsoft.com/office/officeart/2005/8/layout/vList6"/>
    <dgm:cxn modelId="{757FCDAD-06F0-4134-B168-F3DC0AA337B1}" type="presOf" srcId="{9F875D52-3A63-43D6-B863-5ABA08D6016B}" destId="{CD69D248-B1C6-42D5-A272-42368BD2FBA0}" srcOrd="0" destOrd="4" presId="urn:microsoft.com/office/officeart/2005/8/layout/vList6"/>
    <dgm:cxn modelId="{38F821EA-8A11-40AC-B775-6ACD61CF4D67}" type="presOf" srcId="{ED61719F-F3E0-4229-9517-4DCC3860C8B4}" destId="{5EE0F127-39A7-4738-9C31-6851362011A1}" srcOrd="0" destOrd="4" presId="urn:microsoft.com/office/officeart/2005/8/layout/vList6"/>
    <dgm:cxn modelId="{359E7E45-6E8E-4CE0-BA7F-70D2FB466924}" srcId="{89901DC3-B0F8-4C4C-ACF9-6D26A4E1448D}" destId="{ED61719F-F3E0-4229-9517-4DCC3860C8B4}" srcOrd="4" destOrd="0" parTransId="{ECED19FC-61E3-4774-882C-0F95A08B94A1}" sibTransId="{FF9FDCE2-B031-4182-9895-5C7D291EB334}"/>
    <dgm:cxn modelId="{E3100671-D929-4429-B83E-3A5E85B59584}" srcId="{9D8BCB25-667F-4915-90D7-9C57A50EAAAC}" destId="{9F875D52-3A63-43D6-B863-5ABA08D6016B}" srcOrd="4" destOrd="0" parTransId="{C99D1836-EAA9-4BD0-8557-859BF8F6EEDA}" sibTransId="{4B4FA4CA-28DE-426C-95DA-7FC742E2FF84}"/>
    <dgm:cxn modelId="{B20B30A9-757A-41B8-9E7F-277948BFA114}" srcId="{89901DC3-B0F8-4C4C-ACF9-6D26A4E1448D}" destId="{81FC4FD8-2CF0-40ED-83AB-96842D942DF0}" srcOrd="3" destOrd="0" parTransId="{6191D8E1-1220-434B-B99A-C3488F7DE4AE}" sibTransId="{DDE8B395-A279-4420-B072-FC4208048AFE}"/>
    <dgm:cxn modelId="{EC42199E-C639-448B-9CB7-A0942532E4E2}" srcId="{89901DC3-B0F8-4C4C-ACF9-6D26A4E1448D}" destId="{4A204EE1-8016-4BAE-B916-B4830AD7392A}" srcOrd="0" destOrd="0" parTransId="{721C4FD4-36EF-4255-93C2-1BE8C980E3E5}" sibTransId="{ABF522CB-4C21-4E21-BDBD-2C16C42816F3}"/>
    <dgm:cxn modelId="{DB7B209B-98EF-40D4-9EB0-2AD069C7C673}" type="presOf" srcId="{D8AB75ED-BE3E-47E9-A4A4-5671117F1D62}" destId="{CD69D248-B1C6-42D5-A272-42368BD2FBA0}" srcOrd="0" destOrd="3" presId="urn:microsoft.com/office/officeart/2005/8/layout/vList6"/>
    <dgm:cxn modelId="{6DE753C1-B3A1-46BC-9002-B9050E6303A2}" type="presOf" srcId="{C437091F-BA7A-4628-B205-6B7C3A52442A}" destId="{CD69D248-B1C6-42D5-A272-42368BD2FBA0}" srcOrd="0" destOrd="2" presId="urn:microsoft.com/office/officeart/2005/8/layout/vList6"/>
    <dgm:cxn modelId="{402919B2-A4A1-499A-B350-C179A1D7C1DA}" srcId="{1525E0AD-F9E3-4834-BE61-A07DF459CFD9}" destId="{9D8BCB25-667F-4915-90D7-9C57A50EAAAC}" srcOrd="1" destOrd="0" parTransId="{1A1EA50E-BA73-4439-8425-DFBFBE166FAE}" sibTransId="{89B441CB-10C7-4E52-853C-54CD3590B363}"/>
    <dgm:cxn modelId="{21A6057A-B0BB-447F-B2E9-46B82B981571}" srcId="{9D8BCB25-667F-4915-90D7-9C57A50EAAAC}" destId="{306C450C-7CBA-4D4F-9A95-DCCA252E1448}" srcOrd="0" destOrd="0" parTransId="{7FD074F2-78DD-4F12-AA56-1B912C52478C}" sibTransId="{C394AAAD-9D1A-44D1-A6E3-093B5046ED7E}"/>
    <dgm:cxn modelId="{3A847882-9755-41AC-95BB-F6D19A47F495}" type="presOf" srcId="{C050A94B-CD67-40C2-A920-B667A7993BC5}" destId="{5EE0F127-39A7-4738-9C31-6851362011A1}" srcOrd="0" destOrd="1" presId="urn:microsoft.com/office/officeart/2005/8/layout/vList6"/>
    <dgm:cxn modelId="{8CA5A63B-6C9F-4ED6-9135-2F5466D47578}" type="presOf" srcId="{306C450C-7CBA-4D4F-9A95-DCCA252E1448}" destId="{CD69D248-B1C6-42D5-A272-42368BD2FBA0}" srcOrd="0" destOrd="0" presId="urn:microsoft.com/office/officeart/2005/8/layout/vList6"/>
    <dgm:cxn modelId="{50B2F7CE-EC79-4AEA-BDC8-5E91418B2819}" srcId="{89901DC3-B0F8-4C4C-ACF9-6D26A4E1448D}" destId="{4D9C362E-CA8B-4636-9110-365696B3ADAD}" srcOrd="2" destOrd="0" parTransId="{D32DE464-3EB8-41F1-9F17-EF5EB66C95B8}" sibTransId="{DC7815F3-CA79-4A01-88A5-C48D6FD18552}"/>
    <dgm:cxn modelId="{4EF9E81D-D0A4-42FB-A8EB-7321FFE5367B}" type="presParOf" srcId="{9A3985BE-6001-4CF5-8DD6-36F0527556DE}" destId="{DFCC76DB-CE53-4E44-88E6-C7051F27D977}" srcOrd="0" destOrd="0" presId="urn:microsoft.com/office/officeart/2005/8/layout/vList6"/>
    <dgm:cxn modelId="{B7AD8123-9BD3-4260-9C51-46939B33D1E9}" type="presParOf" srcId="{DFCC76DB-CE53-4E44-88E6-C7051F27D977}" destId="{18DDA56A-C397-4C57-915C-1E652840F969}" srcOrd="0" destOrd="0" presId="urn:microsoft.com/office/officeart/2005/8/layout/vList6"/>
    <dgm:cxn modelId="{2354856D-2E6C-430C-98F1-C2214C0379F4}" type="presParOf" srcId="{DFCC76DB-CE53-4E44-88E6-C7051F27D977}" destId="{5EE0F127-39A7-4738-9C31-6851362011A1}" srcOrd="1" destOrd="0" presId="urn:microsoft.com/office/officeart/2005/8/layout/vList6"/>
    <dgm:cxn modelId="{5D829694-5041-4A0C-8836-B735C2C55585}" type="presParOf" srcId="{9A3985BE-6001-4CF5-8DD6-36F0527556DE}" destId="{7F915325-8CCA-4828-BEA6-FC540BA7FA13}" srcOrd="1" destOrd="0" presId="urn:microsoft.com/office/officeart/2005/8/layout/vList6"/>
    <dgm:cxn modelId="{141EB5E2-7D41-4AF6-99FC-E5CA7C273C1F}" type="presParOf" srcId="{9A3985BE-6001-4CF5-8DD6-36F0527556DE}" destId="{8665F14F-D4B9-49A5-AC1E-FA367E1FF7F0}" srcOrd="2" destOrd="0" presId="urn:microsoft.com/office/officeart/2005/8/layout/vList6"/>
    <dgm:cxn modelId="{621D65CB-5154-472E-AC2B-5C4FEA9C8EB2}" type="presParOf" srcId="{8665F14F-D4B9-49A5-AC1E-FA367E1FF7F0}" destId="{C1173C25-268E-466C-B022-B0505E0AD08B}" srcOrd="0" destOrd="0" presId="urn:microsoft.com/office/officeart/2005/8/layout/vList6"/>
    <dgm:cxn modelId="{01E5033B-F8BB-492A-BDC9-873EFC174A86}" type="presParOf" srcId="{8665F14F-D4B9-49A5-AC1E-FA367E1FF7F0}" destId="{CD69D248-B1C6-42D5-A272-42368BD2FBA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BA4A10-EFAF-4CB8-BCEB-FE93C92AB9B5}" type="doc">
      <dgm:prSet loTypeId="urn:microsoft.com/office/officeart/2005/8/layout/venn1" loCatId="relationship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uk-UA"/>
        </a:p>
      </dgm:t>
    </dgm:pt>
    <dgm:pt modelId="{328E5485-D7CA-450D-8048-EBA41E481567}">
      <dgm:prSet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rtl="0"/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електронних</a:t>
          </a: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версій</a:t>
          </a: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навчально</a:t>
          </a: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-методичного </a:t>
          </a:r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забезпечення</a:t>
          </a:r>
          <a:endParaRPr lang="uk-UA" sz="1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532708-5ED9-4841-99E4-CDD248131A4A}" type="parTrans" cxnId="{63607155-B5FD-4932-A9D2-64B15FD3E50B}">
      <dgm:prSet/>
      <dgm:spPr/>
      <dgm:t>
        <a:bodyPr/>
        <a:lstStyle/>
        <a:p>
          <a:endParaRPr lang="uk-UA"/>
        </a:p>
      </dgm:t>
    </dgm:pt>
    <dgm:pt modelId="{12129163-DC72-40E4-91A1-470A1C6883B8}" type="sibTrans" cxnId="{63607155-B5FD-4932-A9D2-64B15FD3E50B}">
      <dgm:prSet/>
      <dgm:spPr/>
      <dgm:t>
        <a:bodyPr/>
        <a:lstStyle/>
        <a:p>
          <a:endParaRPr lang="uk-UA"/>
        </a:p>
      </dgm:t>
    </dgm:pt>
    <dgm:pt modelId="{3B6BE79C-8DD3-4AF4-ACD4-ECB2AD76C024}">
      <dgm:prSet custT="1"/>
      <dgm:spPr/>
      <dgm:t>
        <a:bodyPr/>
        <a:lstStyle/>
        <a:p>
          <a:pPr rtl="0"/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візуального</a:t>
          </a: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супроводу</a:t>
          </a: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дисципліни</a:t>
          </a: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електронні</a:t>
          </a: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презентації</a:t>
          </a: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тем)</a:t>
          </a:r>
          <a:endParaRPr lang="uk-UA" sz="1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6B859C-FE1C-4A19-A907-3913EAA79646}" type="parTrans" cxnId="{05B9E961-623F-4E9B-B995-A1EBCA81C381}">
      <dgm:prSet/>
      <dgm:spPr/>
      <dgm:t>
        <a:bodyPr/>
        <a:lstStyle/>
        <a:p>
          <a:endParaRPr lang="uk-UA"/>
        </a:p>
      </dgm:t>
    </dgm:pt>
    <dgm:pt modelId="{5BF02EEE-EBD4-4764-9FC2-CC815A4FFC66}" type="sibTrans" cxnId="{05B9E961-623F-4E9B-B995-A1EBCA81C381}">
      <dgm:prSet/>
      <dgm:spPr/>
      <dgm:t>
        <a:bodyPr/>
        <a:lstStyle/>
        <a:p>
          <a:endParaRPr lang="uk-UA"/>
        </a:p>
      </dgm:t>
    </dgm:pt>
    <dgm:pt modelId="{EEFA112D-3BF2-443E-8676-BDC9EA16FFF9}">
      <dgm:prSet custT="1"/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роздаткового</a:t>
          </a: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матеріалу</a:t>
          </a: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(бланки </a:t>
          </a:r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робочих</a:t>
          </a: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документів</a:t>
          </a: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аудиторів</a:t>
          </a: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форм </a:t>
          </a:r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звітності</a:t>
          </a: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аудиторської </a:t>
          </a:r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фірми</a:t>
          </a: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uk-UA" sz="1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4C11E4-1F44-4BDA-B3D9-17EE9652CEF1}" type="parTrans" cxnId="{9A21D9CD-391C-4FCC-8FA5-9794B41A8E90}">
      <dgm:prSet/>
      <dgm:spPr/>
      <dgm:t>
        <a:bodyPr/>
        <a:lstStyle/>
        <a:p>
          <a:endParaRPr lang="uk-UA"/>
        </a:p>
      </dgm:t>
    </dgm:pt>
    <dgm:pt modelId="{D3E8A9CD-4119-4EC0-87C9-E7B890A00321}" type="sibTrans" cxnId="{9A21D9CD-391C-4FCC-8FA5-9794B41A8E90}">
      <dgm:prSet/>
      <dgm:spPr/>
      <dgm:t>
        <a:bodyPr/>
        <a:lstStyle/>
        <a:p>
          <a:endParaRPr lang="uk-UA"/>
        </a:p>
      </dgm:t>
    </dgm:pt>
    <dgm:pt modelId="{3CFFC1D6-B8BA-4B90-8E4A-226D77F5A616}">
      <dgm:prSet custT="1"/>
      <dgm:spPr/>
      <dgm:t>
        <a:bodyPr/>
        <a:lstStyle/>
        <a:p>
          <a:pPr rtl="0"/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мережі</a:t>
          </a: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Internet</a:t>
          </a: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для </a:t>
          </a:r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роботи</a:t>
          </a: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з </a:t>
          </a:r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законодавчо</a:t>
          </a: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-нормативною базою</a:t>
          </a:r>
          <a:endParaRPr lang="uk-UA" sz="1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7AFA15-9030-49E1-B5DE-2D2711E93E4B}" type="parTrans" cxnId="{C047672D-2A05-48E7-8285-837223275A64}">
      <dgm:prSet/>
      <dgm:spPr/>
      <dgm:t>
        <a:bodyPr/>
        <a:lstStyle/>
        <a:p>
          <a:endParaRPr lang="uk-UA"/>
        </a:p>
      </dgm:t>
    </dgm:pt>
    <dgm:pt modelId="{D3C7C8C3-85FB-4101-ABE2-8038CC314246}" type="sibTrans" cxnId="{C047672D-2A05-48E7-8285-837223275A64}">
      <dgm:prSet/>
      <dgm:spPr/>
      <dgm:t>
        <a:bodyPr/>
        <a:lstStyle/>
        <a:p>
          <a:endParaRPr lang="uk-UA"/>
        </a:p>
      </dgm:t>
    </dgm:pt>
    <dgm:pt modelId="{B994B190-36F5-40F7-8652-156A27F623A7}">
      <dgm:prSet custT="1"/>
      <dgm:spPr/>
      <dgm:t>
        <a:bodyPr/>
        <a:lstStyle/>
        <a:p>
          <a:pPr rtl="0"/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програмних</a:t>
          </a: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продуктів</a:t>
          </a: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rtl="0"/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для </a:t>
          </a:r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формування</a:t>
          </a: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звітності</a:t>
          </a:r>
          <a:endParaRPr lang="uk-UA" sz="1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25D4F3-7C04-4492-B99C-776A81A382E3}" type="parTrans" cxnId="{4BD352FF-E8E6-4BDC-B008-FBE8E573AAC2}">
      <dgm:prSet/>
      <dgm:spPr/>
      <dgm:t>
        <a:bodyPr/>
        <a:lstStyle/>
        <a:p>
          <a:endParaRPr lang="uk-UA"/>
        </a:p>
      </dgm:t>
    </dgm:pt>
    <dgm:pt modelId="{78C7EA2B-90A8-407E-8E79-03BEAFD8DAEE}" type="sibTrans" cxnId="{4BD352FF-E8E6-4BDC-B008-FBE8E573AAC2}">
      <dgm:prSet/>
      <dgm:spPr/>
      <dgm:t>
        <a:bodyPr/>
        <a:lstStyle/>
        <a:p>
          <a:endParaRPr lang="uk-UA"/>
        </a:p>
      </dgm:t>
    </dgm:pt>
    <dgm:pt modelId="{21E47CF5-C6E6-4CE8-A94B-12D17649FA70}">
      <dgm:prSet custT="1"/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організація</a:t>
          </a: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супровід</a:t>
          </a: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навчального</a:t>
          </a: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процесу</a:t>
          </a: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</a:t>
          </a:r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т.ч</a:t>
          </a: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дистанційного</a:t>
          </a: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за </a:t>
          </a:r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допомогою</a:t>
          </a: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телекомунікаційного</a:t>
          </a: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зв’язку</a:t>
          </a: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 </a:t>
          </a:r>
          <a:r>
            <a:rPr lang="ru-RU" sz="14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комп'ютерних</a:t>
          </a:r>
          <a:r>
            <a: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мереж</a:t>
          </a:r>
          <a:endParaRPr lang="uk-UA" sz="1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D65734-30D7-4DD3-B359-936459372175}" type="parTrans" cxnId="{3A332C8E-C96C-45BB-9386-DE339C54E8A8}">
      <dgm:prSet/>
      <dgm:spPr/>
      <dgm:t>
        <a:bodyPr/>
        <a:lstStyle/>
        <a:p>
          <a:endParaRPr lang="uk-UA"/>
        </a:p>
      </dgm:t>
    </dgm:pt>
    <dgm:pt modelId="{DD5597E5-BAE2-4A7B-A8C0-EEDE9D4CF5EB}" type="sibTrans" cxnId="{3A332C8E-C96C-45BB-9386-DE339C54E8A8}">
      <dgm:prSet/>
      <dgm:spPr/>
      <dgm:t>
        <a:bodyPr/>
        <a:lstStyle/>
        <a:p>
          <a:endParaRPr lang="uk-UA"/>
        </a:p>
      </dgm:t>
    </dgm:pt>
    <dgm:pt modelId="{60EDF3CE-7890-456D-9E42-CEC649EDF78C}" type="pres">
      <dgm:prSet presAssocID="{0FBA4A10-EFAF-4CB8-BCEB-FE93C92AB9B5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B4ECC01A-CF03-4E00-B0F6-65CD0033B517}" type="pres">
      <dgm:prSet presAssocID="{328E5485-D7CA-450D-8048-EBA41E481567}" presName="circ1" presStyleLbl="vennNode1" presStyleIdx="0" presStyleCnt="6"/>
      <dgm:spPr/>
    </dgm:pt>
    <dgm:pt modelId="{CE9836C1-6963-482F-87C8-638608664367}" type="pres">
      <dgm:prSet presAssocID="{328E5485-D7CA-450D-8048-EBA41E481567}" presName="circ1Tx" presStyleLbl="revTx" presStyleIdx="0" presStyleCnt="0" custScaleX="16744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9D79783-96F5-44A6-BDF1-00E95193D7DF}" type="pres">
      <dgm:prSet presAssocID="{3B6BE79C-8DD3-4AF4-ACD4-ECB2AD76C024}" presName="circ2" presStyleLbl="vennNode1" presStyleIdx="1" presStyleCnt="6"/>
      <dgm:spPr/>
    </dgm:pt>
    <dgm:pt modelId="{95CE0CDB-B947-4588-935F-0320A1AB56DB}" type="pres">
      <dgm:prSet presAssocID="{3B6BE79C-8DD3-4AF4-ACD4-ECB2AD76C024}" presName="circ2Tx" presStyleLbl="revTx" presStyleIdx="0" presStyleCnt="0" custScaleX="243494" custLinFactNeighborX="49682" custLinFactNeighborY="518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FFDD77D-E34F-4338-8AC2-D79BD14A64EB}" type="pres">
      <dgm:prSet presAssocID="{EEFA112D-3BF2-443E-8676-BDC9EA16FFF9}" presName="circ3" presStyleLbl="vennNode1" presStyleIdx="2" presStyleCnt="6" custLinFactNeighborX="17347" custLinFactNeighborY="-5926"/>
      <dgm:spPr/>
    </dgm:pt>
    <dgm:pt modelId="{33E8445D-949E-4392-906E-7D465937C232}" type="pres">
      <dgm:prSet presAssocID="{EEFA112D-3BF2-443E-8676-BDC9EA16FFF9}" presName="circ3Tx" presStyleLbl="revTx" presStyleIdx="0" presStyleCnt="0" custScaleX="239283" custLinFactNeighborX="52294" custLinFactNeighborY="-3136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E93216B-731F-4119-8064-8F3C2FB37A55}" type="pres">
      <dgm:prSet presAssocID="{3CFFC1D6-B8BA-4B90-8E4A-226D77F5A616}" presName="circ4" presStyleLbl="vennNode1" presStyleIdx="3" presStyleCnt="6"/>
      <dgm:spPr/>
    </dgm:pt>
    <dgm:pt modelId="{73C9D587-0883-4E27-9194-569F0467E02D}" type="pres">
      <dgm:prSet presAssocID="{3CFFC1D6-B8BA-4B90-8E4A-226D77F5A616}" presName="circ4Tx" presStyleLbl="revTx" presStyleIdx="0" presStyleCnt="0" custScaleX="275414" custLinFactNeighborX="27601" custLinFactNeighborY="-3013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B256F38-FB48-4581-BD23-CB41F866D1BF}" type="pres">
      <dgm:prSet presAssocID="{B994B190-36F5-40F7-8652-156A27F623A7}" presName="circ5" presStyleLbl="vennNode1" presStyleIdx="4" presStyleCnt="6"/>
      <dgm:spPr/>
    </dgm:pt>
    <dgm:pt modelId="{0D62F022-4219-4F81-B106-FA5B67164073}" type="pres">
      <dgm:prSet presAssocID="{B994B190-36F5-40F7-8652-156A27F623A7}" presName="circ5Tx" presStyleLbl="revTx" presStyleIdx="0" presStyleCnt="0" custScaleX="214624" custLinFactNeighborX="-18522" custLinFactNeighborY="-3136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B33766A-9BF6-4F48-B67A-634333D5EFE7}" type="pres">
      <dgm:prSet presAssocID="{21E47CF5-C6E6-4CE8-A94B-12D17649FA70}" presName="circ6" presStyleLbl="vennNode1" presStyleIdx="5" presStyleCnt="6"/>
      <dgm:spPr/>
    </dgm:pt>
    <dgm:pt modelId="{8C4035DB-DDC3-4D13-BAE6-F60039ED9B1E}" type="pres">
      <dgm:prSet presAssocID="{21E47CF5-C6E6-4CE8-A94B-12D17649FA70}" presName="circ6Tx" presStyleLbl="revTx" presStyleIdx="0" presStyleCnt="0" custScaleX="272494" custLinFactNeighborX="-65017" custLinFactNeighborY="-1035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9A21D9CD-391C-4FCC-8FA5-9794B41A8E90}" srcId="{0FBA4A10-EFAF-4CB8-BCEB-FE93C92AB9B5}" destId="{EEFA112D-3BF2-443E-8676-BDC9EA16FFF9}" srcOrd="2" destOrd="0" parTransId="{F34C11E4-1F44-4BDA-B3D9-17EE9652CEF1}" sibTransId="{D3E8A9CD-4119-4EC0-87C9-E7B890A00321}"/>
    <dgm:cxn modelId="{C047672D-2A05-48E7-8285-837223275A64}" srcId="{0FBA4A10-EFAF-4CB8-BCEB-FE93C92AB9B5}" destId="{3CFFC1D6-B8BA-4B90-8E4A-226D77F5A616}" srcOrd="3" destOrd="0" parTransId="{E57AFA15-9030-49E1-B5DE-2D2711E93E4B}" sibTransId="{D3C7C8C3-85FB-4101-ABE2-8038CC314246}"/>
    <dgm:cxn modelId="{3A332C8E-C96C-45BB-9386-DE339C54E8A8}" srcId="{0FBA4A10-EFAF-4CB8-BCEB-FE93C92AB9B5}" destId="{21E47CF5-C6E6-4CE8-A94B-12D17649FA70}" srcOrd="5" destOrd="0" parTransId="{B0D65734-30D7-4DD3-B359-936459372175}" sibTransId="{DD5597E5-BAE2-4A7B-A8C0-EEDE9D4CF5EB}"/>
    <dgm:cxn modelId="{63607155-B5FD-4932-A9D2-64B15FD3E50B}" srcId="{0FBA4A10-EFAF-4CB8-BCEB-FE93C92AB9B5}" destId="{328E5485-D7CA-450D-8048-EBA41E481567}" srcOrd="0" destOrd="0" parTransId="{A7532708-5ED9-4841-99E4-CDD248131A4A}" sibTransId="{12129163-DC72-40E4-91A1-470A1C6883B8}"/>
    <dgm:cxn modelId="{0926E17F-57C0-4078-B7D8-2ADD13AB0870}" type="presOf" srcId="{3CFFC1D6-B8BA-4B90-8E4A-226D77F5A616}" destId="{73C9D587-0883-4E27-9194-569F0467E02D}" srcOrd="0" destOrd="0" presId="urn:microsoft.com/office/officeart/2005/8/layout/venn1"/>
    <dgm:cxn modelId="{C2A69328-3F7F-4780-946E-DD5680679552}" type="presOf" srcId="{3B6BE79C-8DD3-4AF4-ACD4-ECB2AD76C024}" destId="{95CE0CDB-B947-4588-935F-0320A1AB56DB}" srcOrd="0" destOrd="0" presId="urn:microsoft.com/office/officeart/2005/8/layout/venn1"/>
    <dgm:cxn modelId="{1DCE94F5-0F4E-427B-B069-C3B32BA38602}" type="presOf" srcId="{328E5485-D7CA-450D-8048-EBA41E481567}" destId="{CE9836C1-6963-482F-87C8-638608664367}" srcOrd="0" destOrd="0" presId="urn:microsoft.com/office/officeart/2005/8/layout/venn1"/>
    <dgm:cxn modelId="{10216992-6BA7-40A4-9338-4E682482E17C}" type="presOf" srcId="{B994B190-36F5-40F7-8652-156A27F623A7}" destId="{0D62F022-4219-4F81-B106-FA5B67164073}" srcOrd="0" destOrd="0" presId="urn:microsoft.com/office/officeart/2005/8/layout/venn1"/>
    <dgm:cxn modelId="{05B9E961-623F-4E9B-B995-A1EBCA81C381}" srcId="{0FBA4A10-EFAF-4CB8-BCEB-FE93C92AB9B5}" destId="{3B6BE79C-8DD3-4AF4-ACD4-ECB2AD76C024}" srcOrd="1" destOrd="0" parTransId="{AE6B859C-FE1C-4A19-A907-3913EAA79646}" sibTransId="{5BF02EEE-EBD4-4764-9FC2-CC815A4FFC66}"/>
    <dgm:cxn modelId="{2BF66770-9BAD-4D20-8901-2BBCBE9166C2}" type="presOf" srcId="{0FBA4A10-EFAF-4CB8-BCEB-FE93C92AB9B5}" destId="{60EDF3CE-7890-456D-9E42-CEC649EDF78C}" srcOrd="0" destOrd="0" presId="urn:microsoft.com/office/officeart/2005/8/layout/venn1"/>
    <dgm:cxn modelId="{4BD352FF-E8E6-4BDC-B008-FBE8E573AAC2}" srcId="{0FBA4A10-EFAF-4CB8-BCEB-FE93C92AB9B5}" destId="{B994B190-36F5-40F7-8652-156A27F623A7}" srcOrd="4" destOrd="0" parTransId="{5A25D4F3-7C04-4492-B99C-776A81A382E3}" sibTransId="{78C7EA2B-90A8-407E-8E79-03BEAFD8DAEE}"/>
    <dgm:cxn modelId="{718692DD-248E-459B-A7E2-53D16A3D43A4}" type="presOf" srcId="{21E47CF5-C6E6-4CE8-A94B-12D17649FA70}" destId="{8C4035DB-DDC3-4D13-BAE6-F60039ED9B1E}" srcOrd="0" destOrd="0" presId="urn:microsoft.com/office/officeart/2005/8/layout/venn1"/>
    <dgm:cxn modelId="{18F41DA8-665B-4CBE-B1D4-3AF005674C3D}" type="presOf" srcId="{EEFA112D-3BF2-443E-8676-BDC9EA16FFF9}" destId="{33E8445D-949E-4392-906E-7D465937C232}" srcOrd="0" destOrd="0" presId="urn:microsoft.com/office/officeart/2005/8/layout/venn1"/>
    <dgm:cxn modelId="{1AA55C8C-5318-4B41-92E2-C737144CA710}" type="presParOf" srcId="{60EDF3CE-7890-456D-9E42-CEC649EDF78C}" destId="{B4ECC01A-CF03-4E00-B0F6-65CD0033B517}" srcOrd="0" destOrd="0" presId="urn:microsoft.com/office/officeart/2005/8/layout/venn1"/>
    <dgm:cxn modelId="{60842469-D83F-40EB-AAF9-C35B13AF5A1C}" type="presParOf" srcId="{60EDF3CE-7890-456D-9E42-CEC649EDF78C}" destId="{CE9836C1-6963-482F-87C8-638608664367}" srcOrd="1" destOrd="0" presId="urn:microsoft.com/office/officeart/2005/8/layout/venn1"/>
    <dgm:cxn modelId="{55CF1CA6-4E39-423B-A4D5-5512F69E4D0B}" type="presParOf" srcId="{60EDF3CE-7890-456D-9E42-CEC649EDF78C}" destId="{39D79783-96F5-44A6-BDF1-00E95193D7DF}" srcOrd="2" destOrd="0" presId="urn:microsoft.com/office/officeart/2005/8/layout/venn1"/>
    <dgm:cxn modelId="{0E598356-BBDC-462F-8D10-C038E0602A88}" type="presParOf" srcId="{60EDF3CE-7890-456D-9E42-CEC649EDF78C}" destId="{95CE0CDB-B947-4588-935F-0320A1AB56DB}" srcOrd="3" destOrd="0" presId="urn:microsoft.com/office/officeart/2005/8/layout/venn1"/>
    <dgm:cxn modelId="{76F70446-CDC3-417B-A871-FFA7AD8264C8}" type="presParOf" srcId="{60EDF3CE-7890-456D-9E42-CEC649EDF78C}" destId="{BFFDD77D-E34F-4338-8AC2-D79BD14A64EB}" srcOrd="4" destOrd="0" presId="urn:microsoft.com/office/officeart/2005/8/layout/venn1"/>
    <dgm:cxn modelId="{8A8E402A-4068-4117-B56D-AA4453980792}" type="presParOf" srcId="{60EDF3CE-7890-456D-9E42-CEC649EDF78C}" destId="{33E8445D-949E-4392-906E-7D465937C232}" srcOrd="5" destOrd="0" presId="urn:microsoft.com/office/officeart/2005/8/layout/venn1"/>
    <dgm:cxn modelId="{2B9CC5FA-C1FE-42CB-BD7A-9EBC6878F641}" type="presParOf" srcId="{60EDF3CE-7890-456D-9E42-CEC649EDF78C}" destId="{0E93216B-731F-4119-8064-8F3C2FB37A55}" srcOrd="6" destOrd="0" presId="urn:microsoft.com/office/officeart/2005/8/layout/venn1"/>
    <dgm:cxn modelId="{7CDB236C-3989-4C30-94A8-3E66BCF4214C}" type="presParOf" srcId="{60EDF3CE-7890-456D-9E42-CEC649EDF78C}" destId="{73C9D587-0883-4E27-9194-569F0467E02D}" srcOrd="7" destOrd="0" presId="urn:microsoft.com/office/officeart/2005/8/layout/venn1"/>
    <dgm:cxn modelId="{49131F18-C2BE-4E35-9274-075885028FAD}" type="presParOf" srcId="{60EDF3CE-7890-456D-9E42-CEC649EDF78C}" destId="{1B256F38-FB48-4581-BD23-CB41F866D1BF}" srcOrd="8" destOrd="0" presId="urn:microsoft.com/office/officeart/2005/8/layout/venn1"/>
    <dgm:cxn modelId="{8C84BFD2-3B29-4140-8900-2D6F91310284}" type="presParOf" srcId="{60EDF3CE-7890-456D-9E42-CEC649EDF78C}" destId="{0D62F022-4219-4F81-B106-FA5B67164073}" srcOrd="9" destOrd="0" presId="urn:microsoft.com/office/officeart/2005/8/layout/venn1"/>
    <dgm:cxn modelId="{AFC2294E-AE16-4669-BDD9-A3C2CB049452}" type="presParOf" srcId="{60EDF3CE-7890-456D-9E42-CEC649EDF78C}" destId="{DB33766A-9BF6-4F48-B67A-634333D5EFE7}" srcOrd="10" destOrd="0" presId="urn:microsoft.com/office/officeart/2005/8/layout/venn1"/>
    <dgm:cxn modelId="{03ADB3CA-0B8D-4A9B-9B97-78497DC063BF}" type="presParOf" srcId="{60EDF3CE-7890-456D-9E42-CEC649EDF78C}" destId="{8C4035DB-DDC3-4D13-BAE6-F60039ED9B1E}" srcOrd="11" destOrd="0" presId="urn:microsoft.com/office/officeart/2005/8/layout/venn1"/>
  </dgm:cxnLst>
  <dgm:bg>
    <a:solidFill>
      <a:schemeClr val="accent3">
        <a:lumMod val="60000"/>
        <a:lumOff val="4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873E05-8889-4C7E-9180-BD5E7BAF5EDB}">
      <dsp:nvSpPr>
        <dsp:cNvPr id="0" name=""/>
        <dsp:cNvSpPr/>
      </dsp:nvSpPr>
      <dsp:spPr>
        <a:xfrm>
          <a:off x="263451" y="9125"/>
          <a:ext cx="8114056" cy="1181715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254000" bIns="187597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     </a:t>
          </a:r>
          <a:r>
            <a:rPr lang="uk-UA" sz="1600" b="1" kern="1200" dirty="0" smtClean="0"/>
            <a:t>Обсяг кредитів</a:t>
          </a:r>
          <a:endParaRPr lang="uk-UA" sz="1600" b="1" kern="1200" dirty="0"/>
        </a:p>
      </dsp:txBody>
      <dsp:txXfrm>
        <a:off x="263451" y="304554"/>
        <a:ext cx="7818627" cy="590857"/>
      </dsp:txXfrm>
    </dsp:sp>
    <dsp:sp modelId="{4EDC228A-332C-4A9F-A88F-344301210501}">
      <dsp:nvSpPr>
        <dsp:cNvPr id="0" name=""/>
        <dsp:cNvSpPr/>
      </dsp:nvSpPr>
      <dsp:spPr>
        <a:xfrm>
          <a:off x="263451" y="920399"/>
          <a:ext cx="2499129" cy="2276419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/>
            <a:t>3</a:t>
          </a:r>
          <a:endParaRPr lang="uk-UA" sz="3600" kern="1200" dirty="0"/>
        </a:p>
      </dsp:txBody>
      <dsp:txXfrm>
        <a:off x="263451" y="920399"/>
        <a:ext cx="2499129" cy="2276419"/>
      </dsp:txXfrm>
    </dsp:sp>
    <dsp:sp modelId="{583987F5-C1D2-412F-8A34-21675E8BBC2A}">
      <dsp:nvSpPr>
        <dsp:cNvPr id="0" name=""/>
        <dsp:cNvSpPr/>
      </dsp:nvSpPr>
      <dsp:spPr>
        <a:xfrm>
          <a:off x="2762581" y="403031"/>
          <a:ext cx="5614926" cy="1181715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254000" bIns="187597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    </a:t>
          </a:r>
          <a:r>
            <a:rPr lang="uk-UA" sz="1600" b="1" kern="1200" dirty="0" smtClean="0"/>
            <a:t>Період навчання </a:t>
          </a:r>
          <a:endParaRPr lang="uk-UA" sz="1600" b="1" kern="1200" dirty="0"/>
        </a:p>
      </dsp:txBody>
      <dsp:txXfrm>
        <a:off x="2762581" y="698460"/>
        <a:ext cx="5319497" cy="590857"/>
      </dsp:txXfrm>
    </dsp:sp>
    <dsp:sp modelId="{BA8A8ECE-4FC2-4BE5-928D-974E04C6FCB2}">
      <dsp:nvSpPr>
        <dsp:cNvPr id="0" name=""/>
        <dsp:cNvSpPr/>
      </dsp:nvSpPr>
      <dsp:spPr>
        <a:xfrm>
          <a:off x="2762581" y="1314304"/>
          <a:ext cx="2499129" cy="2276419"/>
        </a:xfrm>
        <a:prstGeom prst="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2 </a:t>
          </a:r>
          <a:r>
            <a:rPr lang="uk-UA" sz="1800" b="1" kern="1200" dirty="0" smtClean="0"/>
            <a:t>курс </a:t>
          </a:r>
        </a:p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/>
            <a:t>МАГІСТРИ</a:t>
          </a:r>
          <a:r>
            <a:rPr lang="uk-UA" sz="1800" b="1" kern="1200" dirty="0" smtClean="0"/>
            <a:t>, </a:t>
          </a:r>
        </a:p>
        <a:p>
          <a:pPr lvl="0" algn="just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b="1" kern="1200" dirty="0" smtClean="0"/>
            <a:t>                           </a:t>
          </a:r>
        </a:p>
        <a:p>
          <a:pPr lvl="0" algn="just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uk-UA" sz="1800" b="1" kern="1200" dirty="0" smtClean="0"/>
        </a:p>
        <a:p>
          <a:pPr lvl="0" algn="just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b="1" kern="1200" dirty="0" smtClean="0"/>
            <a:t>                            </a:t>
          </a:r>
          <a:r>
            <a:rPr lang="uk-UA" sz="1800" b="1" kern="1200" dirty="0" smtClean="0"/>
            <a:t>3</a:t>
          </a:r>
          <a:endParaRPr lang="uk-UA" sz="1800" b="1" kern="1200" dirty="0" smtClean="0"/>
        </a:p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семестр</a:t>
          </a:r>
          <a:endParaRPr lang="uk-UA" sz="1800" b="1" kern="1200" dirty="0"/>
        </a:p>
      </dsp:txBody>
      <dsp:txXfrm>
        <a:off x="2762581" y="1314304"/>
        <a:ext cx="2499129" cy="2276419"/>
      </dsp:txXfrm>
    </dsp:sp>
    <dsp:sp modelId="{06F640C2-EC36-4665-AC17-E63F293E42A7}">
      <dsp:nvSpPr>
        <dsp:cNvPr id="0" name=""/>
        <dsp:cNvSpPr/>
      </dsp:nvSpPr>
      <dsp:spPr>
        <a:xfrm>
          <a:off x="5261710" y="796936"/>
          <a:ext cx="3115797" cy="1181715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254000" bIns="187597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   </a:t>
          </a:r>
          <a:r>
            <a:rPr lang="uk-UA" sz="1600" b="1" kern="1200" dirty="0" smtClean="0"/>
            <a:t>Підсумкова форма </a:t>
          </a:r>
          <a:endParaRPr lang="uk-UA" sz="1600" b="1" kern="1200" dirty="0"/>
        </a:p>
      </dsp:txBody>
      <dsp:txXfrm>
        <a:off x="5261710" y="1092365"/>
        <a:ext cx="2820368" cy="590857"/>
      </dsp:txXfrm>
    </dsp:sp>
    <dsp:sp modelId="{909DF400-3DBF-4445-927B-43B355BF05EF}">
      <dsp:nvSpPr>
        <dsp:cNvPr id="0" name=""/>
        <dsp:cNvSpPr/>
      </dsp:nvSpPr>
      <dsp:spPr>
        <a:xfrm>
          <a:off x="5400612" y="1656192"/>
          <a:ext cx="2499129" cy="2243104"/>
        </a:xfrm>
        <a:prstGeom prst="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i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/>
            <a:t>       </a:t>
          </a:r>
          <a:r>
            <a:rPr lang="uk-UA" sz="3600" b="1" kern="1200" dirty="0" smtClean="0"/>
            <a:t>залік</a:t>
          </a:r>
          <a:endParaRPr lang="uk-UA" sz="3600" b="1" kern="1200" dirty="0"/>
        </a:p>
      </dsp:txBody>
      <dsp:txXfrm>
        <a:off x="5400612" y="1656192"/>
        <a:ext cx="2499129" cy="22431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E0F127-39A7-4738-9C31-6851362011A1}">
      <dsp:nvSpPr>
        <dsp:cNvPr id="0" name=""/>
        <dsp:cNvSpPr/>
      </dsp:nvSpPr>
      <dsp:spPr>
        <a:xfrm>
          <a:off x="3373355" y="155214"/>
          <a:ext cx="4907577" cy="2509324"/>
        </a:xfrm>
        <a:prstGeom prst="rightArrow">
          <a:avLst>
            <a:gd name="adj1" fmla="val 75000"/>
            <a:gd name="adj2" fmla="val 50000"/>
          </a:avLst>
        </a:prstGeom>
        <a:solidFill>
          <a:schemeClr val="tx2">
            <a:lumMod val="20000"/>
            <a:lumOff val="80000"/>
          </a:schemeClr>
        </a:solidFill>
        <a:ln w="12700" cap="rnd" cmpd="sng" algn="ctr">
          <a:solidFill>
            <a:schemeClr val="dk1">
              <a:hueMod val="9400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72000" lvl="1" indent="0" algn="l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200" kern="1200" dirty="0" smtClean="0"/>
            <a:t>Тема 1. </a:t>
          </a:r>
          <a:r>
            <a:rPr lang="ru-RU" sz="1200" kern="1200" dirty="0" err="1" smtClean="0"/>
            <a:t>Поняття</a:t>
          </a:r>
          <a:r>
            <a:rPr lang="ru-RU" sz="1200" kern="1200" dirty="0" smtClean="0"/>
            <a:t> та </a:t>
          </a:r>
          <a:r>
            <a:rPr lang="ru-RU" sz="1200" kern="1200" dirty="0" err="1" smtClean="0"/>
            <a:t>сутність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неприбуткових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організацій</a:t>
          </a:r>
          <a:endParaRPr lang="uk-UA" sz="1200" b="1" i="1" kern="1200" dirty="0">
            <a:latin typeface="Andalus" panose="02020603050405020304" pitchFamily="18" charset="-78"/>
            <a:cs typeface="Andalus" panose="02020603050405020304" pitchFamily="18" charset="-78"/>
          </a:endParaRPr>
        </a:p>
        <a:p>
          <a:pPr marL="72000" lvl="1" indent="0" algn="l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200" kern="1200" dirty="0" smtClean="0"/>
            <a:t>Тема 2. Порядок </a:t>
          </a:r>
          <a:r>
            <a:rPr lang="ru-RU" sz="1200" kern="1200" dirty="0" err="1" smtClean="0"/>
            <a:t>створення</a:t>
          </a:r>
          <a:r>
            <a:rPr lang="ru-RU" sz="1200" kern="1200" dirty="0" smtClean="0"/>
            <a:t> та </a:t>
          </a:r>
          <a:r>
            <a:rPr lang="ru-RU" sz="1200" kern="1200" dirty="0" err="1" smtClean="0"/>
            <a:t>реєстрації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неприбуткових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організацій</a:t>
          </a:r>
          <a:endParaRPr lang="uk-UA" sz="1200" b="1" i="1" kern="1200" dirty="0">
            <a:latin typeface="Andalus" panose="02020603050405020304" pitchFamily="18" charset="-78"/>
            <a:cs typeface="Andalus" panose="02020603050405020304" pitchFamily="18" charset="-78"/>
          </a:endParaRPr>
        </a:p>
        <a:p>
          <a:pPr marL="72000" lvl="1" indent="0" algn="l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200" kern="1200" dirty="0" smtClean="0"/>
            <a:t>Тема 3. </a:t>
          </a:r>
          <a:r>
            <a:rPr lang="ru-RU" sz="1200" kern="1200" dirty="0" err="1" smtClean="0"/>
            <a:t>Облік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доходів</a:t>
          </a:r>
          <a:r>
            <a:rPr lang="ru-RU" sz="1200" kern="1200" dirty="0" smtClean="0"/>
            <a:t> та </a:t>
          </a:r>
          <a:r>
            <a:rPr lang="ru-RU" sz="1200" kern="1200" dirty="0" err="1" smtClean="0"/>
            <a:t>витрат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неприбуткових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організацій</a:t>
          </a:r>
          <a:endParaRPr lang="uk-UA" sz="1200" b="1" i="1" kern="1200" dirty="0">
            <a:latin typeface="Andalus" panose="02020603050405020304" pitchFamily="18" charset="-78"/>
            <a:cs typeface="Andalus" panose="02020603050405020304" pitchFamily="18" charset="-78"/>
          </a:endParaRPr>
        </a:p>
        <a:p>
          <a:pPr marL="72000" lvl="1" indent="0" algn="l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200" kern="1200" dirty="0" smtClean="0"/>
            <a:t>Тема 4. </a:t>
          </a:r>
          <a:r>
            <a:rPr lang="ru-RU" sz="1200" kern="1200" dirty="0" err="1" smtClean="0"/>
            <a:t>Оподаткування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неприбуткових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організацій</a:t>
          </a:r>
          <a:endParaRPr lang="uk-UA" sz="1200" b="1" i="1" kern="1200" dirty="0">
            <a:latin typeface="Andalus" panose="02020603050405020304" pitchFamily="18" charset="-78"/>
            <a:cs typeface="Andalus" panose="02020603050405020304" pitchFamily="18" charset="-78"/>
          </a:endParaRPr>
        </a:p>
        <a:p>
          <a:pPr marL="72000" lvl="1" indent="0" algn="l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200" kern="1200" dirty="0" smtClean="0"/>
            <a:t>Тема 5</a:t>
          </a:r>
          <a:r>
            <a:rPr lang="uk-UA" sz="1200" kern="1200" dirty="0" smtClean="0"/>
            <a:t>.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Звітність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неприбуткових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організацій</a:t>
          </a:r>
          <a:r>
            <a:rPr lang="ru-RU" sz="1200" kern="1200" dirty="0" smtClean="0"/>
            <a:t> </a:t>
          </a:r>
          <a:endParaRPr lang="uk-UA" sz="1200" b="1" i="1" kern="1200" dirty="0">
            <a:latin typeface="Andalus" panose="02020603050405020304" pitchFamily="18" charset="-78"/>
            <a:cs typeface="Andalus" panose="02020603050405020304" pitchFamily="18" charset="-78"/>
          </a:endParaRPr>
        </a:p>
      </dsp:txBody>
      <dsp:txXfrm>
        <a:off x="3373355" y="468880"/>
        <a:ext cx="3966581" cy="1881993"/>
      </dsp:txXfrm>
    </dsp:sp>
    <dsp:sp modelId="{18DDA56A-C397-4C57-915C-1E652840F969}">
      <dsp:nvSpPr>
        <dsp:cNvPr id="0" name=""/>
        <dsp:cNvSpPr/>
      </dsp:nvSpPr>
      <dsp:spPr>
        <a:xfrm>
          <a:off x="244873" y="155456"/>
          <a:ext cx="3171627" cy="2508840"/>
        </a:xfrm>
        <a:prstGeom prst="roundRect">
          <a:avLst/>
        </a:prstGeom>
        <a:solidFill>
          <a:schemeClr val="lt1"/>
        </a:solidFill>
        <a:ln w="12700" cap="rnd" cmpd="sng" algn="ctr">
          <a:solidFill>
            <a:schemeClr val="dk1">
              <a:hueMod val="9400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Змістовий модуль 1.</a:t>
          </a:r>
          <a:r>
            <a:rPr lang="uk-UA" sz="2400" b="1" kern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</a:t>
          </a:r>
          <a:r>
            <a:rPr lang="ru-RU" sz="2400" b="1" kern="1200" dirty="0" err="1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Основи</a:t>
          </a:r>
          <a:r>
            <a:rPr lang="ru-RU" sz="2400" b="1" kern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</a:t>
          </a:r>
          <a:r>
            <a:rPr lang="ru-RU" sz="2400" b="1" kern="1200" dirty="0" err="1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побудови</a:t>
          </a:r>
          <a:r>
            <a:rPr lang="ru-RU" sz="2400" b="1" kern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та </a:t>
          </a:r>
          <a:r>
            <a:rPr lang="ru-RU" sz="2400" b="1" kern="1200" dirty="0" err="1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організації</a:t>
          </a:r>
          <a:r>
            <a:rPr lang="ru-RU" sz="2400" b="1" kern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</a:t>
          </a:r>
          <a:r>
            <a:rPr lang="ru-RU" sz="2400" b="1" kern="1200" dirty="0" err="1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бухгалтерського</a:t>
          </a:r>
          <a:r>
            <a:rPr lang="ru-RU" sz="2400" b="1" kern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</a:t>
          </a:r>
          <a:r>
            <a:rPr lang="ru-RU" sz="2400" b="1" kern="1200" dirty="0" err="1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обліку</a:t>
          </a:r>
          <a:r>
            <a:rPr lang="ru-RU" sz="2400" b="1" kern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в </a:t>
          </a:r>
          <a:r>
            <a:rPr lang="ru-RU" sz="2400" b="1" kern="1200" dirty="0" err="1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неприбуткових</a:t>
          </a:r>
          <a:r>
            <a:rPr lang="ru-RU" sz="2400" b="1" kern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</a:t>
          </a:r>
          <a:r>
            <a:rPr lang="ru-RU" sz="2400" b="1" kern="1200" dirty="0" err="1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організаціях</a:t>
          </a:r>
          <a:r>
            <a:rPr lang="ru-RU" sz="2400" b="1" kern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</a:t>
          </a:r>
          <a:r>
            <a:rPr lang="uk-UA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uk-UA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7344" y="277927"/>
        <a:ext cx="2926685" cy="2263898"/>
      </dsp:txXfrm>
    </dsp:sp>
    <dsp:sp modelId="{CD69D248-B1C6-42D5-A272-42368BD2FBA0}">
      <dsp:nvSpPr>
        <dsp:cNvPr id="0" name=""/>
        <dsp:cNvSpPr/>
      </dsp:nvSpPr>
      <dsp:spPr>
        <a:xfrm>
          <a:off x="3420370" y="2731089"/>
          <a:ext cx="5136350" cy="3029550"/>
        </a:xfrm>
        <a:prstGeom prst="rightArrow">
          <a:avLst>
            <a:gd name="adj1" fmla="val 75000"/>
            <a:gd name="adj2" fmla="val 50000"/>
          </a:avLst>
        </a:prstGeom>
        <a:solidFill>
          <a:schemeClr val="tx2">
            <a:lumMod val="20000"/>
            <a:lumOff val="80000"/>
          </a:schemeClr>
        </a:solidFill>
        <a:ln w="12700" cap="rnd" cmpd="sng" algn="ctr">
          <a:solidFill>
            <a:schemeClr val="dk1">
              <a:hueMod val="9400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Тема 6. </a:t>
          </a:r>
          <a:r>
            <a:rPr lang="ru-RU" sz="1400" kern="1200" dirty="0" err="1" smtClean="0"/>
            <a:t>Облік</a:t>
          </a:r>
          <a:r>
            <a:rPr lang="ru-RU" sz="1400" kern="1200" dirty="0" smtClean="0"/>
            <a:t> в </a:t>
          </a:r>
          <a:r>
            <a:rPr lang="ru-RU" sz="1400" kern="1200" dirty="0" err="1" smtClean="0"/>
            <a:t>благодійних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організаціях</a:t>
          </a:r>
          <a:endParaRPr lang="uk-UA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Тема 7. </a:t>
          </a:r>
          <a:r>
            <a:rPr lang="ru-RU" sz="1400" kern="1200" dirty="0" err="1" smtClean="0"/>
            <a:t>Облік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громадських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об’єднаннях</a:t>
          </a:r>
          <a:r>
            <a:rPr lang="ru-RU" sz="1400" kern="1200" dirty="0" smtClean="0"/>
            <a:t> та </a:t>
          </a:r>
          <a:r>
            <a:rPr lang="ru-RU" sz="1400" kern="1200" dirty="0" err="1" smtClean="0"/>
            <a:t>політичних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партіях</a:t>
          </a:r>
          <a:endParaRPr lang="uk-UA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Тема 8. </a:t>
          </a:r>
          <a:r>
            <a:rPr lang="ru-RU" sz="1400" kern="1200" dirty="0" err="1" smtClean="0"/>
            <a:t>Облік</a:t>
          </a:r>
          <a:r>
            <a:rPr lang="ru-RU" sz="1400" kern="1200" dirty="0" smtClean="0"/>
            <a:t> в </a:t>
          </a:r>
          <a:r>
            <a:rPr lang="ru-RU" sz="1400" kern="1200" dirty="0" err="1" smtClean="0"/>
            <a:t>дачних</a:t>
          </a:r>
          <a:r>
            <a:rPr lang="ru-RU" sz="1400" kern="1200" dirty="0" smtClean="0"/>
            <a:t>, </a:t>
          </a:r>
          <a:r>
            <a:rPr lang="ru-RU" sz="1400" kern="1200" dirty="0" err="1" smtClean="0"/>
            <a:t>садових</a:t>
          </a:r>
          <a:r>
            <a:rPr lang="ru-RU" sz="1400" kern="1200" dirty="0" smtClean="0"/>
            <a:t>, </a:t>
          </a:r>
          <a:r>
            <a:rPr lang="ru-RU" sz="1400" kern="1200" dirty="0" err="1" smtClean="0"/>
            <a:t>гаражних</a:t>
          </a:r>
          <a:r>
            <a:rPr lang="ru-RU" sz="1400" kern="1200" dirty="0" smtClean="0"/>
            <a:t> та </a:t>
          </a:r>
          <a:r>
            <a:rPr lang="ru-RU" sz="1400" kern="1200" dirty="0" err="1" smtClean="0"/>
            <a:t>інших</a:t>
          </a:r>
          <a:r>
            <a:rPr lang="ru-RU" sz="1400" kern="1200" dirty="0" smtClean="0"/>
            <a:t> кооперативах</a:t>
          </a:r>
          <a:endParaRPr lang="uk-UA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Тема </a:t>
          </a:r>
          <a:r>
            <a:rPr lang="uk-UA" sz="1400" kern="1200" dirty="0" smtClean="0"/>
            <a:t>9</a:t>
          </a:r>
          <a:r>
            <a:rPr lang="ru-RU" sz="1400" kern="1200" dirty="0" smtClean="0"/>
            <a:t>.</a:t>
          </a:r>
          <a:r>
            <a:rPr lang="ru-RU" sz="1400" b="1" i="1" kern="1200" dirty="0" smtClean="0"/>
            <a:t> </a:t>
          </a:r>
          <a:r>
            <a:rPr lang="ru-RU" sz="1400" kern="1200" dirty="0" err="1" smtClean="0"/>
            <a:t>Облік</a:t>
          </a:r>
          <a:r>
            <a:rPr lang="ru-RU" sz="1400" kern="1200" dirty="0" smtClean="0"/>
            <a:t> в ОСББ</a:t>
          </a:r>
          <a:endParaRPr lang="uk-UA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Тема 10</a:t>
          </a:r>
          <a:r>
            <a:rPr lang="uk-UA" sz="1400" kern="1200" dirty="0" smtClean="0"/>
            <a:t>.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Облік</a:t>
          </a:r>
          <a:r>
            <a:rPr lang="ru-RU" sz="1400" kern="1200" dirty="0" smtClean="0"/>
            <a:t> в </a:t>
          </a:r>
          <a:r>
            <a:rPr lang="ru-RU" sz="1400" kern="1200" dirty="0" err="1" smtClean="0"/>
            <a:t>професійних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об’єднаннях</a:t>
          </a:r>
          <a:r>
            <a:rPr lang="ru-RU" sz="1400" kern="1200" dirty="0" smtClean="0"/>
            <a:t> та </a:t>
          </a:r>
          <a:r>
            <a:rPr lang="ru-RU" sz="1400" kern="1200" dirty="0" err="1" smtClean="0"/>
            <a:t>релігійних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організаціях</a:t>
          </a:r>
          <a:r>
            <a:rPr lang="ru-RU" sz="1400" kern="1200" dirty="0" smtClean="0"/>
            <a:t> </a:t>
          </a:r>
          <a:endParaRPr lang="uk-UA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20370" y="3109783"/>
        <a:ext cx="4000269" cy="2272162"/>
      </dsp:txXfrm>
    </dsp:sp>
    <dsp:sp modelId="{C1173C25-268E-466C-B022-B0505E0AD08B}">
      <dsp:nvSpPr>
        <dsp:cNvPr id="0" name=""/>
        <dsp:cNvSpPr/>
      </dsp:nvSpPr>
      <dsp:spPr>
        <a:xfrm>
          <a:off x="4184" y="2808308"/>
          <a:ext cx="3424233" cy="2873027"/>
        </a:xfrm>
        <a:prstGeom prst="roundRect">
          <a:avLst/>
        </a:prstGeom>
        <a:solidFill>
          <a:schemeClr val="lt1"/>
        </a:solidFill>
        <a:ln w="12700" cap="rnd" cmpd="sng" algn="ctr">
          <a:solidFill>
            <a:schemeClr val="dk1">
              <a:hueMod val="9400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Змістовий модуль 2.</a:t>
          </a: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Особливості</a:t>
          </a: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обліку</a:t>
          </a: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2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складання</a:t>
          </a: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звітності</a:t>
          </a: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 </a:t>
          </a:r>
          <a:r>
            <a:rPr lang="ru-RU" sz="2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залежності</a:t>
          </a: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від</a:t>
          </a: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організаційно-правової</a:t>
          </a: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форми</a:t>
          </a: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неприбуткової</a:t>
          </a: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організації</a:t>
          </a: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2400" b="1" i="1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</a:t>
          </a:r>
          <a:endParaRPr lang="uk-UA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4434" y="2948558"/>
        <a:ext cx="3143733" cy="25925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ECC01A-CF03-4E00-B0F6-65CD0033B517}">
      <dsp:nvSpPr>
        <dsp:cNvPr id="0" name=""/>
        <dsp:cNvSpPr/>
      </dsp:nvSpPr>
      <dsp:spPr>
        <a:xfrm>
          <a:off x="3892977" y="835711"/>
          <a:ext cx="1119607" cy="1119607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E9836C1-6963-482F-87C8-638608664367}">
      <dsp:nvSpPr>
        <dsp:cNvPr id="0" name=""/>
        <dsp:cNvSpPr/>
      </dsp:nvSpPr>
      <dsp:spPr>
        <a:xfrm>
          <a:off x="3281112" y="0"/>
          <a:ext cx="2343337" cy="762378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електронних</a:t>
          </a: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версій</a:t>
          </a: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навчально</a:t>
          </a: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-методичного </a:t>
          </a: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забезпечення</a:t>
          </a:r>
          <a:endParaRPr lang="uk-UA" sz="1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81112" y="0"/>
        <a:ext cx="2343337" cy="762378"/>
      </dsp:txXfrm>
    </dsp:sp>
    <dsp:sp modelId="{39D79783-96F5-44A6-BDF1-00E95193D7DF}">
      <dsp:nvSpPr>
        <dsp:cNvPr id="0" name=""/>
        <dsp:cNvSpPr/>
      </dsp:nvSpPr>
      <dsp:spPr>
        <a:xfrm>
          <a:off x="4256383" y="1045547"/>
          <a:ext cx="1119607" cy="1119607"/>
        </a:xfrm>
        <a:prstGeom prst="ellipse">
          <a:avLst/>
        </a:prstGeom>
        <a:solidFill>
          <a:schemeClr val="accent4">
            <a:alpha val="50000"/>
            <a:hueOff val="-730035"/>
            <a:satOff val="2435"/>
            <a:lumOff val="384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5CE0CDB-B947-4588-935F-0320A1AB56DB}">
      <dsp:nvSpPr>
        <dsp:cNvPr id="0" name=""/>
        <dsp:cNvSpPr/>
      </dsp:nvSpPr>
      <dsp:spPr>
        <a:xfrm>
          <a:off x="5166386" y="769376"/>
          <a:ext cx="3229382" cy="834985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візуального</a:t>
          </a: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супроводу</a:t>
          </a: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дисципліни</a:t>
          </a: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електронні</a:t>
          </a: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презентації</a:t>
          </a: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тем)</a:t>
          </a:r>
          <a:endParaRPr lang="uk-UA" sz="1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66386" y="769376"/>
        <a:ext cx="3229382" cy="834985"/>
      </dsp:txXfrm>
    </dsp:sp>
    <dsp:sp modelId="{BFFDD77D-E34F-4338-8AC2-D79BD14A64EB}">
      <dsp:nvSpPr>
        <dsp:cNvPr id="0" name=""/>
        <dsp:cNvSpPr/>
      </dsp:nvSpPr>
      <dsp:spPr>
        <a:xfrm>
          <a:off x="4450601" y="1398870"/>
          <a:ext cx="1119607" cy="1119607"/>
        </a:xfrm>
        <a:prstGeom prst="ellipse">
          <a:avLst/>
        </a:prstGeom>
        <a:solidFill>
          <a:schemeClr val="accent4">
            <a:alpha val="50000"/>
            <a:hueOff val="-1460069"/>
            <a:satOff val="4870"/>
            <a:lumOff val="768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3E8445D-949E-4392-906E-7D465937C232}">
      <dsp:nvSpPr>
        <dsp:cNvPr id="0" name=""/>
        <dsp:cNvSpPr/>
      </dsp:nvSpPr>
      <dsp:spPr>
        <a:xfrm>
          <a:off x="5228953" y="1678645"/>
          <a:ext cx="3173533" cy="933005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роздаткового</a:t>
          </a: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матеріалу</a:t>
          </a: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lvl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(бланки </a:t>
          </a: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робочих</a:t>
          </a: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документів</a:t>
          </a: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lvl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аудиторів</a:t>
          </a: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форм </a:t>
          </a: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звітності</a:t>
          </a: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</a:p>
        <a:p>
          <a:pPr lvl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аудиторської </a:t>
          </a: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фірми</a:t>
          </a: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uk-UA" sz="1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28953" y="1678645"/>
        <a:ext cx="3173533" cy="933005"/>
      </dsp:txXfrm>
    </dsp:sp>
    <dsp:sp modelId="{0E93216B-731F-4119-8064-8F3C2FB37A55}">
      <dsp:nvSpPr>
        <dsp:cNvPr id="0" name=""/>
        <dsp:cNvSpPr/>
      </dsp:nvSpPr>
      <dsp:spPr>
        <a:xfrm>
          <a:off x="3892977" y="1675417"/>
          <a:ext cx="1119607" cy="1119607"/>
        </a:xfrm>
        <a:prstGeom prst="ellipse">
          <a:avLst/>
        </a:prstGeom>
        <a:solidFill>
          <a:schemeClr val="accent4">
            <a:alpha val="50000"/>
            <a:hueOff val="-2190104"/>
            <a:satOff val="7304"/>
            <a:lumOff val="1153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3C9D587-0883-4E27-9194-569F0467E02D}">
      <dsp:nvSpPr>
        <dsp:cNvPr id="0" name=""/>
        <dsp:cNvSpPr/>
      </dsp:nvSpPr>
      <dsp:spPr>
        <a:xfrm>
          <a:off x="2911837" y="2638251"/>
          <a:ext cx="3854443" cy="762378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мережі</a:t>
          </a: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Internet</a:t>
          </a: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для </a:t>
          </a: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роботи</a:t>
          </a: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з </a:t>
          </a: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законодавчо</a:t>
          </a: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-нормативною базою</a:t>
          </a:r>
          <a:endParaRPr lang="uk-UA" sz="1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11837" y="2638251"/>
        <a:ext cx="3854443" cy="762378"/>
      </dsp:txXfrm>
    </dsp:sp>
    <dsp:sp modelId="{1B256F38-FB48-4581-BD23-CB41F866D1BF}">
      <dsp:nvSpPr>
        <dsp:cNvPr id="0" name=""/>
        <dsp:cNvSpPr/>
      </dsp:nvSpPr>
      <dsp:spPr>
        <a:xfrm>
          <a:off x="3529571" y="1465218"/>
          <a:ext cx="1119607" cy="1119607"/>
        </a:xfrm>
        <a:prstGeom prst="ellipse">
          <a:avLst/>
        </a:prstGeom>
        <a:solidFill>
          <a:schemeClr val="accent4">
            <a:alpha val="50000"/>
            <a:hueOff val="-2920138"/>
            <a:satOff val="9739"/>
            <a:lumOff val="1537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D62F022-4219-4F81-B106-FA5B67164073}">
      <dsp:nvSpPr>
        <dsp:cNvPr id="0" name=""/>
        <dsp:cNvSpPr/>
      </dsp:nvSpPr>
      <dsp:spPr>
        <a:xfrm>
          <a:off x="1114504" y="1678645"/>
          <a:ext cx="2846489" cy="933005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програмних</a:t>
          </a: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продуктів</a:t>
          </a: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для </a:t>
          </a: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формування</a:t>
          </a: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звітності</a:t>
          </a:r>
          <a:endParaRPr lang="uk-UA" sz="1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14504" y="1678645"/>
        <a:ext cx="2846489" cy="933005"/>
      </dsp:txXfrm>
    </dsp:sp>
    <dsp:sp modelId="{DB33766A-9BF6-4F48-B67A-634333D5EFE7}">
      <dsp:nvSpPr>
        <dsp:cNvPr id="0" name=""/>
        <dsp:cNvSpPr/>
      </dsp:nvSpPr>
      <dsp:spPr>
        <a:xfrm>
          <a:off x="3529571" y="1045547"/>
          <a:ext cx="1119607" cy="1119607"/>
        </a:xfrm>
        <a:prstGeom prst="ellipse">
          <a:avLst/>
        </a:prstGeom>
        <a:solidFill>
          <a:schemeClr val="accent4">
            <a:alpha val="50000"/>
            <a:hueOff val="-3650173"/>
            <a:satOff val="12174"/>
            <a:lumOff val="1921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C4035DB-DDC3-4D13-BAE6-F60039ED9B1E}">
      <dsp:nvSpPr>
        <dsp:cNvPr id="0" name=""/>
        <dsp:cNvSpPr/>
      </dsp:nvSpPr>
      <dsp:spPr>
        <a:xfrm>
          <a:off x="114100" y="629489"/>
          <a:ext cx="3614000" cy="933005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організація</a:t>
          </a: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супровід</a:t>
          </a: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навчального</a:t>
          </a: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процесу</a:t>
          </a: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</a:p>
        <a:p>
          <a:pPr lvl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</a:t>
          </a: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т.ч</a:t>
          </a: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дистанційного</a:t>
          </a: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за </a:t>
          </a: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допомогою</a:t>
          </a: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телекомунікаційного</a:t>
          </a: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зв’язку</a:t>
          </a: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lvl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 </a:t>
          </a:r>
          <a:r>
            <a:rPr lang="ru-RU" sz="14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комп'ютерних</a:t>
          </a:r>
          <a:r>
            <a:rPr lang="ru-RU" sz="1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мереж</a:t>
          </a:r>
          <a:endParaRPr lang="uk-UA" sz="1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4100" y="629489"/>
        <a:ext cx="3614000" cy="9330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784870F-BA22-4106-A51C-7D945E796543}" type="datetimeFigureOut">
              <a:rPr lang="uk-UA"/>
              <a:pPr>
                <a:defRPr/>
              </a:pPr>
              <a:t>11.09.2023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noProof="0" smtClean="0"/>
              <a:t>Зразок тексту</a:t>
            </a:r>
          </a:p>
          <a:p>
            <a:pPr lvl="1"/>
            <a:r>
              <a:rPr lang="uk-UA" noProof="0" smtClean="0"/>
              <a:t>Другий рівень</a:t>
            </a:r>
          </a:p>
          <a:p>
            <a:pPr lvl="2"/>
            <a:r>
              <a:rPr lang="uk-UA" noProof="0" smtClean="0"/>
              <a:t>Третій рівень</a:t>
            </a:r>
          </a:p>
          <a:p>
            <a:pPr lvl="3"/>
            <a:r>
              <a:rPr lang="uk-UA" noProof="0" smtClean="0"/>
              <a:t>Четвертий рівень</a:t>
            </a:r>
          </a:p>
          <a:p>
            <a:pPr lvl="4"/>
            <a:r>
              <a:rPr lang="uk-UA" noProof="0" smtClean="0"/>
              <a:t>П'ятий рівень</a:t>
            </a:r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25A3F74-5EC5-4B08-A484-6EF739CE67B0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86619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Місце для зображення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uk-UA" smtClean="0"/>
          </a:p>
        </p:txBody>
      </p:sp>
      <p:sp>
        <p:nvSpPr>
          <p:cNvPr id="17411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0CA3E9B-FC46-43A3-8012-9D10EE82A42E}" type="slidenum">
              <a:rPr lang="uk-UA" altLang="uk-UA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uk-UA" altLang="uk-UA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5750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Місце для зображення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8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uk-UA" smtClean="0"/>
          </a:p>
        </p:txBody>
      </p:sp>
      <p:sp>
        <p:nvSpPr>
          <p:cNvPr id="19459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80C24E7-C5E7-43D9-8D97-8198B3E34448}" type="slidenum">
              <a:rPr lang="uk-UA" altLang="uk-UA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uk-UA" altLang="uk-UA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904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11.09.2023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5702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11.09.2023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9705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11.09.2023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55087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11.09.2023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71457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11.09.2023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685428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11.09.2023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9037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11.09.2023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614353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11.09.2023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74566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11.09.2023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9566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11.09.2023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3994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11.09.2023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7457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11.09.2023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7715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11.09.2023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78824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11.09.2023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91055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11.09.2023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4531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11.09.2023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54251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11.09.2023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0043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11.09.2023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09292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  <p:sldLayoutId id="2147483752" r:id="rId13"/>
    <p:sldLayoutId id="2147483753" r:id="rId14"/>
    <p:sldLayoutId id="2147483754" r:id="rId15"/>
    <p:sldLayoutId id="2147483755" r:id="rId16"/>
    <p:sldLayoutId id="214748375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diagramLayout" Target="../diagrams/layout3.xml"/><Relationship Id="rId7" Type="http://schemas.openxmlformats.org/officeDocument/2006/relationships/image" Target="../media/image10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2411760" y="239159"/>
            <a:ext cx="6048672" cy="181588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Презентація</a:t>
            </a:r>
            <a:endParaRPr lang="uk-UA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2"/>
              </a:solidFill>
              <a:effectLst>
                <a:reflection blurRad="12700" stA="28000" endPos="45000" dist="1000" dir="5400000" sy="-100000" algn="bl" rotWithShape="0"/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Навчальної </a:t>
            </a:r>
            <a:r>
              <a:rPr lang="uk-UA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дисципліни</a:t>
            </a:r>
            <a:endParaRPr lang="uk-UA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2"/>
              </a:solidFill>
              <a:effectLst>
                <a:reflection blurRad="12700" stA="28000" endPos="45000" dist="1000" dir="5400000" sy="-100000" algn="bl" rotWithShape="0"/>
              </a:effectLst>
              <a:latin typeface="+mn-lt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uk-UA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«ОБЛІК У неприбуткових </a:t>
            </a:r>
            <a:r>
              <a:rPr lang="uk-UA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організаціях»</a:t>
            </a:r>
            <a:endParaRPr lang="uk-UA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2"/>
              </a:solidFill>
              <a:effectLst>
                <a:reflection blurRad="12700" stA="28000" endPos="45000" dist="1000" dir="5400000" sy="-100000" algn="bl" rotWithShape="0"/>
              </a:effectLst>
              <a:latin typeface="+mn-lt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453445"/>
            <a:ext cx="1656184" cy="1574304"/>
          </a:xfrm>
          <a:prstGeom prst="rect">
            <a:avLst/>
          </a:prstGeom>
        </p:spPr>
      </p:pic>
      <p:pic>
        <p:nvPicPr>
          <p:cNvPr id="1026" name="Picture 2" descr="Економічний аналіз АКУП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420888"/>
            <a:ext cx="6985665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051637048"/>
              </p:ext>
            </p:extLst>
          </p:nvPr>
        </p:nvGraphicFramePr>
        <p:xfrm>
          <a:off x="251520" y="188640"/>
          <a:ext cx="8640960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7">
            <a:extLst/>
          </a:blip>
          <a:srcRect/>
          <a:stretch>
            <a:fillRect/>
          </a:stretch>
        </p:blipFill>
        <p:spPr bwMode="auto">
          <a:xfrm>
            <a:off x="4644008" y="4365104"/>
            <a:ext cx="2736304" cy="19465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8">
            <a:extLst/>
          </a:blip>
          <a:srcRect/>
          <a:stretch>
            <a:fillRect/>
          </a:stretch>
        </p:blipFill>
        <p:spPr bwMode="auto">
          <a:xfrm>
            <a:off x="1043608" y="4365104"/>
            <a:ext cx="2884098" cy="19192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2873E05-8889-4C7E-9180-BD5E7BAF5E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02873E05-8889-4C7E-9180-BD5E7BAF5E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EDC228A-332C-4A9F-A88F-3443012105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4EDC228A-332C-4A9F-A88F-3443012105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83987F5-C1D2-412F-8A34-21675E8BBC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583987F5-C1D2-412F-8A34-21675E8BBC2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A8A8ECE-4FC2-4BE5-928D-974E04C6FC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BA8A8ECE-4FC2-4BE5-928D-974E04C6FC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6F640C2-EC36-4665-AC17-E63F293E42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06F640C2-EC36-4665-AC17-E63F293E42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09DF400-3DBF-4445-927B-43B355BF05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909DF400-3DBF-4445-927B-43B355BF05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/>
          <p:cNvSpPr/>
          <p:nvPr/>
        </p:nvSpPr>
        <p:spPr>
          <a:xfrm>
            <a:off x="0" y="2703366"/>
            <a:ext cx="9144000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 smtClean="0"/>
              <a:t>Місце дисципліни у фаховій моделі підготовки фахівця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600" dirty="0"/>
          </a:p>
        </p:txBody>
      </p:sp>
      <p:graphicFrame>
        <p:nvGraphicFramePr>
          <p:cNvPr id="7" name="Таблиця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3348878"/>
              </p:ext>
            </p:extLst>
          </p:nvPr>
        </p:nvGraphicFramePr>
        <p:xfrm>
          <a:off x="35916" y="3597011"/>
          <a:ext cx="9162453" cy="268398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1421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202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771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Перелік дисциплін, на які спирається вивчення дисципліни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Перелік дисциплін, вивчення яких  спирається на дану дисципліну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6750">
                <a:tc>
                  <a:txBody>
                    <a:bodyPr/>
                    <a:lstStyle/>
                    <a:p>
                      <a:pPr marL="0" lvl="0" indent="0" algn="just" defTabSz="457200" rtl="0" eaLnBrk="1" latinLnBrk="0" hangingPunct="1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Облік</a:t>
                      </a:r>
                      <a:r>
                        <a:rPr lang="ru-RU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звітність</a:t>
                      </a:r>
                      <a:r>
                        <a:rPr lang="ru-RU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оподаткуванні</a:t>
                      </a:r>
                      <a:r>
                        <a:rPr lang="ru-RU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pPr marL="0" lvl="0" indent="0" algn="just" defTabSz="457200" rtl="0" eaLnBrk="1" latinLnBrk="0" hangingPunct="1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Податковий</a:t>
                      </a:r>
                      <a:r>
                        <a:rPr lang="ru-RU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контроль і аудит»</a:t>
                      </a:r>
                    </a:p>
                    <a:p>
                      <a:pPr marL="0" lvl="0" indent="0" algn="just" defTabSz="457200" rtl="0" eaLnBrk="1" latinLnBrk="0" hangingPunct="1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Податкове</a:t>
                      </a:r>
                      <a:r>
                        <a:rPr lang="ru-RU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планування</a:t>
                      </a:r>
                      <a:r>
                        <a:rPr lang="ru-RU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прогнозування</a:t>
                      </a:r>
                      <a:r>
                        <a:rPr lang="ru-RU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»</a:t>
                      </a:r>
                      <a:endParaRPr lang="ru-RU" sz="1600" kern="1200" baseline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just" defTabSz="457200" rtl="0" eaLnBrk="1" latinLnBrk="0" hangingPunct="1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здатність формувати обліково-аналітичну інформацію для ефективного управління діяльністю неприбуткових організаціях;</a:t>
                      </a:r>
                      <a:endParaRPr lang="ru-RU" sz="1600" kern="1200" baseline="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 defTabSz="457200" rtl="0" eaLnBrk="1" latinLnBrk="0" hangingPunct="1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здатність застосування знань права та податкового законодавства в практичній діяльності суб’єктів господарювання в неприбуткових організаціях .</a:t>
                      </a:r>
                      <a:endParaRPr lang="ru-RU" sz="1600" kern="1200" baseline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Выноска со стрелкой вниз 3"/>
          <p:cNvSpPr/>
          <p:nvPr/>
        </p:nvSpPr>
        <p:spPr>
          <a:xfrm>
            <a:off x="0" y="267977"/>
            <a:ext cx="3312368" cy="115212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uk-UA" b="1" dirty="0">
                <a:solidFill>
                  <a:prstClr val="white"/>
                </a:solidFill>
              </a:rPr>
              <a:t>Мета дисципліни</a:t>
            </a:r>
          </a:p>
        </p:txBody>
      </p:sp>
      <p:sp>
        <p:nvSpPr>
          <p:cNvPr id="8" name="Блок-схема: память с посл. доступом 7"/>
          <p:cNvSpPr/>
          <p:nvPr/>
        </p:nvSpPr>
        <p:spPr>
          <a:xfrm>
            <a:off x="863402" y="980729"/>
            <a:ext cx="8280598" cy="1728192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/>
              <a:t>Мета : формування системи знань з  організації  та ведення обліку </a:t>
            </a:r>
            <a:r>
              <a:rPr lang="uk-UA" sz="1400" b="1" dirty="0" smtClean="0"/>
              <a:t>в неприбуткових організаціях </a:t>
            </a:r>
            <a:r>
              <a:rPr lang="uk-UA" sz="1400" b="1" dirty="0" smtClean="0"/>
              <a:t>та складання фінансової звітності за національними стандартами.</a:t>
            </a:r>
            <a:endParaRPr lang="uk-UA" sz="1400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17" y="1159066"/>
            <a:ext cx="629568" cy="7413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2022365" y="188640"/>
            <a:ext cx="6078027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Основні змістовні модулі </a:t>
            </a:r>
            <a:r>
              <a:rPr lang="uk-UA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дисципліни</a:t>
            </a:r>
            <a:endParaRPr lang="uk-UA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+mn-lt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24636246"/>
              </p:ext>
            </p:extLst>
          </p:nvPr>
        </p:nvGraphicFramePr>
        <p:xfrm>
          <a:off x="287523" y="908720"/>
          <a:ext cx="8568952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09984"/>
            <a:ext cx="1374800" cy="7987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8DDA56A-C397-4C57-915C-1E652840F9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18DDA56A-C397-4C57-915C-1E652840F9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18DDA56A-C397-4C57-915C-1E652840F9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graphicEl>
                                              <a:dgm id="{18DDA56A-C397-4C57-915C-1E652840F96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EE0F127-39A7-4738-9C31-6851362011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graphicEl>
                                              <a:dgm id="{5EE0F127-39A7-4738-9C31-6851362011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graphicEl>
                                              <a:dgm id="{5EE0F127-39A7-4738-9C31-6851362011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graphicEl>
                                              <a:dgm id="{5EE0F127-39A7-4738-9C31-6851362011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1173C25-268E-466C-B022-B0505E0AD0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graphicEl>
                                              <a:dgm id="{C1173C25-268E-466C-B022-B0505E0AD0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graphicEl>
                                              <a:dgm id="{C1173C25-268E-466C-B022-B0505E0AD0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graphicEl>
                                              <a:dgm id="{C1173C25-268E-466C-B022-B0505E0AD0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D69D248-B1C6-42D5-A272-42368BD2FB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graphicEl>
                                              <a:dgm id="{CD69D248-B1C6-42D5-A272-42368BD2FB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graphicEl>
                                              <a:dgm id="{CD69D248-B1C6-42D5-A272-42368BD2FB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graphicEl>
                                              <a:dgm id="{CD69D248-B1C6-42D5-A272-42368BD2FB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250825" y="260350"/>
            <a:ext cx="8713788" cy="9541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«Педагогіка – наука і мистецтво одночасно, </a:t>
            </a:r>
            <a:r>
              <a:rPr lang="uk-UA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uk-UA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 підхід до вибору методів навчання </a:t>
            </a:r>
            <a:endParaRPr lang="uk-UA" sz="14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 ґрунтуватися </a:t>
            </a:r>
            <a:r>
              <a:rPr lang="uk-UA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творчості педагога, з одного боку</a:t>
            </a:r>
            <a:r>
              <a:rPr lang="uk-UA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відповідати </a:t>
            </a:r>
            <a:r>
              <a:rPr lang="uk-UA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вимогам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принципу системності </a:t>
            </a:r>
            <a:r>
              <a:rPr lang="uk-UA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з іншого»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Кузьмінський</a:t>
            </a:r>
            <a:r>
              <a:rPr lang="uk-UA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А.І.</a:t>
            </a:r>
          </a:p>
        </p:txBody>
      </p:sp>
      <p:sp>
        <p:nvSpPr>
          <p:cNvPr id="4" name="Прямокутник 3"/>
          <p:cNvSpPr/>
          <p:nvPr/>
        </p:nvSpPr>
        <p:spPr>
          <a:xfrm>
            <a:off x="287159" y="1716599"/>
            <a:ext cx="8641120" cy="4001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 інноваційних технологій навчання : </a:t>
            </a:r>
          </a:p>
        </p:txBody>
      </p:sp>
      <p:sp>
        <p:nvSpPr>
          <p:cNvPr id="5" name="Прямокутник 4"/>
          <p:cNvSpPr/>
          <p:nvPr/>
        </p:nvSpPr>
        <p:spPr>
          <a:xfrm>
            <a:off x="250825" y="2187070"/>
            <a:ext cx="8713788" cy="7386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процесі викладання навчальної дисципліни для активізації навчально-пізнавальної діяльності студентів передбачене застосування інноваційних навчальних технологій, що досягається за допомогою застосування наочності:</a:t>
            </a: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3360930304"/>
              </p:ext>
            </p:extLst>
          </p:nvPr>
        </p:nvGraphicFramePr>
        <p:xfrm>
          <a:off x="287159" y="3110995"/>
          <a:ext cx="8713253" cy="36303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4" y="260350"/>
            <a:ext cx="1800895" cy="95410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197" y="3101828"/>
            <a:ext cx="1812032" cy="86409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512" y="5877272"/>
            <a:ext cx="1901224" cy="8640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292</TotalTime>
  <Words>362</Words>
  <Application>Microsoft Office PowerPoint</Application>
  <PresentationFormat>Экран (4:3)</PresentationFormat>
  <Paragraphs>60</Paragraphs>
  <Slides>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3" baseType="lpstr">
      <vt:lpstr>Andalus</vt:lpstr>
      <vt:lpstr>Arial</vt:lpstr>
      <vt:lpstr>Calibri</vt:lpstr>
      <vt:lpstr>Century Gothic</vt:lpstr>
      <vt:lpstr>Times New Roman</vt:lpstr>
      <vt:lpstr>Wingdings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Sara Yasmeen (Wipro Technologies)</dc:creator>
  <cp:lastModifiedBy>RePack by Diakov</cp:lastModifiedBy>
  <cp:revision>49</cp:revision>
  <dcterms:created xsi:type="dcterms:W3CDTF">2010-02-23T11:30:32Z</dcterms:created>
  <dcterms:modified xsi:type="dcterms:W3CDTF">2023-09-11T06:22:21Z</dcterms:modified>
</cp:coreProperties>
</file>