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тему «Мандрівництва і відкриття в другій половині XVII – XVIII століть»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077072"/>
            <a:ext cx="3960440" cy="158417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3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94151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uk-UA" sz="2000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створений у 1609 р., майже століття був єдиним у Європі</a:t>
            </a:r>
            <a:endParaRPr lang="ru-RU" sz="2000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96350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88394"/>
              </p:ext>
            </p:extLst>
          </p:nvPr>
        </p:nvGraphicFramePr>
        <p:xfrm>
          <a:off x="611560" y="4077072"/>
          <a:ext cx="3096344" cy="36576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dirty="0"/>
                        <a:t>Вильям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Янсзон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340026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76151"/>
              </p:ext>
            </p:extLst>
          </p:nvPr>
        </p:nvGraphicFramePr>
        <p:xfrm>
          <a:off x="4281055" y="5209309"/>
          <a:ext cx="3463636" cy="387927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6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927">
                <a:tc>
                  <a:txBody>
                    <a:bodyPr/>
                    <a:lstStyle/>
                    <a:p>
                      <a:r>
                        <a:rPr lang="ru-RU" dirty="0"/>
                        <a:t>Абель</a:t>
                      </a:r>
                      <a:r>
                        <a:rPr lang="ru-RU" baseline="0" dirty="0"/>
                        <a:t> Тасман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2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63942"/>
              </p:ext>
            </p:extLst>
          </p:nvPr>
        </p:nvGraphicFramePr>
        <p:xfrm>
          <a:off x="847742" y="4581128"/>
          <a:ext cx="2479963" cy="484909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47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909"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effectLst/>
                        </a:rPr>
                        <a:t>Вільям </a:t>
                      </a:r>
                      <a:r>
                        <a:rPr lang="uk-UA" sz="1800" kern="1200" dirty="0" err="1">
                          <a:effectLst/>
                        </a:rPr>
                        <a:t>Дампір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20424"/>
            <a:ext cx="2664296" cy="329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94366"/>
              </p:ext>
            </p:extLst>
          </p:nvPr>
        </p:nvGraphicFramePr>
        <p:xfrm>
          <a:off x="4405745" y="5306291"/>
          <a:ext cx="2784764" cy="51261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78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618"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effectLst/>
                        </a:rPr>
                        <a:t>Джеймса </a:t>
                      </a:r>
                      <a:r>
                        <a:rPr lang="uk-UA" sz="1800" kern="1200" dirty="0" err="1">
                          <a:effectLst/>
                        </a:rPr>
                        <a:t>Кука</a:t>
                      </a:r>
                      <a:r>
                        <a:rPr lang="uk-UA" sz="1800" kern="1200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84" y="1844824"/>
            <a:ext cx="2533641" cy="319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15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87818"/>
            <a:ext cx="2664296" cy="3289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331640" y="4221088"/>
            <a:ext cx="3168352" cy="129614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1400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Першим перетнув Сибір і вийшов до Охотського моря Іван </a:t>
            </a:r>
            <a:r>
              <a:rPr lang="uk-UA" sz="1400" spc="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Москвітін</a:t>
            </a:r>
            <a:r>
              <a:rPr lang="uk-UA" sz="1400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1400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3240360" cy="2156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940068" y="407707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1643-1646 рр. подорож із Якутська до Тихоокеанського узбережжя здійснив  </a:t>
            </a:r>
          </a:p>
          <a:p>
            <a:r>
              <a:rPr lang="uk-UA" sz="1600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Василь </a:t>
            </a:r>
            <a:r>
              <a:rPr lang="uk-UA" sz="1600" spc="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Поярков</a:t>
            </a:r>
            <a:endParaRPr lang="ru-RU" sz="1600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7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Основними видами туризму в епоху Просвітництва були</a:t>
            </a:r>
            <a:r>
              <a:rPr lang="uk-UA" sz="2200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рекреаційний;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оздоровчий;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пізнавальний;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з метою одержання освіти;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спортивний (з'явились перші альпіністи, почав роз­виватись гірський туризм);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релігійний.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тривалістю мандрівки поділялись на: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довготермінові (на декілька років);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сезонні (на певний сезон в особливу кліматичну зону);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       короткострокові (на вихідні дні та свята).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2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400" dirty="0"/>
              <a:t>Епоху Великих відкриттів зазвичай поділяють на два періоди:</a:t>
            </a:r>
            <a:br>
              <a:rPr lang="ru-RU" sz="1400" dirty="0"/>
            </a:br>
            <a:r>
              <a:rPr lang="uk-UA" sz="1400" dirty="0"/>
              <a:t>перший – іспано-португальський (кінець XV – середина XVI ст.), який включає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941168"/>
            <a:ext cx="2664296" cy="72008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uk-UA" dirty="0"/>
              <a:t>відкриття Америки (перша експедиція X. Колумба у 1492 р.);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19431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75856" y="478366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португальські плавання до Індії і берегів Східної Азії, починаючи з експедиції </a:t>
            </a:r>
            <a:r>
              <a:rPr lang="uk-UA" sz="1400" dirty="0" err="1"/>
              <a:t>Васко</a:t>
            </a:r>
            <a:r>
              <a:rPr lang="uk-UA" sz="1400" dirty="0"/>
              <a:t> </a:t>
            </a:r>
            <a:r>
              <a:rPr lang="uk-UA" sz="1400" dirty="0" err="1"/>
              <a:t>да</a:t>
            </a:r>
            <a:r>
              <a:rPr lang="uk-UA" sz="1400" dirty="0"/>
              <a:t> Гама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92" y="2138600"/>
            <a:ext cx="1914525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953116" y="4254873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1200" dirty="0"/>
              <a:t>іспанські тихоокеанські експедиції XVI ст. від першого навколосвітнього плавання Ф.Магеллана до експедиції Р.Л. де </a:t>
            </a:r>
            <a:r>
              <a:rPr lang="uk-UA" sz="1200" dirty="0" err="1"/>
              <a:t>Вільялобоса</a:t>
            </a:r>
            <a:r>
              <a:rPr lang="uk-UA" sz="1200" dirty="0"/>
              <a:t> (1542 – 1543 рр.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62" y="1988840"/>
            <a:ext cx="1690985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13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dirty="0"/>
              <a:t>другий – період російських і голландських відкриттів (середина XVI – середина XVII ст.), до яких належать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869160"/>
            <a:ext cx="3272408" cy="9906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1200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відкриття росіянами всієї Північної Азії (від походу Т.Єрмака до плавання Ф.Попова – С.Дежньова у 1648 р.);</a:t>
            </a:r>
            <a:endParaRPr lang="ru-RU" sz="1200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Семён Дежнё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3" y="2132856"/>
            <a:ext cx="1872208" cy="263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635896" y="256490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англійські і французькі відкриття у Північній Америці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86104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голландські тихоокеанські експедиції та відкриття Австралії</a:t>
            </a:r>
            <a:r>
              <a:rPr lang="ru-RU" spc="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dirty="0"/>
              <a:t> </a:t>
            </a:r>
            <a:endParaRPr lang="ru-RU" spc="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3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</TotalTime>
  <Words>175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Unicode MS</vt:lpstr>
      <vt:lpstr>Constantia</vt:lpstr>
      <vt:lpstr>Garamond</vt:lpstr>
      <vt:lpstr>Times New Roman</vt:lpstr>
      <vt:lpstr>Wingdings</vt:lpstr>
      <vt:lpstr>Кутюр</vt:lpstr>
      <vt:lpstr>На тему «Мандрівництва і відкриття в другій половині XVII – XVIII століть»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Основними видами туризму в епоху Просвітництва були: </vt:lpstr>
      <vt:lpstr>Епоху Великих відкриттів зазвичай поділяють на два періоди: перший – іспано-португальський (кінець XV – середина XVI ст.), який включає</vt:lpstr>
      <vt:lpstr>другий – період російських і голландських відкриттів (середина XVI – середина XVII ст.), до яких належать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тему «Мандрівництва і відкриття в другій половині XVII – XVIII століть» </dc:title>
  <dc:creator>юзер</dc:creator>
  <cp:lastModifiedBy>Пользователь</cp:lastModifiedBy>
  <cp:revision>9</cp:revision>
  <dcterms:created xsi:type="dcterms:W3CDTF">2019-12-03T15:52:47Z</dcterms:created>
  <dcterms:modified xsi:type="dcterms:W3CDTF">2020-09-10T15:22:08Z</dcterms:modified>
</cp:coreProperties>
</file>