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5" r:id="rId6"/>
    <p:sldId id="263" r:id="rId7"/>
    <p:sldId id="264" r:id="rId8"/>
    <p:sldId id="266" r:id="rId9"/>
    <p:sldId id="261" r:id="rId10"/>
    <p:sldId id="267" r:id="rId11"/>
    <p:sldId id="270" r:id="rId12"/>
    <p:sldId id="269" r:id="rId13"/>
    <p:sldId id="271" r:id="rId14"/>
    <p:sldId id="274" r:id="rId15"/>
    <p:sldId id="275" r:id="rId16"/>
    <p:sldId id="276" r:id="rId17"/>
    <p:sldId id="277" r:id="rId18"/>
    <p:sldId id="280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hyperlink" Target="https://www.youtube.com/watch?v=mb9oD1b0-l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ma6fbux82oxaekm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55204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421120" y="514350"/>
            <a:ext cx="5770880" cy="2556510"/>
          </a:xfrm>
          <a:prstGeom prst="rect">
            <a:avLst/>
          </a:prstGeom>
        </p:spPr>
        <p:txBody>
          <a:bodyPr>
            <a:noAutofit/>
          </a:bodyPr>
          <a:p>
            <a:pPr marL="0" indent="0"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Він викликає духів. Він – чаклун.</a:t>
            </a:r>
            <a:endParaRPr sz="3200" b="0" i="0">
              <a:solidFill>
                <a:schemeClr val="bg2">
                  <a:lumMod val="25000"/>
                </a:schemeClr>
              </a:solidFill>
              <a:latin typeface="Gabriola" panose="04040605051002020D02" charset="0"/>
              <a:ea typeface="Montserrat"/>
              <a:cs typeface="Gabriola" panose="04040605051002020D02" charset="0"/>
            </a:endParaRPr>
          </a:p>
          <a:p>
            <a:pPr marL="0" indent="0"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З пісень і гомонів, із променів і лун</a:t>
            </a:r>
            <a:endParaRPr sz="3200" b="0" i="0">
              <a:solidFill>
                <a:schemeClr val="bg2">
                  <a:lumMod val="25000"/>
                </a:schemeClr>
              </a:solidFill>
              <a:latin typeface="Gabriola" panose="04040605051002020D02" charset="0"/>
              <a:ea typeface="Montserrat"/>
              <a:cs typeface="Gabriola" panose="04040605051002020D02" charset="0"/>
            </a:endParaRPr>
          </a:p>
          <a:p>
            <a:pPr marL="0" indent="0"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Над світом ставить струменисту арку,</a:t>
            </a:r>
            <a:endParaRPr sz="3200" b="0" i="0">
              <a:solidFill>
                <a:schemeClr val="bg2">
                  <a:lumMod val="25000"/>
                </a:schemeClr>
              </a:solidFill>
              <a:latin typeface="Gabriola" panose="04040605051002020D02" charset="0"/>
              <a:ea typeface="Montserrat"/>
              <a:cs typeface="Gabriola" panose="04040605051002020D02" charset="0"/>
            </a:endParaRPr>
          </a:p>
          <a:p>
            <a:pPr marL="0" indent="0"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Прозорчасту, розцвічену, тугу.</a:t>
            </a:r>
            <a:endParaRPr sz="3200" b="0" i="0">
              <a:solidFill>
                <a:schemeClr val="bg2">
                  <a:lumMod val="25000"/>
                </a:schemeClr>
              </a:solidFill>
              <a:latin typeface="Gabriola" panose="04040605051002020D02" charset="0"/>
              <a:ea typeface="Montserrat"/>
              <a:cs typeface="Gabriola" panose="04040605051002020D02" charset="0"/>
            </a:endParaRPr>
          </a:p>
          <a:p>
            <a:pPr marL="0" indent="0" algn="l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 </a:t>
            </a:r>
            <a:endParaRPr sz="3200" b="0" i="0">
              <a:solidFill>
                <a:schemeClr val="bg2">
                  <a:lumMod val="25000"/>
                </a:schemeClr>
              </a:solidFill>
              <a:latin typeface="Gabriola" panose="04040605051002020D02" charset="0"/>
              <a:ea typeface="Montserrat"/>
              <a:cs typeface="Gabriola" panose="04040605051002020D02" charset="0"/>
            </a:endParaRPr>
          </a:p>
          <a:p>
            <a:pPr marL="0" indent="0" algn="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 </a:t>
            </a:r>
            <a:r>
              <a:rPr sz="3200" b="0" i="0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ea typeface="Montserrat"/>
                <a:cs typeface="Gabriola" panose="04040605051002020D02" charset="0"/>
              </a:rPr>
              <a:t>М. Бажан «Криниця Леонтовича»</a:t>
            </a:r>
            <a:endParaRPr sz="3200" b="0" i="0">
              <a:solidFill>
                <a:schemeClr val="bg2">
                  <a:lumMod val="25000"/>
                </a:schemeClr>
              </a:solidFill>
              <a:latin typeface="Gabriola" panose="04040605051002020D02" charset="0"/>
              <a:ea typeface="Montserrat"/>
              <a:cs typeface="Gabriola" panose="04040605051002020D02" charset="0"/>
            </a:endParaRPr>
          </a:p>
        </p:txBody>
      </p:sp>
      <p:pic>
        <p:nvPicPr>
          <p:cNvPr id="3" name="Изображение 2" descr="ластівк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514350"/>
            <a:ext cx="6000750" cy="32861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35000" y="3928745"/>
            <a:ext cx="6223000" cy="4057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sz="2800">
                <a:latin typeface="Gabriola" panose="04040605051002020D02" charset="0"/>
                <a:cs typeface="Gabriola" panose="04040605051002020D02" charset="0"/>
                <a:sym typeface="+mn-ea"/>
              </a:rPr>
              <a:t>Ой ви, білі лебедоньки, голосні пісні, Ви літайте, ви шугайте в рідній стороні! Згинув славний Леонтович у досвітній час, Білі крила, як вітрила, залишив для нас. Слава славна не поляже, не помре в віках, Славен славний Леонтович, Хай живе в піснях! </a:t>
            </a:r>
            <a:r>
              <a:rPr lang="uk-UA" sz="2800">
                <a:latin typeface="Gabriola" panose="04040605051002020D02" charset="0"/>
                <a:cs typeface="Gabriola" panose="04040605051002020D02" charset="0"/>
                <a:sym typeface="+mn-ea"/>
              </a:rPr>
              <a:t>                                            </a:t>
            </a:r>
            <a:r>
              <a:rPr sz="2800">
                <a:latin typeface="Gabriola" panose="04040605051002020D02" charset="0"/>
                <a:cs typeface="Gabriola" panose="04040605051002020D02" charset="0"/>
                <a:sym typeface="+mn-ea"/>
              </a:rPr>
              <a:t>Максим Рильський</a:t>
            </a:r>
            <a:endParaRPr lang="ru-RU" altLang="en-US" sz="2800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Без названи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383540"/>
            <a:ext cx="4113530" cy="608139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137785" y="317500"/>
            <a:ext cx="6581775" cy="6147435"/>
          </a:xfrm>
          <a:prstGeom prst="rect">
            <a:avLst/>
          </a:prstGeom>
        </p:spPr>
        <p:txBody>
          <a:bodyPr>
            <a:noAutofit/>
          </a:bodyPr>
          <a:p>
            <a:pPr marL="457200" lvl="1" indent="457200" algn="just">
              <a:spcBef>
                <a:spcPct val="0"/>
              </a:spcBef>
            </a:pPr>
            <a:r>
              <a:rPr sz="2400" b="0" i="0">
                <a:solidFill>
                  <a:srgbClr val="212529"/>
                </a:solidFill>
                <a:latin typeface="Gabriola" panose="04040605051002020D02" charset="0"/>
                <a:ea typeface="Rozetka"/>
                <a:cs typeface="Gabriola" panose="04040605051002020D02" charset="0"/>
              </a:rPr>
              <a:t>Наприкінці ХХ століття в США, в будинку для літніх людей, помирає дивний пацієнт з прізвищем, яке американцям важко вимовити – Леонтович. Хто ця людина? Він називав себе братом відомого українського композитора – справжнього автора різдвяної пісні, відомої в світі під назвою Carol of the Bells. Чому авторство цієї чудової мелодії приписують іншій людині?</a:t>
            </a:r>
            <a:endParaRPr sz="2400" b="0" i="0">
              <a:solidFill>
                <a:srgbClr val="212529"/>
              </a:solidFill>
              <a:latin typeface="Gabriola" panose="04040605051002020D02" charset="0"/>
              <a:ea typeface="Rozetka"/>
              <a:cs typeface="Gabriola" panose="04040605051002020D02" charset="0"/>
            </a:endParaRPr>
          </a:p>
          <a:p>
            <a:pPr marL="457200" lvl="1" indent="457200" algn="just">
              <a:spcBef>
                <a:spcPct val="0"/>
              </a:spcBef>
            </a:pPr>
            <a:r>
              <a:rPr sz="2400" b="0" i="0">
                <a:solidFill>
                  <a:srgbClr val="212529"/>
                </a:solidFill>
                <a:latin typeface="Gabriola" panose="04040605051002020D02" charset="0"/>
                <a:ea typeface="Rozetka"/>
                <a:cs typeface="Gabriola" panose="04040605051002020D02" charset="0"/>
              </a:rPr>
              <a:t>Вперше твір, який називається “Щедрик”, написаний українським композитором Миколою Леонтовичем, був виконаний у 1916 році в Києві. Після російської революції 1917 року Україна заявила про свою незалежність, але зазнала поразки у війні з більшовицькою Росією, і в Україні надовго запанувала радянська влада. У 1921 році композитора Леонтовича вбили чекісти у будинку його батька за загадкових обставин.</a:t>
            </a:r>
            <a:endParaRPr sz="2400" b="0" i="0">
              <a:solidFill>
                <a:srgbClr val="212529"/>
              </a:solidFill>
              <a:latin typeface="Gabriola" panose="04040605051002020D02" charset="0"/>
              <a:ea typeface="Rozetka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315075" y="497523"/>
            <a:ext cx="5080000" cy="600075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/>
            <a:r>
              <a:rPr lang="uk-UA" sz="3200" b="0" i="0">
                <a:solidFill>
                  <a:srgbClr val="000000"/>
                </a:solidFill>
                <a:latin typeface="Gabriola" panose="04040605051002020D02" charset="0"/>
                <a:ea typeface="__Roboto_6e1ae6"/>
                <a:cs typeface="Gabriola" panose="04040605051002020D02" charset="0"/>
              </a:rPr>
              <a:t>Р</a:t>
            </a:r>
            <a:r>
              <a:rPr sz="3200" b="0" i="0">
                <a:solidFill>
                  <a:srgbClr val="000000"/>
                </a:solidFill>
                <a:latin typeface="Gabriola" panose="04040605051002020D02" charset="0"/>
                <a:ea typeface="__Roboto_6e1ae6"/>
                <a:cs typeface="Gabriola" panose="04040605051002020D02" charset="0"/>
              </a:rPr>
              <a:t>озповідь про те, як нікому невідомий народний учитель із Поділля став одним із найяскравіших композиторів ХХ століття — Подільським Орфеєм — і залишив нащадкам музику криничної води та зелених дібров, високого неба та пшеничної ниви. Музику, якій належить чудодійна влада пробуджувати у людській душі найблагородніші поривання і почуття.</a:t>
            </a:r>
            <a:endParaRPr sz="3200" b="0" i="0">
              <a:solidFill>
                <a:srgbClr val="000000"/>
              </a:solidFill>
              <a:latin typeface="Gabriola" panose="04040605051002020D02" charset="0"/>
              <a:ea typeface="__Roboto_6e1ae6"/>
              <a:cs typeface="Gabriola" panose="04040605051002020D02" charset="0"/>
            </a:endParaRPr>
          </a:p>
        </p:txBody>
      </p:sp>
      <p:pic>
        <p:nvPicPr>
          <p:cNvPr id="4" name="Изображение 3" descr="коля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215" y="577215"/>
            <a:ext cx="4282440" cy="57035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Пам'ятник_М._Леонтовичу_Тульчин_вул._Леніна.JP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0" y="164465"/>
            <a:ext cx="4912360" cy="61880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951345" y="5612765"/>
            <a:ext cx="4898390" cy="50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4800">
                <a:latin typeface="Gabriola" panose="04040605051002020D02" charset="0"/>
                <a:cs typeface="Gabriola" panose="04040605051002020D02" charset="0"/>
              </a:rPr>
              <a:t>Т</a:t>
            </a:r>
            <a:r>
              <a:rPr lang="uk-UA" altLang="ru-RU" sz="4400">
                <a:latin typeface="Gabriola" panose="04040605051002020D02" charset="0"/>
                <a:cs typeface="Gabriola" panose="04040605051002020D02" charset="0"/>
              </a:rPr>
              <a:t>ульчин</a:t>
            </a:r>
            <a:endParaRPr lang="uk-UA" altLang="ru-RU" sz="44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" y="320675"/>
            <a:ext cx="10287000" cy="52298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253865" y="5857240"/>
            <a:ext cx="4064000" cy="631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3600">
                <a:latin typeface="Gabriola" panose="04040605051002020D02" charset="0"/>
                <a:cs typeface="Gabriola" panose="04040605051002020D02" charset="0"/>
              </a:rPr>
              <a:t>Вінниця </a:t>
            </a:r>
            <a:endParaRPr lang="uk-UA" altLang="ru-RU" sz="36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645" y="916940"/>
            <a:ext cx="7924800" cy="44348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034790" y="5721350"/>
            <a:ext cx="503618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3600">
                <a:latin typeface="Gabriola" panose="04040605051002020D02" charset="0"/>
                <a:cs typeface="Gabriola" panose="04040605051002020D02" charset="0"/>
              </a:rPr>
              <a:t>Покровськ</a:t>
            </a:r>
            <a:endParaRPr lang="uk-UA" altLang="ru-RU" sz="36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39a0c3db797dba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465" y="149225"/>
            <a:ext cx="4474210" cy="657161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018655" y="532384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4800">
                <a:latin typeface="Gabriola" panose="04040605051002020D02" charset="0"/>
                <a:cs typeface="Gabriola" panose="04040605051002020D02" charset="0"/>
              </a:rPr>
              <a:t>Ужгород</a:t>
            </a:r>
            <a:endParaRPr lang="uk-UA" altLang="ru-RU" sz="48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hchedry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115" y="1300480"/>
            <a:ext cx="3796665" cy="3591560"/>
          </a:xfrm>
          <a:prstGeom prst="rect">
            <a:avLst/>
          </a:prstGeom>
        </p:spPr>
      </p:pic>
      <p:pic>
        <p:nvPicPr>
          <p:cNvPr id="3" name="Изображение 2" descr="shchedryk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155" y="1299845"/>
            <a:ext cx="3644900" cy="35928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ban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040" y="903605"/>
            <a:ext cx="7315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95" y="784860"/>
            <a:ext cx="4146550" cy="5528945"/>
          </a:xfrm>
          <a:prstGeom prst="rect">
            <a:avLst/>
          </a:prstGeom>
        </p:spPr>
      </p:pic>
      <p:pic>
        <p:nvPicPr>
          <p:cNvPr id="3" name="Изображение 2" descr="Без названи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5" y="2790190"/>
            <a:ext cx="5024120" cy="352361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993130" y="784860"/>
            <a:ext cx="593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/>
              <a:t>Марія Йосипівна і </a:t>
            </a:r>
            <a:r>
              <a:rPr lang="en-US" altLang="en-US"/>
              <a:t>Дмитр</a:t>
            </a:r>
            <a:r>
              <a:rPr lang="uk-UA" altLang="en-US"/>
              <a:t>о</a:t>
            </a:r>
            <a:r>
              <a:rPr lang="en-US" altLang="ru-RU"/>
              <a:t> </a:t>
            </a:r>
            <a:r>
              <a:rPr lang="en-US" altLang="en-US"/>
              <a:t>Феофанович</a:t>
            </a:r>
            <a:r>
              <a:rPr lang="uk-UA" altLang="en-US"/>
              <a:t> </a:t>
            </a:r>
            <a:r>
              <a:rPr lang="en-US" altLang="en-US"/>
              <a:t>Леонтович</a:t>
            </a:r>
            <a:r>
              <a:rPr lang="uk-UA" altLang="en-US"/>
              <a:t>і</a:t>
            </a:r>
            <a:endParaRPr lang="uk-UA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087745" y="2226310"/>
            <a:ext cx="6116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uk-UA">
                <a:sym typeface="+mn-ea"/>
              </a:rPr>
              <a:t>родина </a:t>
            </a:r>
            <a:r>
              <a:rPr lang="uk-UA" alt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Леонтович</a:t>
            </a:r>
            <a:r>
              <a:rPr lang="uk-UA" altLang="en-US">
                <a:sym typeface="+mn-ea"/>
              </a:rPr>
              <a:t>ів</a:t>
            </a:r>
            <a:endParaRPr lang="uk-UA" altLang="en-US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500px-Podillia_Theological_Seminary_18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1480" y="797560"/>
            <a:ext cx="6917055" cy="38766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950845" y="4993005"/>
            <a:ext cx="6918325" cy="1864995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Подільськ</a:t>
            </a:r>
            <a:r>
              <a:rPr lang="uk-UA"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а </a:t>
            </a:r>
            <a:r>
              <a:rPr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духовн</a:t>
            </a:r>
            <a:r>
              <a:rPr lang="uk-UA"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а </a:t>
            </a:r>
            <a:r>
              <a:rPr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семінарі</a:t>
            </a:r>
            <a:r>
              <a:rPr lang="uk-UA"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я</a:t>
            </a:r>
            <a:r>
              <a:rPr sz="280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в Кам'янці-Подільському</a:t>
            </a:r>
            <a:endParaRPr sz="2800" i="0">
              <a:solidFill>
                <a:srgbClr val="333333"/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292215" y="5025390"/>
            <a:ext cx="57499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"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Щедрик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"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як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домашнє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завдання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та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хор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на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Донбасі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: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цікаві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факти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з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життя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Миколи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Леонтовича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Фото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: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Музей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М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Д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Леонтовича</a:t>
            </a:r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3" name="Изображение 2" descr="домзавданн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8255" y="318135"/>
            <a:ext cx="4670425" cy="622236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556000" y="32604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algn="just" defTabSz="266700" fontAlgn="base"/>
            <a:r>
              <a:rPr sz="1600" i="0">
                <a:solidFill>
                  <a:srgbClr val="FF0000"/>
                </a:solidFill>
                <a:latin typeface="Times New Roman" panose="02020603050405020304"/>
                <a:ea typeface="sans-serif"/>
              </a:rPr>
              <a:t>Слайд  5</a:t>
            </a:r>
            <a:endParaRPr sz="1600" i="0">
              <a:solidFill>
                <a:srgbClr val="FF0000"/>
              </a:solidFill>
              <a:latin typeface="Times New Roman" panose="02020603050405020304"/>
              <a:ea typeface="sans-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7665" y="304165"/>
            <a:ext cx="4841875" cy="604837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609715" y="5263515"/>
            <a:ext cx="5337810" cy="1526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2800">
                <a:latin typeface="Gabriola" panose="04040605051002020D02" charset="0"/>
                <a:cs typeface="Gabriola" panose="04040605051002020D02" charset="0"/>
              </a:rPr>
              <a:t>Микола Леонтович з дружиною Клавдією та донькою ймовірно Галиною </a:t>
            </a:r>
            <a:endParaRPr lang="uk-UA" altLang="ru-RU" sz="28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інструмент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8655" y="1978660"/>
            <a:ext cx="5173345" cy="4394835"/>
          </a:xfrm>
          <a:prstGeom prst="rect">
            <a:avLst/>
          </a:prstGeom>
        </p:spPr>
      </p:pic>
      <p:pic>
        <p:nvPicPr>
          <p:cNvPr id="3" name="Изображение 2" descr="інст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528320"/>
            <a:ext cx="5800090" cy="59182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706870" y="459105"/>
            <a:ext cx="5271770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2800">
                <a:latin typeface="Gabriola" panose="04040605051002020D02" charset="0"/>
                <a:cs typeface="Gabriola" panose="04040605051002020D02" charset="0"/>
              </a:rPr>
              <a:t>робочий інструмент Миколи Леонтовича </a:t>
            </a:r>
            <a:endParaRPr lang="uk-UA" altLang="ru-RU" sz="28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рапор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374650"/>
            <a:ext cx="6050280" cy="67081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673215" y="374650"/>
            <a:ext cx="5252720" cy="5816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РАПОРТ</a:t>
            </a:r>
            <a:endParaRPr lang="en-US" altLang="en-US" sz="32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ночь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на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23-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е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января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агент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уездчека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Грищенко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выстрелом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из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винтовки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убил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сына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священника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с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Марковки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Кубличской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волости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Николая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Леонтовича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43-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х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лет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у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которого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Грищенко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ночевал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26-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го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января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Грищенко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скрывавшийся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м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Теплике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при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преследовании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его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чинами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милиции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выстрелом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из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винтовки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ранил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живот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милиционера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Твердохлеба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.</a:t>
            </a:r>
            <a:endParaRPr lang="en-US" altLang="ru-RU" sz="3200">
              <a:latin typeface="Gabriola" panose="04040605051002020D02" charset="0"/>
              <a:cs typeface="Gabriola" panose="04040605051002020D02" charset="0"/>
            </a:endParaRPr>
          </a:p>
          <a:p>
            <a:pPr algn="just"/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Начальник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Уездной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Советской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Милиции</a:t>
            </a:r>
            <a:r>
              <a:rPr lang="en-US" altLang="ru-RU" sz="3200">
                <a:latin typeface="Gabriola" panose="04040605051002020D02" charset="0"/>
                <a:cs typeface="Gabriola" panose="04040605051002020D02" charset="0"/>
              </a:rPr>
              <a:t>...."</a:t>
            </a:r>
            <a:endParaRPr lang="ru-RU" altLang="en-US" sz="32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048000" y="296799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u="sng"/>
          </a:p>
          <a:p>
            <a:endParaRPr lang="en-US" altLang="en-US" u="sng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6695" y="5610225"/>
            <a:ext cx="11964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https://zn.ua/ukr/CULTURE/vsesvitnovidomij-ukrajinskij-shchedrik-varianti-vikonannja-koljadki.html</a:t>
            </a:r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115" y="350520"/>
            <a:ext cx="7406640" cy="47396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936115" y="5090160"/>
            <a:ext cx="8827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latin typeface="Gabriola" panose="04040605051002020D02" charset="0"/>
                <a:cs typeface="Gabriola" panose="04040605051002020D02" charset="0"/>
              </a:rPr>
              <a:t>платівка, на якій записано дебют “Щедрика” у Нью-Йорку </a:t>
            </a:r>
            <a:endParaRPr lang="uk-UA" altLang="ru-RU" sz="2800"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1756390" y="6356985"/>
            <a:ext cx="4413885" cy="389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68420" y="6085205"/>
            <a:ext cx="6927215" cy="456565"/>
          </a:xfrm>
          <a:prstGeom prst="rect">
            <a:avLst/>
          </a:prstGeom>
        </p:spPr>
        <p:txBody>
          <a:bodyPr>
            <a:noAutofit/>
          </a:bodyPr>
          <a:p>
            <a:pPr algn="just" defTabSz="266700" fontAlgn="base"/>
            <a:r>
              <a:rPr sz="2800" b="0" i="0" u="sng">
                <a:solidFill>
                  <a:srgbClr val="0000FF"/>
                </a:solidFill>
                <a:latin typeface="Gabriola" panose="04040605051002020D02" charset="0"/>
                <a:ea typeface="sans-serif"/>
                <a:cs typeface="Gabriola" panose="04040605051002020D02" charset="0"/>
                <a:hlinkClick r:id="rId1"/>
              </a:rPr>
              <a:t>https://www.youtube.com/watch?v=mb9oD1b0-lk</a:t>
            </a:r>
            <a:r>
              <a:rPr sz="2800" b="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 </a:t>
            </a:r>
            <a:endParaRPr sz="2800" b="0" i="0">
              <a:solidFill>
                <a:srgbClr val="333333"/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</p:txBody>
      </p:sp>
      <p:pic>
        <p:nvPicPr>
          <p:cNvPr id="4" name="Изображение 3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90830"/>
            <a:ext cx="9870440" cy="52825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952365" y="5573395"/>
            <a:ext cx="4572000" cy="671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/>
              <a:t>“</a:t>
            </a:r>
            <a:r>
              <a:rPr lang="uk-UA" altLang="ru-RU" sz="2800">
                <a:latin typeface="Gabriola" panose="04040605051002020D02" charset="0"/>
                <a:cs typeface="Gabriola" panose="04040605051002020D02" charset="0"/>
              </a:rPr>
              <a:t>Щедрик” мовами світу</a:t>
            </a:r>
            <a:endParaRPr lang="uk-UA" altLang="ru-RU" sz="28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2540</Words>
  <Application>WPS Presentation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Gabriola</vt:lpstr>
      <vt:lpstr>sans-serif</vt:lpstr>
      <vt:lpstr>Segoe Print</vt:lpstr>
      <vt:lpstr>Times New Roman</vt:lpstr>
      <vt:lpstr>Montserrat</vt:lpstr>
      <vt:lpstr>Rozetka</vt:lpstr>
      <vt:lpstr>__Roboto_6e1ae6</vt:lpstr>
      <vt:lpstr>Microsoft YaHei</vt:lpstr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Валентина Нікол�</cp:lastModifiedBy>
  <cp:revision>6</cp:revision>
  <dcterms:created xsi:type="dcterms:W3CDTF">2025-07-23T00:59:00Z</dcterms:created>
  <dcterms:modified xsi:type="dcterms:W3CDTF">2025-10-08T20:50:25Z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1049-12.2.0.22549</vt:lpwstr>
  </property>
</Properties>
</file>