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55" r:id="rId3"/>
    <p:sldId id="359" r:id="rId4"/>
    <p:sldId id="357" r:id="rId5"/>
    <p:sldId id="360" r:id="rId6"/>
    <p:sldId id="325" r:id="rId7"/>
    <p:sldId id="321" r:id="rId8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nn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C2E4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82" autoAdjust="0"/>
    <p:restoredTop sz="94624" autoAdjust="0"/>
  </p:normalViewPr>
  <p:slideViewPr>
    <p:cSldViewPr>
      <p:cViewPr varScale="1">
        <p:scale>
          <a:sx n="81" d="100"/>
          <a:sy n="81" d="100"/>
        </p:scale>
        <p:origin x="34" y="29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08600C-997E-4C80-941C-70EB94B5A80E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FC5718E0-5213-41CE-81C1-3C0F976C878B}">
      <dgm:prSet phldrT="[Текст]"/>
      <dgm:spPr/>
      <dgm:t>
        <a:bodyPr/>
        <a:lstStyle/>
        <a:p>
          <a:r>
            <a:rPr lang="uk-UA" dirty="0" smtClean="0"/>
            <a:t>Категорії жертв</a:t>
          </a:r>
          <a:endParaRPr lang="en-GB" dirty="0"/>
        </a:p>
      </dgm:t>
    </dgm:pt>
    <dgm:pt modelId="{012ED32F-6A48-4CF7-8388-493B898E177F}" type="parTrans" cxnId="{27376D4E-9D22-40D0-8AD9-7E2DEB03A5B7}">
      <dgm:prSet/>
      <dgm:spPr/>
      <dgm:t>
        <a:bodyPr/>
        <a:lstStyle/>
        <a:p>
          <a:endParaRPr lang="en-GB"/>
        </a:p>
      </dgm:t>
    </dgm:pt>
    <dgm:pt modelId="{FA436961-A952-4B99-BC0C-601C50FB4E96}" type="sibTrans" cxnId="{27376D4E-9D22-40D0-8AD9-7E2DEB03A5B7}">
      <dgm:prSet/>
      <dgm:spPr/>
      <dgm:t>
        <a:bodyPr/>
        <a:lstStyle/>
        <a:p>
          <a:endParaRPr lang="en-GB"/>
        </a:p>
      </dgm:t>
    </dgm:pt>
    <dgm:pt modelId="{6DCCCFC6-2175-406C-9298-00A311554D79}" type="asst">
      <dgm:prSet phldrT="[Текст]"/>
      <dgm:spPr/>
      <dgm:t>
        <a:bodyPr/>
        <a:lstStyle/>
        <a:p>
          <a:r>
            <a:rPr lang="uk-UA" dirty="0" smtClean="0"/>
            <a:t>Кримінальне поле</a:t>
          </a:r>
          <a:endParaRPr lang="en-GB" dirty="0"/>
        </a:p>
      </dgm:t>
    </dgm:pt>
    <dgm:pt modelId="{A943DA9F-EAA4-451F-B641-529A632B95B7}" type="parTrans" cxnId="{2A9B87B1-19F7-459B-BB88-C44AFD6A4F26}">
      <dgm:prSet/>
      <dgm:spPr/>
      <dgm:t>
        <a:bodyPr/>
        <a:lstStyle/>
        <a:p>
          <a:endParaRPr lang="en-GB"/>
        </a:p>
      </dgm:t>
    </dgm:pt>
    <dgm:pt modelId="{4B477372-C160-44A2-81D4-952F45BE734C}" type="sibTrans" cxnId="{2A9B87B1-19F7-459B-BB88-C44AFD6A4F26}">
      <dgm:prSet/>
      <dgm:spPr/>
      <dgm:t>
        <a:bodyPr/>
        <a:lstStyle/>
        <a:p>
          <a:endParaRPr lang="en-GB"/>
        </a:p>
      </dgm:t>
    </dgm:pt>
    <dgm:pt modelId="{1CE78A7C-44E5-481D-B0F1-BD9E4F185ADB}">
      <dgm:prSet phldrT="[Текст]"/>
      <dgm:spPr>
        <a:solidFill>
          <a:schemeClr val="accent3"/>
        </a:solidFill>
      </dgm:spPr>
      <dgm:t>
        <a:bodyPr/>
        <a:lstStyle/>
        <a:p>
          <a:r>
            <a:rPr lang="uk-UA" dirty="0" smtClean="0"/>
            <a:t>Некримінальне поле</a:t>
          </a:r>
          <a:endParaRPr lang="en-GB" dirty="0"/>
        </a:p>
      </dgm:t>
    </dgm:pt>
    <dgm:pt modelId="{D39DF7FC-73D1-4B6F-AB3A-875B35C6F8B5}" type="parTrans" cxnId="{9104E2A9-D426-4B05-AC37-441A11E97E7D}">
      <dgm:prSet/>
      <dgm:spPr/>
      <dgm:t>
        <a:bodyPr/>
        <a:lstStyle/>
        <a:p>
          <a:endParaRPr lang="en-GB"/>
        </a:p>
      </dgm:t>
    </dgm:pt>
    <dgm:pt modelId="{B4F47E41-C76F-4B61-B567-E9B2446F3A27}" type="sibTrans" cxnId="{9104E2A9-D426-4B05-AC37-441A11E97E7D}">
      <dgm:prSet/>
      <dgm:spPr/>
      <dgm:t>
        <a:bodyPr/>
        <a:lstStyle/>
        <a:p>
          <a:endParaRPr lang="en-GB"/>
        </a:p>
      </dgm:t>
    </dgm:pt>
    <dgm:pt modelId="{6371B95F-5933-4EC2-9585-37B922467939}">
      <dgm:prSet phldrT="[Текст]"/>
      <dgm:spPr/>
      <dgm:t>
        <a:bodyPr/>
        <a:lstStyle/>
        <a:p>
          <a:r>
            <a:rPr lang="uk-UA" dirty="0" smtClean="0"/>
            <a:t>Нещасні випадки</a:t>
          </a:r>
          <a:endParaRPr lang="en-GB" dirty="0"/>
        </a:p>
      </dgm:t>
    </dgm:pt>
    <dgm:pt modelId="{59CB56AB-5F32-4A95-93B9-16182D80FA57}" type="parTrans" cxnId="{75B2B23D-7FC4-4149-B5AB-9F77AE7C24DC}">
      <dgm:prSet/>
      <dgm:spPr/>
      <dgm:t>
        <a:bodyPr/>
        <a:lstStyle/>
        <a:p>
          <a:endParaRPr lang="en-GB"/>
        </a:p>
      </dgm:t>
    </dgm:pt>
    <dgm:pt modelId="{872FCBC1-AE2C-4CBA-A6A1-DAF259133912}" type="sibTrans" cxnId="{75B2B23D-7FC4-4149-B5AB-9F77AE7C24DC}">
      <dgm:prSet/>
      <dgm:spPr/>
      <dgm:t>
        <a:bodyPr/>
        <a:lstStyle/>
        <a:p>
          <a:endParaRPr lang="en-GB"/>
        </a:p>
      </dgm:t>
    </dgm:pt>
    <dgm:pt modelId="{ED35E031-A7B0-41FB-B379-D8A0ED82A7C4}" type="asst">
      <dgm:prSet phldrT="[Текст]"/>
      <dgm:spPr/>
      <dgm:t>
        <a:bodyPr/>
        <a:lstStyle/>
        <a:p>
          <a:r>
            <a:rPr lang="uk-UA" dirty="0" smtClean="0"/>
            <a:t>Постраждалі від неправомірних дій інших людей</a:t>
          </a:r>
          <a:endParaRPr lang="en-GB" dirty="0"/>
        </a:p>
      </dgm:t>
    </dgm:pt>
    <dgm:pt modelId="{B332D2E8-BE34-47D1-B732-B10FA8971674}" type="parTrans" cxnId="{F5852FDC-70B5-41B9-BCA3-B4FB2756CB0D}">
      <dgm:prSet/>
      <dgm:spPr/>
      <dgm:t>
        <a:bodyPr/>
        <a:lstStyle/>
        <a:p>
          <a:endParaRPr lang="en-GB"/>
        </a:p>
      </dgm:t>
    </dgm:pt>
    <dgm:pt modelId="{9980AFF5-A1C6-4FAE-AB3A-324EF40DB7C2}" type="sibTrans" cxnId="{F5852FDC-70B5-41B9-BCA3-B4FB2756CB0D}">
      <dgm:prSet/>
      <dgm:spPr/>
      <dgm:t>
        <a:bodyPr/>
        <a:lstStyle/>
        <a:p>
          <a:endParaRPr lang="en-GB"/>
        </a:p>
      </dgm:t>
    </dgm:pt>
    <dgm:pt modelId="{5778EBFE-2EF3-4E85-9C19-256854156570}" type="asst">
      <dgm:prSet phldrT="[Текст]"/>
      <dgm:spPr/>
      <dgm:t>
        <a:bodyPr/>
        <a:lstStyle/>
        <a:p>
          <a:r>
            <a:rPr lang="uk-UA" dirty="0" smtClean="0"/>
            <a:t>Постраждалі від недбальства уповноважених осіб</a:t>
          </a:r>
          <a:endParaRPr lang="en-GB" dirty="0"/>
        </a:p>
      </dgm:t>
    </dgm:pt>
    <dgm:pt modelId="{85919CF7-6FBF-47FC-A242-D03DB7869A58}" type="parTrans" cxnId="{3822F997-DA28-4374-B95C-1FE03DACCA10}">
      <dgm:prSet/>
      <dgm:spPr/>
      <dgm:t>
        <a:bodyPr/>
        <a:lstStyle/>
        <a:p>
          <a:endParaRPr lang="en-GB"/>
        </a:p>
      </dgm:t>
    </dgm:pt>
    <dgm:pt modelId="{A60CDE1A-5715-4B3F-9428-06087D360716}" type="sibTrans" cxnId="{3822F997-DA28-4374-B95C-1FE03DACCA10}">
      <dgm:prSet/>
      <dgm:spPr/>
      <dgm:t>
        <a:bodyPr/>
        <a:lstStyle/>
        <a:p>
          <a:endParaRPr lang="en-GB"/>
        </a:p>
      </dgm:t>
    </dgm:pt>
    <dgm:pt modelId="{9D1D2AC7-4400-4B68-9A76-35697DA9B327}">
      <dgm:prSet phldrT="[Текст]"/>
      <dgm:spPr/>
      <dgm:t>
        <a:bodyPr/>
        <a:lstStyle/>
        <a:p>
          <a:r>
            <a:rPr lang="uk-UA" dirty="0" smtClean="0"/>
            <a:t>Власна недбалість</a:t>
          </a:r>
          <a:endParaRPr lang="en-GB" dirty="0"/>
        </a:p>
      </dgm:t>
    </dgm:pt>
    <dgm:pt modelId="{C1107FA9-E1F6-48A0-95A9-98EEACB75DD4}" type="parTrans" cxnId="{2D1C8AD4-4C94-43A6-A4C7-B49FAB3EC192}">
      <dgm:prSet/>
      <dgm:spPr/>
      <dgm:t>
        <a:bodyPr/>
        <a:lstStyle/>
        <a:p>
          <a:endParaRPr lang="en-GB"/>
        </a:p>
      </dgm:t>
    </dgm:pt>
    <dgm:pt modelId="{A48F3DAF-2CEE-4B8A-8C91-763CE10E0F0B}" type="sibTrans" cxnId="{2D1C8AD4-4C94-43A6-A4C7-B49FAB3EC192}">
      <dgm:prSet/>
      <dgm:spPr/>
      <dgm:t>
        <a:bodyPr/>
        <a:lstStyle/>
        <a:p>
          <a:endParaRPr lang="en-GB"/>
        </a:p>
      </dgm:t>
    </dgm:pt>
    <dgm:pt modelId="{FE2E5CA1-D244-46CE-A473-CA0E8F4A461C}" type="pres">
      <dgm:prSet presAssocID="{5208600C-997E-4C80-941C-70EB94B5A80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37E9B72-FB9D-4369-B79C-019D3E775E96}" type="pres">
      <dgm:prSet presAssocID="{FC5718E0-5213-41CE-81C1-3C0F976C878B}" presName="hierRoot1" presStyleCnt="0">
        <dgm:presLayoutVars>
          <dgm:hierBranch val="init"/>
        </dgm:presLayoutVars>
      </dgm:prSet>
      <dgm:spPr/>
    </dgm:pt>
    <dgm:pt modelId="{5C16D18D-5834-4EC8-9ABC-BB2DDDD2E3E7}" type="pres">
      <dgm:prSet presAssocID="{FC5718E0-5213-41CE-81C1-3C0F976C878B}" presName="rootComposite1" presStyleCnt="0"/>
      <dgm:spPr/>
    </dgm:pt>
    <dgm:pt modelId="{F366FF2B-D4EB-45DD-8B47-E676E92EED97}" type="pres">
      <dgm:prSet presAssocID="{FC5718E0-5213-41CE-81C1-3C0F976C878B}" presName="rootText1" presStyleLbl="node0" presStyleIdx="0" presStyleCnt="1" custLinFactNeighborX="20435" custLinFactNeighborY="1039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AD10F1C-9C8A-4AF2-8121-00938FD61536}" type="pres">
      <dgm:prSet presAssocID="{FC5718E0-5213-41CE-81C1-3C0F976C878B}" presName="rootConnector1" presStyleLbl="node1" presStyleIdx="0" presStyleCnt="0"/>
      <dgm:spPr/>
    </dgm:pt>
    <dgm:pt modelId="{79AB626F-E69C-42FC-8B52-B22888956043}" type="pres">
      <dgm:prSet presAssocID="{FC5718E0-5213-41CE-81C1-3C0F976C878B}" presName="hierChild2" presStyleCnt="0"/>
      <dgm:spPr/>
    </dgm:pt>
    <dgm:pt modelId="{8FB16CFC-1B1B-4F0A-9199-4A45FB7476B8}" type="pres">
      <dgm:prSet presAssocID="{D39DF7FC-73D1-4B6F-AB3A-875B35C6F8B5}" presName="Name37" presStyleLbl="parChTrans1D2" presStyleIdx="0" presStyleCnt="2"/>
      <dgm:spPr/>
    </dgm:pt>
    <dgm:pt modelId="{729D6B36-45A6-4F3B-B2D3-525523241AB9}" type="pres">
      <dgm:prSet presAssocID="{1CE78A7C-44E5-481D-B0F1-BD9E4F185ADB}" presName="hierRoot2" presStyleCnt="0">
        <dgm:presLayoutVars>
          <dgm:hierBranch val="init"/>
        </dgm:presLayoutVars>
      </dgm:prSet>
      <dgm:spPr/>
    </dgm:pt>
    <dgm:pt modelId="{EEC21C68-8EA2-4454-82C3-152CF50A36A2}" type="pres">
      <dgm:prSet presAssocID="{1CE78A7C-44E5-481D-B0F1-BD9E4F185ADB}" presName="rootComposite" presStyleCnt="0"/>
      <dgm:spPr/>
    </dgm:pt>
    <dgm:pt modelId="{FBDBFDB9-A5BA-4138-8A3F-1CDCFB81F1A0}" type="pres">
      <dgm:prSet presAssocID="{1CE78A7C-44E5-481D-B0F1-BD9E4F185ADB}" presName="rootText" presStyleLbl="node2" presStyleIdx="0" presStyleCnt="1" custLinFactX="54017" custLinFactY="-100000" custLinFactNeighborX="100000" custLinFactNeighborY="-18736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3085ABC-E137-419B-B7EB-7F5928A8F1AF}" type="pres">
      <dgm:prSet presAssocID="{1CE78A7C-44E5-481D-B0F1-BD9E4F185ADB}" presName="rootConnector" presStyleLbl="node2" presStyleIdx="0" presStyleCnt="1"/>
      <dgm:spPr/>
    </dgm:pt>
    <dgm:pt modelId="{524C3F5E-2EBC-4940-908A-0D0BC4E0FE8C}" type="pres">
      <dgm:prSet presAssocID="{1CE78A7C-44E5-481D-B0F1-BD9E4F185ADB}" presName="hierChild4" presStyleCnt="0"/>
      <dgm:spPr/>
    </dgm:pt>
    <dgm:pt modelId="{9376DA7D-BF9C-424D-A4F1-678E5A0DC1B3}" type="pres">
      <dgm:prSet presAssocID="{59CB56AB-5F32-4A95-93B9-16182D80FA57}" presName="Name37" presStyleLbl="parChTrans1D3" presStyleIdx="0" presStyleCnt="4"/>
      <dgm:spPr/>
    </dgm:pt>
    <dgm:pt modelId="{31CEFCDF-CFF0-4F98-AC0D-EB34400F715F}" type="pres">
      <dgm:prSet presAssocID="{6371B95F-5933-4EC2-9585-37B922467939}" presName="hierRoot2" presStyleCnt="0">
        <dgm:presLayoutVars>
          <dgm:hierBranch val="init"/>
        </dgm:presLayoutVars>
      </dgm:prSet>
      <dgm:spPr/>
    </dgm:pt>
    <dgm:pt modelId="{B5912010-5507-4BFC-9E84-53A813264110}" type="pres">
      <dgm:prSet presAssocID="{6371B95F-5933-4EC2-9585-37B922467939}" presName="rootComposite" presStyleCnt="0"/>
      <dgm:spPr/>
    </dgm:pt>
    <dgm:pt modelId="{72D423F6-5C72-41B8-8DB2-A4AA2EE241B1}" type="pres">
      <dgm:prSet presAssocID="{6371B95F-5933-4EC2-9585-37B922467939}" presName="rootText" presStyleLbl="node3" presStyleIdx="0" presStyleCnt="2" custLinFactX="50390" custLinFactY="-100000" custLinFactNeighborX="100000" custLinFactNeighborY="-17975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876918D-6039-45BD-9447-CAEE1CC7F794}" type="pres">
      <dgm:prSet presAssocID="{6371B95F-5933-4EC2-9585-37B922467939}" presName="rootConnector" presStyleLbl="node3" presStyleIdx="0" presStyleCnt="2"/>
      <dgm:spPr/>
    </dgm:pt>
    <dgm:pt modelId="{FAF4E692-5DFA-4A02-A492-5872FFFF5FDD}" type="pres">
      <dgm:prSet presAssocID="{6371B95F-5933-4EC2-9585-37B922467939}" presName="hierChild4" presStyleCnt="0"/>
      <dgm:spPr/>
    </dgm:pt>
    <dgm:pt modelId="{217A0151-7F49-41EB-BB76-C7BF4A7883B9}" type="pres">
      <dgm:prSet presAssocID="{6371B95F-5933-4EC2-9585-37B922467939}" presName="hierChild5" presStyleCnt="0"/>
      <dgm:spPr/>
    </dgm:pt>
    <dgm:pt modelId="{55C84EE9-8EAE-4B77-BBA9-25CC918C0123}" type="pres">
      <dgm:prSet presAssocID="{C1107FA9-E1F6-48A0-95A9-98EEACB75DD4}" presName="Name37" presStyleLbl="parChTrans1D3" presStyleIdx="1" presStyleCnt="4"/>
      <dgm:spPr/>
    </dgm:pt>
    <dgm:pt modelId="{58699848-DF82-4C35-AA42-21FE7FB25D92}" type="pres">
      <dgm:prSet presAssocID="{9D1D2AC7-4400-4B68-9A76-35697DA9B327}" presName="hierRoot2" presStyleCnt="0">
        <dgm:presLayoutVars>
          <dgm:hierBranch val="init"/>
        </dgm:presLayoutVars>
      </dgm:prSet>
      <dgm:spPr/>
    </dgm:pt>
    <dgm:pt modelId="{E56437C5-D377-40AF-BF83-1E45E93F3BB1}" type="pres">
      <dgm:prSet presAssocID="{9D1D2AC7-4400-4B68-9A76-35697DA9B327}" presName="rootComposite" presStyleCnt="0"/>
      <dgm:spPr/>
    </dgm:pt>
    <dgm:pt modelId="{CA11EF5E-1790-4FE5-8BA5-BB24D09D8CCF}" type="pres">
      <dgm:prSet presAssocID="{9D1D2AC7-4400-4B68-9A76-35697DA9B327}" presName="rootText" presStyleLbl="node3" presStyleIdx="1" presStyleCnt="2" custLinFactY="-200000" custLinFactNeighborX="32838" custLinFactNeighborY="-221757">
        <dgm:presLayoutVars>
          <dgm:chPref val="3"/>
        </dgm:presLayoutVars>
      </dgm:prSet>
      <dgm:spPr/>
    </dgm:pt>
    <dgm:pt modelId="{CA1A61C8-C4EF-48A9-AEDE-C14A6ADDA911}" type="pres">
      <dgm:prSet presAssocID="{9D1D2AC7-4400-4B68-9A76-35697DA9B327}" presName="rootConnector" presStyleLbl="node3" presStyleIdx="1" presStyleCnt="2"/>
      <dgm:spPr/>
    </dgm:pt>
    <dgm:pt modelId="{76FF9070-0DDA-4E21-8071-B92562960DDA}" type="pres">
      <dgm:prSet presAssocID="{9D1D2AC7-4400-4B68-9A76-35697DA9B327}" presName="hierChild4" presStyleCnt="0"/>
      <dgm:spPr/>
    </dgm:pt>
    <dgm:pt modelId="{1F9124CD-DF95-41FF-BB4C-DFB60A9C9BE7}" type="pres">
      <dgm:prSet presAssocID="{9D1D2AC7-4400-4B68-9A76-35697DA9B327}" presName="hierChild5" presStyleCnt="0"/>
      <dgm:spPr/>
    </dgm:pt>
    <dgm:pt modelId="{DB986929-18D0-49DA-A553-5A5D8320EB80}" type="pres">
      <dgm:prSet presAssocID="{1CE78A7C-44E5-481D-B0F1-BD9E4F185ADB}" presName="hierChild5" presStyleCnt="0"/>
      <dgm:spPr/>
    </dgm:pt>
    <dgm:pt modelId="{57E2F7AC-DEF9-4D59-B32E-586AE15BCB8E}" type="pres">
      <dgm:prSet presAssocID="{FC5718E0-5213-41CE-81C1-3C0F976C878B}" presName="hierChild3" presStyleCnt="0"/>
      <dgm:spPr/>
    </dgm:pt>
    <dgm:pt modelId="{155EB535-EA39-4EC0-AAC5-F324B78470C3}" type="pres">
      <dgm:prSet presAssocID="{A943DA9F-EAA4-451F-B641-529A632B95B7}" presName="Name111" presStyleLbl="parChTrans1D2" presStyleIdx="1" presStyleCnt="2"/>
      <dgm:spPr/>
    </dgm:pt>
    <dgm:pt modelId="{78C5FE63-B8F9-4AFF-B84D-9C9A1CE06512}" type="pres">
      <dgm:prSet presAssocID="{6DCCCFC6-2175-406C-9298-00A311554D79}" presName="hierRoot3" presStyleCnt="0">
        <dgm:presLayoutVars>
          <dgm:hierBranch val="init"/>
        </dgm:presLayoutVars>
      </dgm:prSet>
      <dgm:spPr/>
    </dgm:pt>
    <dgm:pt modelId="{DC50A0BB-9DA6-418E-AB57-43A7C61F21B2}" type="pres">
      <dgm:prSet presAssocID="{6DCCCFC6-2175-406C-9298-00A311554D79}" presName="rootComposite3" presStyleCnt="0"/>
      <dgm:spPr/>
    </dgm:pt>
    <dgm:pt modelId="{1A003D32-2571-4497-9BB8-739CB819C472}" type="pres">
      <dgm:prSet presAssocID="{6DCCCFC6-2175-406C-9298-00A311554D79}" presName="rootText3" presStyleLbl="asst1" presStyleIdx="0" presStyleCnt="3" custLinFactNeighborX="-2833" custLinFactNeighborY="-3369">
        <dgm:presLayoutVars>
          <dgm:chPref val="3"/>
        </dgm:presLayoutVars>
      </dgm:prSet>
      <dgm:spPr/>
    </dgm:pt>
    <dgm:pt modelId="{3779568B-6900-41A6-A72D-864319C97EAA}" type="pres">
      <dgm:prSet presAssocID="{6DCCCFC6-2175-406C-9298-00A311554D79}" presName="rootConnector3" presStyleLbl="asst1" presStyleIdx="0" presStyleCnt="3"/>
      <dgm:spPr/>
    </dgm:pt>
    <dgm:pt modelId="{C7287773-C960-4EA4-93C5-F97723FE3CDE}" type="pres">
      <dgm:prSet presAssocID="{6DCCCFC6-2175-406C-9298-00A311554D79}" presName="hierChild6" presStyleCnt="0"/>
      <dgm:spPr/>
    </dgm:pt>
    <dgm:pt modelId="{B5CA995A-33F3-486D-A3ED-FF93986A9D61}" type="pres">
      <dgm:prSet presAssocID="{6DCCCFC6-2175-406C-9298-00A311554D79}" presName="hierChild7" presStyleCnt="0"/>
      <dgm:spPr/>
    </dgm:pt>
    <dgm:pt modelId="{76DBD576-3CA3-4DE2-B261-75AAC488C87C}" type="pres">
      <dgm:prSet presAssocID="{B332D2E8-BE34-47D1-B732-B10FA8971674}" presName="Name111" presStyleLbl="parChTrans1D3" presStyleIdx="2" presStyleCnt="4"/>
      <dgm:spPr/>
    </dgm:pt>
    <dgm:pt modelId="{6A2FE875-AC46-4DA1-9785-FBEC3A423AE4}" type="pres">
      <dgm:prSet presAssocID="{ED35E031-A7B0-41FB-B379-D8A0ED82A7C4}" presName="hierRoot3" presStyleCnt="0">
        <dgm:presLayoutVars>
          <dgm:hierBranch val="init"/>
        </dgm:presLayoutVars>
      </dgm:prSet>
      <dgm:spPr/>
    </dgm:pt>
    <dgm:pt modelId="{7E8697E7-2228-4286-AFD4-2CB93F1FD30B}" type="pres">
      <dgm:prSet presAssocID="{ED35E031-A7B0-41FB-B379-D8A0ED82A7C4}" presName="rootComposite3" presStyleCnt="0"/>
      <dgm:spPr/>
    </dgm:pt>
    <dgm:pt modelId="{345461A5-28D5-49BF-B789-B8DE6E7268FA}" type="pres">
      <dgm:prSet presAssocID="{ED35E031-A7B0-41FB-B379-D8A0ED82A7C4}" presName="rootText3" presStyleLbl="asst1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B63F169-7C37-49E0-B3FC-45FE365A36F2}" type="pres">
      <dgm:prSet presAssocID="{ED35E031-A7B0-41FB-B379-D8A0ED82A7C4}" presName="rootConnector3" presStyleLbl="asst1" presStyleIdx="1" presStyleCnt="3"/>
      <dgm:spPr/>
    </dgm:pt>
    <dgm:pt modelId="{6D0DF871-04E0-4828-89D8-9269F7DFAF06}" type="pres">
      <dgm:prSet presAssocID="{ED35E031-A7B0-41FB-B379-D8A0ED82A7C4}" presName="hierChild6" presStyleCnt="0"/>
      <dgm:spPr/>
    </dgm:pt>
    <dgm:pt modelId="{7B501028-3445-40BC-9716-004A2E5F3BB7}" type="pres">
      <dgm:prSet presAssocID="{ED35E031-A7B0-41FB-B379-D8A0ED82A7C4}" presName="hierChild7" presStyleCnt="0"/>
      <dgm:spPr/>
    </dgm:pt>
    <dgm:pt modelId="{BF9D59C5-03CD-4D04-B110-9513AE8E7016}" type="pres">
      <dgm:prSet presAssocID="{85919CF7-6FBF-47FC-A242-D03DB7869A58}" presName="Name111" presStyleLbl="parChTrans1D3" presStyleIdx="3" presStyleCnt="4"/>
      <dgm:spPr/>
    </dgm:pt>
    <dgm:pt modelId="{05B99661-F1D5-4553-9CA3-C4EA95907520}" type="pres">
      <dgm:prSet presAssocID="{5778EBFE-2EF3-4E85-9C19-256854156570}" presName="hierRoot3" presStyleCnt="0">
        <dgm:presLayoutVars>
          <dgm:hierBranch val="init"/>
        </dgm:presLayoutVars>
      </dgm:prSet>
      <dgm:spPr/>
    </dgm:pt>
    <dgm:pt modelId="{57F4212A-79DC-4209-BD51-5E03537D1AA1}" type="pres">
      <dgm:prSet presAssocID="{5778EBFE-2EF3-4E85-9C19-256854156570}" presName="rootComposite3" presStyleCnt="0"/>
      <dgm:spPr/>
    </dgm:pt>
    <dgm:pt modelId="{AB5D47C1-E62D-41DE-8D9C-C675C6B8017A}" type="pres">
      <dgm:prSet presAssocID="{5778EBFE-2EF3-4E85-9C19-256854156570}" presName="rootText3" presStyleLbl="asst1" presStyleIdx="2" presStyleCnt="3">
        <dgm:presLayoutVars>
          <dgm:chPref val="3"/>
        </dgm:presLayoutVars>
      </dgm:prSet>
      <dgm:spPr/>
    </dgm:pt>
    <dgm:pt modelId="{B91E959D-7D7B-416B-A358-1350A2D4906C}" type="pres">
      <dgm:prSet presAssocID="{5778EBFE-2EF3-4E85-9C19-256854156570}" presName="rootConnector3" presStyleLbl="asst1" presStyleIdx="2" presStyleCnt="3"/>
      <dgm:spPr/>
    </dgm:pt>
    <dgm:pt modelId="{7D5C38F8-58CA-4333-8A12-A0AB0B3B7428}" type="pres">
      <dgm:prSet presAssocID="{5778EBFE-2EF3-4E85-9C19-256854156570}" presName="hierChild6" presStyleCnt="0"/>
      <dgm:spPr/>
    </dgm:pt>
    <dgm:pt modelId="{E6D0CC3C-6621-4EA8-9B93-422CED7D86AC}" type="pres">
      <dgm:prSet presAssocID="{5778EBFE-2EF3-4E85-9C19-256854156570}" presName="hierChild7" presStyleCnt="0"/>
      <dgm:spPr/>
    </dgm:pt>
  </dgm:ptLst>
  <dgm:cxnLst>
    <dgm:cxn modelId="{9104E2A9-D426-4B05-AC37-441A11E97E7D}" srcId="{FC5718E0-5213-41CE-81C1-3C0F976C878B}" destId="{1CE78A7C-44E5-481D-B0F1-BD9E4F185ADB}" srcOrd="1" destOrd="0" parTransId="{D39DF7FC-73D1-4B6F-AB3A-875B35C6F8B5}" sibTransId="{B4F47E41-C76F-4B61-B567-E9B2446F3A27}"/>
    <dgm:cxn modelId="{E2534566-3FBA-4B6A-8486-E138DE518A23}" type="presOf" srcId="{6DCCCFC6-2175-406C-9298-00A311554D79}" destId="{1A003D32-2571-4497-9BB8-739CB819C472}" srcOrd="0" destOrd="0" presId="urn:microsoft.com/office/officeart/2005/8/layout/orgChart1"/>
    <dgm:cxn modelId="{3CFEFD87-926E-40E5-959C-46A088B064E1}" type="presOf" srcId="{D39DF7FC-73D1-4B6F-AB3A-875B35C6F8B5}" destId="{8FB16CFC-1B1B-4F0A-9199-4A45FB7476B8}" srcOrd="0" destOrd="0" presId="urn:microsoft.com/office/officeart/2005/8/layout/orgChart1"/>
    <dgm:cxn modelId="{A8858632-2AE8-48C4-88C2-80F8D662E616}" type="presOf" srcId="{B332D2E8-BE34-47D1-B732-B10FA8971674}" destId="{76DBD576-3CA3-4DE2-B261-75AAC488C87C}" srcOrd="0" destOrd="0" presId="urn:microsoft.com/office/officeart/2005/8/layout/orgChart1"/>
    <dgm:cxn modelId="{CC008B88-686E-49FE-925C-8752AE32D24A}" type="presOf" srcId="{6371B95F-5933-4EC2-9585-37B922467939}" destId="{3876918D-6039-45BD-9447-CAEE1CC7F794}" srcOrd="1" destOrd="0" presId="urn:microsoft.com/office/officeart/2005/8/layout/orgChart1"/>
    <dgm:cxn modelId="{B6ECD788-F8C4-4A1C-90CF-556D4BC402D5}" type="presOf" srcId="{FC5718E0-5213-41CE-81C1-3C0F976C878B}" destId="{F366FF2B-D4EB-45DD-8B47-E676E92EED97}" srcOrd="0" destOrd="0" presId="urn:microsoft.com/office/officeart/2005/8/layout/orgChart1"/>
    <dgm:cxn modelId="{D4206BDE-1AC1-4DAC-B806-41298CE11F1D}" type="presOf" srcId="{85919CF7-6FBF-47FC-A242-D03DB7869A58}" destId="{BF9D59C5-03CD-4D04-B110-9513AE8E7016}" srcOrd="0" destOrd="0" presId="urn:microsoft.com/office/officeart/2005/8/layout/orgChart1"/>
    <dgm:cxn modelId="{F5CC81B1-8293-4982-BC5D-D72A34A35234}" type="presOf" srcId="{ED35E031-A7B0-41FB-B379-D8A0ED82A7C4}" destId="{3B63F169-7C37-49E0-B3FC-45FE365A36F2}" srcOrd="1" destOrd="0" presId="urn:microsoft.com/office/officeart/2005/8/layout/orgChart1"/>
    <dgm:cxn modelId="{FC339C43-69AB-4063-A480-C5C893CC76AA}" type="presOf" srcId="{9D1D2AC7-4400-4B68-9A76-35697DA9B327}" destId="{CA11EF5E-1790-4FE5-8BA5-BB24D09D8CCF}" srcOrd="0" destOrd="0" presId="urn:microsoft.com/office/officeart/2005/8/layout/orgChart1"/>
    <dgm:cxn modelId="{D1DAC825-7C83-46C3-83C4-A10FF80DCC56}" type="presOf" srcId="{ED35E031-A7B0-41FB-B379-D8A0ED82A7C4}" destId="{345461A5-28D5-49BF-B789-B8DE6E7268FA}" srcOrd="0" destOrd="0" presId="urn:microsoft.com/office/officeart/2005/8/layout/orgChart1"/>
    <dgm:cxn modelId="{2D1C8AD4-4C94-43A6-A4C7-B49FAB3EC192}" srcId="{1CE78A7C-44E5-481D-B0F1-BD9E4F185ADB}" destId="{9D1D2AC7-4400-4B68-9A76-35697DA9B327}" srcOrd="1" destOrd="0" parTransId="{C1107FA9-E1F6-48A0-95A9-98EEACB75DD4}" sibTransId="{A48F3DAF-2CEE-4B8A-8C91-763CE10E0F0B}"/>
    <dgm:cxn modelId="{5810A373-7445-49E7-A0C4-E13D0ADFE990}" type="presOf" srcId="{C1107FA9-E1F6-48A0-95A9-98EEACB75DD4}" destId="{55C84EE9-8EAE-4B77-BBA9-25CC918C0123}" srcOrd="0" destOrd="0" presId="urn:microsoft.com/office/officeart/2005/8/layout/orgChart1"/>
    <dgm:cxn modelId="{2A9B87B1-19F7-459B-BB88-C44AFD6A4F26}" srcId="{FC5718E0-5213-41CE-81C1-3C0F976C878B}" destId="{6DCCCFC6-2175-406C-9298-00A311554D79}" srcOrd="0" destOrd="0" parTransId="{A943DA9F-EAA4-451F-B641-529A632B95B7}" sibTransId="{4B477372-C160-44A2-81D4-952F45BE734C}"/>
    <dgm:cxn modelId="{97D2AF0C-39D2-46CC-A8F7-4CF8625C0401}" type="presOf" srcId="{FC5718E0-5213-41CE-81C1-3C0F976C878B}" destId="{FAD10F1C-9C8A-4AF2-8121-00938FD61536}" srcOrd="1" destOrd="0" presId="urn:microsoft.com/office/officeart/2005/8/layout/orgChart1"/>
    <dgm:cxn modelId="{FB61EDA8-24FA-4B59-962A-AC3EF0FBF7F1}" type="presOf" srcId="{A943DA9F-EAA4-451F-B641-529A632B95B7}" destId="{155EB535-EA39-4EC0-AAC5-F324B78470C3}" srcOrd="0" destOrd="0" presId="urn:microsoft.com/office/officeart/2005/8/layout/orgChart1"/>
    <dgm:cxn modelId="{21E5156C-6778-4DE7-ADE3-E074E901042D}" type="presOf" srcId="{9D1D2AC7-4400-4B68-9A76-35697DA9B327}" destId="{CA1A61C8-C4EF-48A9-AEDE-C14A6ADDA911}" srcOrd="1" destOrd="0" presId="urn:microsoft.com/office/officeart/2005/8/layout/orgChart1"/>
    <dgm:cxn modelId="{031F36EF-9146-4B79-A4F4-531DA807483C}" type="presOf" srcId="{1CE78A7C-44E5-481D-B0F1-BD9E4F185ADB}" destId="{53085ABC-E137-419B-B7EB-7F5928A8F1AF}" srcOrd="1" destOrd="0" presId="urn:microsoft.com/office/officeart/2005/8/layout/orgChart1"/>
    <dgm:cxn modelId="{07606301-DF9E-42E7-9F0C-C2551E7DE3BE}" type="presOf" srcId="{5778EBFE-2EF3-4E85-9C19-256854156570}" destId="{AB5D47C1-E62D-41DE-8D9C-C675C6B8017A}" srcOrd="0" destOrd="0" presId="urn:microsoft.com/office/officeart/2005/8/layout/orgChart1"/>
    <dgm:cxn modelId="{75B2B23D-7FC4-4149-B5AB-9F77AE7C24DC}" srcId="{1CE78A7C-44E5-481D-B0F1-BD9E4F185ADB}" destId="{6371B95F-5933-4EC2-9585-37B922467939}" srcOrd="0" destOrd="0" parTransId="{59CB56AB-5F32-4A95-93B9-16182D80FA57}" sibTransId="{872FCBC1-AE2C-4CBA-A6A1-DAF259133912}"/>
    <dgm:cxn modelId="{887005BE-E0FC-416D-B6D3-D0C66771B2EB}" type="presOf" srcId="{6371B95F-5933-4EC2-9585-37B922467939}" destId="{72D423F6-5C72-41B8-8DB2-A4AA2EE241B1}" srcOrd="0" destOrd="0" presId="urn:microsoft.com/office/officeart/2005/8/layout/orgChart1"/>
    <dgm:cxn modelId="{C0D31F38-2133-4114-8B2B-3E6F807B399B}" type="presOf" srcId="{5208600C-997E-4C80-941C-70EB94B5A80E}" destId="{FE2E5CA1-D244-46CE-A473-CA0E8F4A461C}" srcOrd="0" destOrd="0" presId="urn:microsoft.com/office/officeart/2005/8/layout/orgChart1"/>
    <dgm:cxn modelId="{F9355921-4480-43B0-80E5-581D57A9A0D6}" type="presOf" srcId="{5778EBFE-2EF3-4E85-9C19-256854156570}" destId="{B91E959D-7D7B-416B-A358-1350A2D4906C}" srcOrd="1" destOrd="0" presId="urn:microsoft.com/office/officeart/2005/8/layout/orgChart1"/>
    <dgm:cxn modelId="{F5852FDC-70B5-41B9-BCA3-B4FB2756CB0D}" srcId="{6DCCCFC6-2175-406C-9298-00A311554D79}" destId="{ED35E031-A7B0-41FB-B379-D8A0ED82A7C4}" srcOrd="0" destOrd="0" parTransId="{B332D2E8-BE34-47D1-B732-B10FA8971674}" sibTransId="{9980AFF5-A1C6-4FAE-AB3A-324EF40DB7C2}"/>
    <dgm:cxn modelId="{9903AA15-AA98-489E-808F-D48ADB5CC3CF}" type="presOf" srcId="{59CB56AB-5F32-4A95-93B9-16182D80FA57}" destId="{9376DA7D-BF9C-424D-A4F1-678E5A0DC1B3}" srcOrd="0" destOrd="0" presId="urn:microsoft.com/office/officeart/2005/8/layout/orgChart1"/>
    <dgm:cxn modelId="{0D919FBF-3084-420D-B8E4-148506180770}" type="presOf" srcId="{6DCCCFC6-2175-406C-9298-00A311554D79}" destId="{3779568B-6900-41A6-A72D-864319C97EAA}" srcOrd="1" destOrd="0" presId="urn:microsoft.com/office/officeart/2005/8/layout/orgChart1"/>
    <dgm:cxn modelId="{61BC0CE4-0FE5-4680-98A6-B85BCB01BF58}" type="presOf" srcId="{1CE78A7C-44E5-481D-B0F1-BD9E4F185ADB}" destId="{FBDBFDB9-A5BA-4138-8A3F-1CDCFB81F1A0}" srcOrd="0" destOrd="0" presId="urn:microsoft.com/office/officeart/2005/8/layout/orgChart1"/>
    <dgm:cxn modelId="{27376D4E-9D22-40D0-8AD9-7E2DEB03A5B7}" srcId="{5208600C-997E-4C80-941C-70EB94B5A80E}" destId="{FC5718E0-5213-41CE-81C1-3C0F976C878B}" srcOrd="0" destOrd="0" parTransId="{012ED32F-6A48-4CF7-8388-493B898E177F}" sibTransId="{FA436961-A952-4B99-BC0C-601C50FB4E96}"/>
    <dgm:cxn modelId="{3822F997-DA28-4374-B95C-1FE03DACCA10}" srcId="{6DCCCFC6-2175-406C-9298-00A311554D79}" destId="{5778EBFE-2EF3-4E85-9C19-256854156570}" srcOrd="1" destOrd="0" parTransId="{85919CF7-6FBF-47FC-A242-D03DB7869A58}" sibTransId="{A60CDE1A-5715-4B3F-9428-06087D360716}"/>
    <dgm:cxn modelId="{1EAD2B39-437C-41F4-899F-991768C3E09E}" type="presParOf" srcId="{FE2E5CA1-D244-46CE-A473-CA0E8F4A461C}" destId="{C37E9B72-FB9D-4369-B79C-019D3E775E96}" srcOrd="0" destOrd="0" presId="urn:microsoft.com/office/officeart/2005/8/layout/orgChart1"/>
    <dgm:cxn modelId="{869D089B-BF7F-440A-9888-E1FB4B55A382}" type="presParOf" srcId="{C37E9B72-FB9D-4369-B79C-019D3E775E96}" destId="{5C16D18D-5834-4EC8-9ABC-BB2DDDD2E3E7}" srcOrd="0" destOrd="0" presId="urn:microsoft.com/office/officeart/2005/8/layout/orgChart1"/>
    <dgm:cxn modelId="{E6F07263-EEDD-41D6-988B-8579F1C7B12B}" type="presParOf" srcId="{5C16D18D-5834-4EC8-9ABC-BB2DDDD2E3E7}" destId="{F366FF2B-D4EB-45DD-8B47-E676E92EED97}" srcOrd="0" destOrd="0" presId="urn:microsoft.com/office/officeart/2005/8/layout/orgChart1"/>
    <dgm:cxn modelId="{55EEA6BF-FF57-445E-B45F-6B290B45C396}" type="presParOf" srcId="{5C16D18D-5834-4EC8-9ABC-BB2DDDD2E3E7}" destId="{FAD10F1C-9C8A-4AF2-8121-00938FD61536}" srcOrd="1" destOrd="0" presId="urn:microsoft.com/office/officeart/2005/8/layout/orgChart1"/>
    <dgm:cxn modelId="{05170FD3-9CAB-4910-B71E-643F20595E59}" type="presParOf" srcId="{C37E9B72-FB9D-4369-B79C-019D3E775E96}" destId="{79AB626F-E69C-42FC-8B52-B22888956043}" srcOrd="1" destOrd="0" presId="urn:microsoft.com/office/officeart/2005/8/layout/orgChart1"/>
    <dgm:cxn modelId="{D913521D-0005-4D7E-8CC3-9F80D8CBB268}" type="presParOf" srcId="{79AB626F-E69C-42FC-8B52-B22888956043}" destId="{8FB16CFC-1B1B-4F0A-9199-4A45FB7476B8}" srcOrd="0" destOrd="0" presId="urn:microsoft.com/office/officeart/2005/8/layout/orgChart1"/>
    <dgm:cxn modelId="{47A0D07A-377F-4872-9057-1E7AC121CF98}" type="presParOf" srcId="{79AB626F-E69C-42FC-8B52-B22888956043}" destId="{729D6B36-45A6-4F3B-B2D3-525523241AB9}" srcOrd="1" destOrd="0" presId="urn:microsoft.com/office/officeart/2005/8/layout/orgChart1"/>
    <dgm:cxn modelId="{91CD745A-19AB-44F6-916F-07CE439E0129}" type="presParOf" srcId="{729D6B36-45A6-4F3B-B2D3-525523241AB9}" destId="{EEC21C68-8EA2-4454-82C3-152CF50A36A2}" srcOrd="0" destOrd="0" presId="urn:microsoft.com/office/officeart/2005/8/layout/orgChart1"/>
    <dgm:cxn modelId="{C14B2BFE-AA67-4119-8229-EE4FAE9534B6}" type="presParOf" srcId="{EEC21C68-8EA2-4454-82C3-152CF50A36A2}" destId="{FBDBFDB9-A5BA-4138-8A3F-1CDCFB81F1A0}" srcOrd="0" destOrd="0" presId="urn:microsoft.com/office/officeart/2005/8/layout/orgChart1"/>
    <dgm:cxn modelId="{4E2F96AB-84C0-4FD5-A8A4-B2E54D81F84B}" type="presParOf" srcId="{EEC21C68-8EA2-4454-82C3-152CF50A36A2}" destId="{53085ABC-E137-419B-B7EB-7F5928A8F1AF}" srcOrd="1" destOrd="0" presId="urn:microsoft.com/office/officeart/2005/8/layout/orgChart1"/>
    <dgm:cxn modelId="{41AF52DC-8597-415B-897B-B3E12EE17E9C}" type="presParOf" srcId="{729D6B36-45A6-4F3B-B2D3-525523241AB9}" destId="{524C3F5E-2EBC-4940-908A-0D0BC4E0FE8C}" srcOrd="1" destOrd="0" presId="urn:microsoft.com/office/officeart/2005/8/layout/orgChart1"/>
    <dgm:cxn modelId="{31233886-9956-48FE-B21A-4B1C91BDEE49}" type="presParOf" srcId="{524C3F5E-2EBC-4940-908A-0D0BC4E0FE8C}" destId="{9376DA7D-BF9C-424D-A4F1-678E5A0DC1B3}" srcOrd="0" destOrd="0" presId="urn:microsoft.com/office/officeart/2005/8/layout/orgChart1"/>
    <dgm:cxn modelId="{64799CE3-2531-4210-A2EC-953C674C70BE}" type="presParOf" srcId="{524C3F5E-2EBC-4940-908A-0D0BC4E0FE8C}" destId="{31CEFCDF-CFF0-4F98-AC0D-EB34400F715F}" srcOrd="1" destOrd="0" presId="urn:microsoft.com/office/officeart/2005/8/layout/orgChart1"/>
    <dgm:cxn modelId="{6AB47E4F-62E1-4531-B4CA-0A223723E363}" type="presParOf" srcId="{31CEFCDF-CFF0-4F98-AC0D-EB34400F715F}" destId="{B5912010-5507-4BFC-9E84-53A813264110}" srcOrd="0" destOrd="0" presId="urn:microsoft.com/office/officeart/2005/8/layout/orgChart1"/>
    <dgm:cxn modelId="{9C5586AD-946C-4428-9AF0-04C53178645C}" type="presParOf" srcId="{B5912010-5507-4BFC-9E84-53A813264110}" destId="{72D423F6-5C72-41B8-8DB2-A4AA2EE241B1}" srcOrd="0" destOrd="0" presId="urn:microsoft.com/office/officeart/2005/8/layout/orgChart1"/>
    <dgm:cxn modelId="{EC48B612-A4F3-42A0-8428-0579853314DE}" type="presParOf" srcId="{B5912010-5507-4BFC-9E84-53A813264110}" destId="{3876918D-6039-45BD-9447-CAEE1CC7F794}" srcOrd="1" destOrd="0" presId="urn:microsoft.com/office/officeart/2005/8/layout/orgChart1"/>
    <dgm:cxn modelId="{CE4D5B33-4A47-4CA0-B109-5A5D4AE154E7}" type="presParOf" srcId="{31CEFCDF-CFF0-4F98-AC0D-EB34400F715F}" destId="{FAF4E692-5DFA-4A02-A492-5872FFFF5FDD}" srcOrd="1" destOrd="0" presId="urn:microsoft.com/office/officeart/2005/8/layout/orgChart1"/>
    <dgm:cxn modelId="{A49E0700-F7D0-4935-88A6-347B2C1D140B}" type="presParOf" srcId="{31CEFCDF-CFF0-4F98-AC0D-EB34400F715F}" destId="{217A0151-7F49-41EB-BB76-C7BF4A7883B9}" srcOrd="2" destOrd="0" presId="urn:microsoft.com/office/officeart/2005/8/layout/orgChart1"/>
    <dgm:cxn modelId="{F2282436-A76A-484D-A2C4-33411C6203E9}" type="presParOf" srcId="{524C3F5E-2EBC-4940-908A-0D0BC4E0FE8C}" destId="{55C84EE9-8EAE-4B77-BBA9-25CC918C0123}" srcOrd="2" destOrd="0" presId="urn:microsoft.com/office/officeart/2005/8/layout/orgChart1"/>
    <dgm:cxn modelId="{6A4E184E-BBEF-4473-98C6-E350169F99B0}" type="presParOf" srcId="{524C3F5E-2EBC-4940-908A-0D0BC4E0FE8C}" destId="{58699848-DF82-4C35-AA42-21FE7FB25D92}" srcOrd="3" destOrd="0" presId="urn:microsoft.com/office/officeart/2005/8/layout/orgChart1"/>
    <dgm:cxn modelId="{262C4191-16F5-4FC1-BF1B-4D84EB8A5E9E}" type="presParOf" srcId="{58699848-DF82-4C35-AA42-21FE7FB25D92}" destId="{E56437C5-D377-40AF-BF83-1E45E93F3BB1}" srcOrd="0" destOrd="0" presId="urn:microsoft.com/office/officeart/2005/8/layout/orgChart1"/>
    <dgm:cxn modelId="{66E7C7CF-7A3B-4AC8-B2E7-0E2AEDCE8FC7}" type="presParOf" srcId="{E56437C5-D377-40AF-BF83-1E45E93F3BB1}" destId="{CA11EF5E-1790-4FE5-8BA5-BB24D09D8CCF}" srcOrd="0" destOrd="0" presId="urn:microsoft.com/office/officeart/2005/8/layout/orgChart1"/>
    <dgm:cxn modelId="{AC2B22C4-C92E-4FA7-85DD-B21299C7608C}" type="presParOf" srcId="{E56437C5-D377-40AF-BF83-1E45E93F3BB1}" destId="{CA1A61C8-C4EF-48A9-AEDE-C14A6ADDA911}" srcOrd="1" destOrd="0" presId="urn:microsoft.com/office/officeart/2005/8/layout/orgChart1"/>
    <dgm:cxn modelId="{A6B58399-F296-4E65-B57D-E6AFC772249D}" type="presParOf" srcId="{58699848-DF82-4C35-AA42-21FE7FB25D92}" destId="{76FF9070-0DDA-4E21-8071-B92562960DDA}" srcOrd="1" destOrd="0" presId="urn:microsoft.com/office/officeart/2005/8/layout/orgChart1"/>
    <dgm:cxn modelId="{13AF612F-006E-41E0-9DC3-A33F9EA350F3}" type="presParOf" srcId="{58699848-DF82-4C35-AA42-21FE7FB25D92}" destId="{1F9124CD-DF95-41FF-BB4C-DFB60A9C9BE7}" srcOrd="2" destOrd="0" presId="urn:microsoft.com/office/officeart/2005/8/layout/orgChart1"/>
    <dgm:cxn modelId="{1B4D36B9-04D2-41B1-9349-377D02A75858}" type="presParOf" srcId="{729D6B36-45A6-4F3B-B2D3-525523241AB9}" destId="{DB986929-18D0-49DA-A553-5A5D8320EB80}" srcOrd="2" destOrd="0" presId="urn:microsoft.com/office/officeart/2005/8/layout/orgChart1"/>
    <dgm:cxn modelId="{C8235F03-549F-42DA-B713-3E4E455AC0E2}" type="presParOf" srcId="{C37E9B72-FB9D-4369-B79C-019D3E775E96}" destId="{57E2F7AC-DEF9-4D59-B32E-586AE15BCB8E}" srcOrd="2" destOrd="0" presId="urn:microsoft.com/office/officeart/2005/8/layout/orgChart1"/>
    <dgm:cxn modelId="{CFC65AB0-E8B7-4C75-9B8B-FAB1593E7B30}" type="presParOf" srcId="{57E2F7AC-DEF9-4D59-B32E-586AE15BCB8E}" destId="{155EB535-EA39-4EC0-AAC5-F324B78470C3}" srcOrd="0" destOrd="0" presId="urn:microsoft.com/office/officeart/2005/8/layout/orgChart1"/>
    <dgm:cxn modelId="{D2E96330-B6A2-496D-BDCC-A685247F56C6}" type="presParOf" srcId="{57E2F7AC-DEF9-4D59-B32E-586AE15BCB8E}" destId="{78C5FE63-B8F9-4AFF-B84D-9C9A1CE06512}" srcOrd="1" destOrd="0" presId="urn:microsoft.com/office/officeart/2005/8/layout/orgChart1"/>
    <dgm:cxn modelId="{4FD48566-9771-4B1F-8D79-7288041474FB}" type="presParOf" srcId="{78C5FE63-B8F9-4AFF-B84D-9C9A1CE06512}" destId="{DC50A0BB-9DA6-418E-AB57-43A7C61F21B2}" srcOrd="0" destOrd="0" presId="urn:microsoft.com/office/officeart/2005/8/layout/orgChart1"/>
    <dgm:cxn modelId="{49415808-C1E0-485B-B8BD-C262BD28231E}" type="presParOf" srcId="{DC50A0BB-9DA6-418E-AB57-43A7C61F21B2}" destId="{1A003D32-2571-4497-9BB8-739CB819C472}" srcOrd="0" destOrd="0" presId="urn:microsoft.com/office/officeart/2005/8/layout/orgChart1"/>
    <dgm:cxn modelId="{DB166BCD-73EC-4527-B8F8-9B55B1970F8F}" type="presParOf" srcId="{DC50A0BB-9DA6-418E-AB57-43A7C61F21B2}" destId="{3779568B-6900-41A6-A72D-864319C97EAA}" srcOrd="1" destOrd="0" presId="urn:microsoft.com/office/officeart/2005/8/layout/orgChart1"/>
    <dgm:cxn modelId="{F3035CB3-0E37-4EC9-B35B-52056896BBDD}" type="presParOf" srcId="{78C5FE63-B8F9-4AFF-B84D-9C9A1CE06512}" destId="{C7287773-C960-4EA4-93C5-F97723FE3CDE}" srcOrd="1" destOrd="0" presId="urn:microsoft.com/office/officeart/2005/8/layout/orgChart1"/>
    <dgm:cxn modelId="{97ABCC86-0863-4F8E-8EA7-4B40DBC650D5}" type="presParOf" srcId="{78C5FE63-B8F9-4AFF-B84D-9C9A1CE06512}" destId="{B5CA995A-33F3-486D-A3ED-FF93986A9D61}" srcOrd="2" destOrd="0" presId="urn:microsoft.com/office/officeart/2005/8/layout/orgChart1"/>
    <dgm:cxn modelId="{F0F5D7D8-7F32-4EB8-93D6-B3EE5C3753AC}" type="presParOf" srcId="{B5CA995A-33F3-486D-A3ED-FF93986A9D61}" destId="{76DBD576-3CA3-4DE2-B261-75AAC488C87C}" srcOrd="0" destOrd="0" presId="urn:microsoft.com/office/officeart/2005/8/layout/orgChart1"/>
    <dgm:cxn modelId="{C2F60947-9DA9-460E-B2F5-190201A67A4F}" type="presParOf" srcId="{B5CA995A-33F3-486D-A3ED-FF93986A9D61}" destId="{6A2FE875-AC46-4DA1-9785-FBEC3A423AE4}" srcOrd="1" destOrd="0" presId="urn:microsoft.com/office/officeart/2005/8/layout/orgChart1"/>
    <dgm:cxn modelId="{989CC1DE-3D95-49CC-BF9F-CB1E96562C67}" type="presParOf" srcId="{6A2FE875-AC46-4DA1-9785-FBEC3A423AE4}" destId="{7E8697E7-2228-4286-AFD4-2CB93F1FD30B}" srcOrd="0" destOrd="0" presId="urn:microsoft.com/office/officeart/2005/8/layout/orgChart1"/>
    <dgm:cxn modelId="{60964651-4288-4460-AE7B-CDACDB64C0C4}" type="presParOf" srcId="{7E8697E7-2228-4286-AFD4-2CB93F1FD30B}" destId="{345461A5-28D5-49BF-B789-B8DE6E7268FA}" srcOrd="0" destOrd="0" presId="urn:microsoft.com/office/officeart/2005/8/layout/orgChart1"/>
    <dgm:cxn modelId="{89429128-F55F-4A0E-A46E-2EFFA5788767}" type="presParOf" srcId="{7E8697E7-2228-4286-AFD4-2CB93F1FD30B}" destId="{3B63F169-7C37-49E0-B3FC-45FE365A36F2}" srcOrd="1" destOrd="0" presId="urn:microsoft.com/office/officeart/2005/8/layout/orgChart1"/>
    <dgm:cxn modelId="{781B8618-CECE-4AB8-8842-A3E7ACEE94C7}" type="presParOf" srcId="{6A2FE875-AC46-4DA1-9785-FBEC3A423AE4}" destId="{6D0DF871-04E0-4828-89D8-9269F7DFAF06}" srcOrd="1" destOrd="0" presId="urn:microsoft.com/office/officeart/2005/8/layout/orgChart1"/>
    <dgm:cxn modelId="{0B7A5904-E48E-4DD1-8966-921726153CD2}" type="presParOf" srcId="{6A2FE875-AC46-4DA1-9785-FBEC3A423AE4}" destId="{7B501028-3445-40BC-9716-004A2E5F3BB7}" srcOrd="2" destOrd="0" presId="urn:microsoft.com/office/officeart/2005/8/layout/orgChart1"/>
    <dgm:cxn modelId="{1AACEE1A-64D8-4181-8E0F-0DAC13E43D36}" type="presParOf" srcId="{B5CA995A-33F3-486D-A3ED-FF93986A9D61}" destId="{BF9D59C5-03CD-4D04-B110-9513AE8E7016}" srcOrd="2" destOrd="0" presId="urn:microsoft.com/office/officeart/2005/8/layout/orgChart1"/>
    <dgm:cxn modelId="{856F9593-A36D-4C46-960A-462F6D4C0175}" type="presParOf" srcId="{B5CA995A-33F3-486D-A3ED-FF93986A9D61}" destId="{05B99661-F1D5-4553-9CA3-C4EA95907520}" srcOrd="3" destOrd="0" presId="urn:microsoft.com/office/officeart/2005/8/layout/orgChart1"/>
    <dgm:cxn modelId="{D1762034-460C-426D-BF5B-02FEA6367950}" type="presParOf" srcId="{05B99661-F1D5-4553-9CA3-C4EA95907520}" destId="{57F4212A-79DC-4209-BD51-5E03537D1AA1}" srcOrd="0" destOrd="0" presId="urn:microsoft.com/office/officeart/2005/8/layout/orgChart1"/>
    <dgm:cxn modelId="{DEDBEF7B-2194-47CC-B159-553E1946B39E}" type="presParOf" srcId="{57F4212A-79DC-4209-BD51-5E03537D1AA1}" destId="{AB5D47C1-E62D-41DE-8D9C-C675C6B8017A}" srcOrd="0" destOrd="0" presId="urn:microsoft.com/office/officeart/2005/8/layout/orgChart1"/>
    <dgm:cxn modelId="{71DBC734-6B4D-481A-ACFB-4BA9CFFEE3BD}" type="presParOf" srcId="{57F4212A-79DC-4209-BD51-5E03537D1AA1}" destId="{B91E959D-7D7B-416B-A358-1350A2D4906C}" srcOrd="1" destOrd="0" presId="urn:microsoft.com/office/officeart/2005/8/layout/orgChart1"/>
    <dgm:cxn modelId="{15A502A3-E16D-46AC-9E45-C5CC82F4F3E8}" type="presParOf" srcId="{05B99661-F1D5-4553-9CA3-C4EA95907520}" destId="{7D5C38F8-58CA-4333-8A12-A0AB0B3B7428}" srcOrd="1" destOrd="0" presId="urn:microsoft.com/office/officeart/2005/8/layout/orgChart1"/>
    <dgm:cxn modelId="{6B46FCFF-3DF5-4299-A91E-514B9E886CB8}" type="presParOf" srcId="{05B99661-F1D5-4553-9CA3-C4EA95907520}" destId="{E6D0CC3C-6621-4EA8-9B93-422CED7D86AC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99510E9-440A-4D39-992B-F533FCDF695E}" type="datetimeFigureOut">
              <a:rPr lang="uk-UA"/>
              <a:pPr>
                <a:defRPr/>
              </a:pPr>
              <a:t>03.09.2022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56BE3EB-B43F-45F9-AC99-517BF61573CF}" type="slidenum">
              <a:rPr lang="uk-UA" altLang="uk-UA"/>
              <a:pPr/>
              <a:t>‹#›</a:t>
            </a:fld>
            <a:endParaRPr lang="uk-UA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CF915-64BE-479C-BF59-4996C1473477}" type="datetimeFigureOut">
              <a:rPr lang="ru-RU"/>
              <a:pPr>
                <a:defRPr/>
              </a:pPr>
              <a:t>03.09.2022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B678F-2F64-48E1-B5B9-FC4CF6CC658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E3415-C268-4B77-BBC9-A666FC615E17}" type="datetimeFigureOut">
              <a:rPr lang="ru-RU"/>
              <a:pPr>
                <a:defRPr/>
              </a:pPr>
              <a:t>03.09.2022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6B399-8CCB-4BD3-B5B4-587A94A0933C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2D25-08C5-4E3D-95E7-A903FA933C37}" type="datetimeFigureOut">
              <a:rPr lang="ru-RU"/>
              <a:pPr>
                <a:defRPr/>
              </a:pPr>
              <a:t>03.09.2022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E6A20-FD62-422E-85E3-183D0DCDB3B1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6A702-3D32-4566-8106-CA9BF6C3C24F}" type="datetimeFigureOut">
              <a:rPr lang="ru-RU"/>
              <a:pPr>
                <a:defRPr/>
              </a:pPr>
              <a:t>03.09.2022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1CB6D-586A-48D1-BE57-A371A8AE3F7C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AC94D-DE52-45BA-A8EA-19B23E463430}" type="datetimeFigureOut">
              <a:rPr lang="ru-RU"/>
              <a:pPr>
                <a:defRPr/>
              </a:pPr>
              <a:t>03.09.2022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98DAF-1B89-4D3F-8CDB-6A1FAFEBE7E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44562-EA22-4ECD-B5CB-98A7CB145D49}" type="datetimeFigureOut">
              <a:rPr lang="ru-RU"/>
              <a:pPr>
                <a:defRPr/>
              </a:pPr>
              <a:t>03.09.2022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D6CCF-E82A-41EB-8304-108AC2D3F740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98FBC-B552-402B-9E28-3B8DECF3E468}" type="datetimeFigureOut">
              <a:rPr lang="ru-RU"/>
              <a:pPr>
                <a:defRPr/>
              </a:pPr>
              <a:t>03.09.2022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F4753-3C2B-43AA-ABEF-FE9121C3B6CA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7AC4D-C091-4599-9868-36861D3F667E}" type="datetimeFigureOut">
              <a:rPr lang="ru-RU"/>
              <a:pPr>
                <a:defRPr/>
              </a:pPr>
              <a:t>03.09.2022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8D4AD-7F29-4FD4-BFDC-45A387ECEC0E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0AD15-254A-48AF-B894-6CDFCC2A8C2E}" type="datetimeFigureOut">
              <a:rPr lang="ru-RU"/>
              <a:pPr>
                <a:defRPr/>
              </a:pPr>
              <a:t>03.09.2022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53CA3-4721-407F-B821-7665DB4CD287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BCEE8-DB58-4BA6-B5FA-EEBED7F82F63}" type="datetimeFigureOut">
              <a:rPr lang="ru-RU"/>
              <a:pPr>
                <a:defRPr/>
              </a:pPr>
              <a:t>03.09.2022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83CC5-FF44-4E32-9C41-42616AF1F363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E6922-37CB-477B-A946-87CC24234384}" type="datetimeFigureOut">
              <a:rPr lang="ru-RU"/>
              <a:pPr>
                <a:defRPr/>
              </a:pPr>
              <a:t>03.09.2022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27107-F32A-46D9-8347-A2D1645166F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2ECBE7-75E0-410A-8AB8-36B7CE4D508A}" type="datetimeFigureOut">
              <a:rPr lang="ru-RU"/>
              <a:pPr>
                <a:defRPr/>
              </a:pPr>
              <a:t>03.09.2022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1A1288E-79EC-433F-927F-6A6CB80EFC86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619700" y="-6143692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38216" y="2428868"/>
            <a:ext cx="9423358" cy="230197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Вступ до курсу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3076" name="Прямокутник 7"/>
          <p:cNvSpPr>
            <a:spLocks noChangeArrowheads="1"/>
          </p:cNvSpPr>
          <p:nvPr/>
        </p:nvSpPr>
        <p:spPr bwMode="auto">
          <a:xfrm>
            <a:off x="3595670" y="4857760"/>
            <a:ext cx="8215312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uk-UA" altLang="uk-UA" b="1" dirty="0">
                <a:latin typeface="George" pitchFamily="50" charset="0"/>
                <a:cs typeface="Times New Roman" pitchFamily="18" charset="0"/>
              </a:rPr>
              <a:t>Заняття підготовлене</a:t>
            </a:r>
          </a:p>
          <a:p>
            <a:pPr algn="r" eaLnBrk="1" hangingPunct="1"/>
            <a:r>
              <a:rPr lang="uk-UA" altLang="uk-UA" dirty="0">
                <a:latin typeface="George" pitchFamily="50" charset="0"/>
                <a:cs typeface="Times New Roman" pitchFamily="18" charset="0"/>
              </a:rPr>
              <a:t>кандидатом </a:t>
            </a:r>
            <a:r>
              <a:rPr lang="uk-UA" altLang="uk-UA" dirty="0" smtClean="0">
                <a:latin typeface="George" pitchFamily="50" charset="0"/>
                <a:cs typeface="Times New Roman" pitchFamily="18" charset="0"/>
              </a:rPr>
              <a:t>соціологічних наук</a:t>
            </a:r>
            <a:r>
              <a:rPr lang="uk-UA" altLang="uk-UA" dirty="0">
                <a:latin typeface="George" pitchFamily="50" charset="0"/>
                <a:cs typeface="Times New Roman" pitchFamily="18" charset="0"/>
              </a:rPr>
              <a:t>, </a:t>
            </a:r>
            <a:r>
              <a:rPr lang="uk-UA" altLang="uk-UA" dirty="0" smtClean="0">
                <a:latin typeface="George" pitchFamily="50" charset="0"/>
                <a:cs typeface="Times New Roman" pitchFamily="18" charset="0"/>
              </a:rPr>
              <a:t> доцентом кафедри соціології ЗНУ, </a:t>
            </a:r>
            <a:r>
              <a:rPr lang="uk-UA" altLang="uk-UA" dirty="0">
                <a:latin typeface="George" pitchFamily="50" charset="0"/>
                <a:cs typeface="Times New Roman" pitchFamily="18" charset="0"/>
              </a:rPr>
              <a:t>членом </a:t>
            </a:r>
            <a:r>
              <a:rPr lang="uk-UA" altLang="uk-UA" dirty="0" smtClean="0">
                <a:latin typeface="George" pitchFamily="50" charset="0"/>
                <a:cs typeface="Times New Roman" pitchFamily="18" charset="0"/>
              </a:rPr>
              <a:t>Соціологічної асоціації України</a:t>
            </a:r>
            <a:endParaRPr lang="uk-UA" altLang="uk-UA" dirty="0">
              <a:latin typeface="George" pitchFamily="50" charset="0"/>
              <a:cs typeface="Times New Roman" pitchFamily="18" charset="0"/>
            </a:endParaRPr>
          </a:p>
          <a:p>
            <a:pPr algn="r" eaLnBrk="1" hangingPunct="1">
              <a:lnSpc>
                <a:spcPct val="150000"/>
              </a:lnSpc>
            </a:pPr>
            <a:r>
              <a:rPr lang="uk-UA" altLang="uk-UA" b="1" dirty="0" smtClean="0">
                <a:latin typeface="George" pitchFamily="50" charset="0"/>
                <a:cs typeface="Times New Roman" pitchFamily="18" charset="0"/>
              </a:rPr>
              <a:t>КУЛИК МАРІЯ АНАТОЛІЇВНА</a:t>
            </a:r>
            <a:endParaRPr lang="uk-UA" altLang="uk-UA" b="1" dirty="0">
              <a:latin typeface="George" pitchFamily="50" charset="0"/>
              <a:cs typeface="Times New Roman" pitchFamily="18" charset="0"/>
            </a:endParaRPr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47734" y="-357214"/>
            <a:ext cx="59118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7167570" y="1285860"/>
            <a:ext cx="392909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Соціологічні концепції віктимології</a:t>
            </a:r>
            <a:r>
              <a:rPr kumimoji="0" lang="uk-UA" sz="28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  <a:t/>
            </a:r>
            <a:br>
              <a:rPr kumimoji="0" lang="uk-UA" sz="28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</a:br>
            <a:r>
              <a:rPr kumimoji="0" lang="uk-UA" sz="44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  <a:t/>
            </a:r>
            <a:br>
              <a:rPr kumimoji="0" lang="uk-UA" sz="44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</a:br>
            <a:endParaRPr kumimoji="0" lang="ru-RU" sz="4400" b="1" i="0" u="none" strike="noStrike" kern="1200" cap="none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/>
              <a:uLnTx/>
              <a:uFillTx/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76692" y="-4929246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9588" y="1428736"/>
            <a:ext cx="5214974" cy="4214842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1. 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Що 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є агресією? 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en-US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en-US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2. 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Чи можливо бути жертвою без агресивного впливу?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en-US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en-US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3. 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Подумайте і наведіть приклад коли підміняються поняття жертва та агресор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?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8194" name="Picture 2" descr="illustrations, cliparts, dessins animés et icônes de intrigues de bureau - victi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81686" y="785794"/>
            <a:ext cx="5829300" cy="54387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1026" y="142852"/>
            <a:ext cx="10001320" cy="4214842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95340" y="2071678"/>
            <a:ext cx="10072758" cy="15716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Віктимологія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(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від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латинського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"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victim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" – "жертва" та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грецького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"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logos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" 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–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вчення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) у буквальному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перекладі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означає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–"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вчення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про </a:t>
            </a:r>
            <a:r>
              <a:rPr lang="uk-UA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жертву”</a:t>
            </a:r>
            <a:r>
              <a:rPr lang="ru-RU" b="1" dirty="0" smtClean="0"/>
              <a:t>про</a:t>
            </a:r>
          </a:p>
          <a:p>
            <a:endParaRPr lang="ru-RU" b="1" dirty="0" smtClean="0"/>
          </a:p>
          <a:p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Віктимологія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вивчає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закономірності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та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особливості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поведінки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жертви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; 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хто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є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постраждалий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,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які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фактори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впливали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на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його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розвиток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яким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є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механізм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поведінки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жертви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в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тій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чи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тій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ситуації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,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чому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саме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ця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особа стала 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жертвою;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процес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перетворення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людини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на 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жертву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;</a:t>
            </a:r>
            <a:endParaRPr lang="ru-RU" sz="20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соціальні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процеси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,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внаслідок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яких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окремі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індивіди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та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цілі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соціальні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групи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наражаються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на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різного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роду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агресію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кінцева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мета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вивчення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особистості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постраждалого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–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виробити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запобіжні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заходи,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що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дозволяють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уникнути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ситуацій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, у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яких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приводом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злочинної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дії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може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стати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особистість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або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поведінка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самої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жертви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.</a:t>
            </a:r>
            <a:endParaRPr lang="ru-RU" sz="20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5406" y="428604"/>
            <a:ext cx="3643338" cy="5857916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Віктимність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(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або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віктимогенність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)</a:t>
            </a:r>
            <a:r>
              <a:rPr lang="ru-RU" sz="2000" dirty="0" smtClean="0"/>
              <a:t> 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–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це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набуті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людиною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фізичні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психічні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й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соціальні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риси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та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ознаки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котрі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можуть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зробити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її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схильною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до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перетворення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на жертву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6146" name="AutoShape 2" descr="illustrations, cliparts, dessins animés et icônes de femme triste assise dans la foule - victi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48" name="AutoShape 4" descr="illustrations, cliparts, dessins animés et icônes de femme triste assise dans la foule - victi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50" name="AutoShape 6" descr="illustrations, cliparts, dessins animés et icônes de femme triste assise dans la foule - victi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476824" y="-5643626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5406" y="428604"/>
            <a:ext cx="9144064" cy="1285884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Віктимність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(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або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віктимогенність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)</a:t>
            </a:r>
            <a:r>
              <a:rPr lang="ru-RU" sz="2000" dirty="0" smtClean="0"/>
              <a:t> 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–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це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набуті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людиною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фізичні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психічні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й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соціальні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риси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та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ознаки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котрі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можуть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зробити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її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схильною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до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перетворення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на 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жертву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6146" name="AutoShape 2" descr="illustrations, cliparts, dessins animés et icônes de femme triste assise dans la foule - victi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48" name="AutoShape 4" descr="illustrations, cliparts, dessins animés et icônes de femme triste assise dans la foule - victi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50" name="AutoShape 6" descr="illustrations, cliparts, dessins animés et icônes de femme triste assise dans la foule - victi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7" name="Схема 6"/>
          <p:cNvGraphicFramePr/>
          <p:nvPr/>
        </p:nvGraphicFramePr>
        <p:xfrm>
          <a:off x="881026" y="214311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76692" y="-5214998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кутник 7"/>
          <p:cNvSpPr/>
          <p:nvPr/>
        </p:nvSpPr>
        <p:spPr>
          <a:xfrm>
            <a:off x="1952596" y="214290"/>
            <a:ext cx="7858180" cy="7078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Які теми дослідження концепцій віктимології є особливо перспективними на Вашу 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думку:</a:t>
            </a:r>
            <a:endParaRPr lang="uk-UA" sz="20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/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738150" y="2428868"/>
            <a:ext cx="10930014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457200" lvl="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Поняття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віктимності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: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її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форми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прояви у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різних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сферах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суспільного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життя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. </a:t>
            </a:r>
          </a:p>
          <a:p>
            <a:pPr marL="457200" lvl="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Особливості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вибору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жертви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злочинцем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.</a:t>
            </a:r>
          </a:p>
          <a:p>
            <a:pPr marL="457200" lvl="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Латентна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віктимізація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.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Негативні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наслідки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віктимізації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.</a:t>
            </a:r>
          </a:p>
          <a:p>
            <a:pPr marL="457200" lvl="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Жінка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як жертва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злочину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. </a:t>
            </a:r>
          </a:p>
          <a:p>
            <a:pPr marL="457200" lvl="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Неповнолітній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як жертва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злочину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. </a:t>
            </a:r>
          </a:p>
          <a:p>
            <a:pPr marL="457200" lvl="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Особа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похилого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віку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як жертва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злочину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. </a:t>
            </a:r>
          </a:p>
          <a:p>
            <a:pPr marL="457200" lvl="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Підприємець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як жертва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злочину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. </a:t>
            </a:r>
          </a:p>
          <a:p>
            <a:pPr marL="457200" lvl="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Користувач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мережі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Інтернет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як жертва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злочину</a:t>
            </a:r>
            <a:endParaRPr lang="ru-RU" sz="20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pPr marL="457200" lvl="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Особливості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вибору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злочинцями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жертв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злочинних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посягань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. </a:t>
            </a:r>
          </a:p>
          <a:p>
            <a:pPr marL="457200" lvl="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Форми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методи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віктимологічного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запобігання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злочинності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.</a:t>
            </a:r>
          </a:p>
          <a:p>
            <a:pPr marL="457200" lvl="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Міжнародна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практика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віктимологічного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запобігання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злочинності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.</a:t>
            </a:r>
          </a:p>
          <a:p>
            <a:pPr marL="457200" lvl="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Віктимна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поведінка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жертв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злочинів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,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пов’язаних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з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насильством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у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сім’ї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, сферах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пробуту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дозвілля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та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запобігання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їм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.</a:t>
            </a:r>
          </a:p>
          <a:p>
            <a:pPr marL="457200" lvl="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Віктимна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поведінка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жертв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статевих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злочинів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та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їх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запобігання</a:t>
            </a:r>
            <a:endParaRPr lang="ru-RU" sz="20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pPr marL="457200" lvl="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Віктимна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поведінка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жертв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насильства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на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ґрунті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національної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,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расової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та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релігійної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нетерпимості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та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її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запобігання</a:t>
            </a:r>
            <a:endParaRPr lang="ru-RU" sz="20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pPr lvl="0" algn="ctr" eaLnBrk="1" fontAlgn="auto" hangingPunct="1">
              <a:spcAft>
                <a:spcPts val="0"/>
              </a:spcAft>
              <a:defRPr/>
            </a:pPr>
            <a:endParaRPr lang="ru-RU" sz="20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effectLst/>
              <a:uLnTx/>
              <a:uFillTx/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66910" y="285728"/>
            <a:ext cx="7858180" cy="135732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ДЯКУЮ ЗА УВАГУ!</a:t>
            </a:r>
            <a:b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</a:b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16387" name="Picture 2" descr="http://qrcoder.ru/code/?https%3A%2F%2Ftaplink.cc%2Ffsu_znu&amp;10&amp;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08888" y="1628775"/>
            <a:ext cx="31432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000" y="1624013"/>
            <a:ext cx="59118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39300" y="4538663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864600" y="4562475"/>
            <a:ext cx="592138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9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85138" y="4549775"/>
            <a:ext cx="596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Заголовок 1"/>
          <p:cNvSpPr txBox="1">
            <a:spLocks/>
          </p:cNvSpPr>
          <p:nvPr/>
        </p:nvSpPr>
        <p:spPr bwMode="auto">
          <a:xfrm>
            <a:off x="7434263" y="5154613"/>
            <a:ext cx="3452812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uk-UA" sz="2800" b="1">
                <a:latin typeface="George" pitchFamily="50" charset="0"/>
                <a:cs typeface="Times New Roman" pitchFamily="18" charset="0"/>
              </a:rPr>
              <a:t>@fsu_znu</a:t>
            </a:r>
            <a:endParaRPr lang="ru-RU" altLang="uk-UA" sz="2800" b="1">
              <a:latin typeface="George" pitchFamily="50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3418</TotalTime>
  <Words>308</Words>
  <Application>Microsoft Office PowerPoint</Application>
  <PresentationFormat>Произвольный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Вступ до курсу</vt:lpstr>
      <vt:lpstr>1. Що є агресією?   2. Чи можливо бути жертвою без агресивного впливу?  3. Подумайте і наведіть приклад коли підміняються поняття жертва та агресор?    </vt:lpstr>
      <vt:lpstr>  </vt:lpstr>
      <vt:lpstr>Віктимність (або віктимогенність) – це набуті людиною фізичні, психічні й соціальні риси та ознаки, котрі можуть зробити її схильною до перетворення на жертву   </vt:lpstr>
      <vt:lpstr>Віктимність (або віктимогенність) – це набуті людиною фізичні, психічні й соціальні риси та ознаки, котрі можуть зробити її схильною до перетворення на жертву</vt:lpstr>
      <vt:lpstr>Слайд 6</vt:lpstr>
      <vt:lpstr>ДЯКУЮ ЗА УВАГУ! 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Програма практики з організації соціологічного дослідження</dc:title>
  <dc:creator>DNA7 X86</dc:creator>
  <cp:lastModifiedBy>kulik</cp:lastModifiedBy>
  <cp:revision>326</cp:revision>
  <dcterms:created xsi:type="dcterms:W3CDTF">2014-05-17T18:57:21Z</dcterms:created>
  <dcterms:modified xsi:type="dcterms:W3CDTF">2022-09-03T09:43:24Z</dcterms:modified>
</cp:coreProperties>
</file>