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46" r:id="rId2"/>
    <p:sldId id="368" r:id="rId3"/>
    <p:sldId id="359" r:id="rId4"/>
    <p:sldId id="357" r:id="rId5"/>
    <p:sldId id="362" r:id="rId6"/>
    <p:sldId id="363" r:id="rId7"/>
    <p:sldId id="364" r:id="rId8"/>
    <p:sldId id="365" r:id="rId9"/>
    <p:sldId id="361" r:id="rId10"/>
    <p:sldId id="360" r:id="rId11"/>
    <p:sldId id="366" r:id="rId12"/>
    <p:sldId id="367" r:id="rId13"/>
    <p:sldId id="370" r:id="rId14"/>
    <p:sldId id="371" r:id="rId15"/>
    <p:sldId id="372" r:id="rId16"/>
    <p:sldId id="373" r:id="rId17"/>
    <p:sldId id="3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 varScale="1">
        <p:scale>
          <a:sx n="70" d="100"/>
          <a:sy n="70" d="100"/>
        </p:scale>
        <p:origin x="14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8BB77-EF85-4831-94B9-2D6F3262E358}" type="doc">
      <dgm:prSet loTypeId="urn:microsoft.com/office/officeart/2005/8/layout/radial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2FD2C07-787E-409D-8382-0588951C0D49}">
      <dgm:prSet phldrT="[Текст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uk-UA" sz="3200" b="1" cap="none" spc="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Організація</a:t>
          </a:r>
          <a:endParaRPr lang="ru-RU" sz="3200" b="1" cap="none" spc="0" dirty="0">
            <a:ln w="0"/>
            <a:solidFill>
              <a:schemeClr val="tx1">
                <a:lumMod val="95000"/>
                <a:lumOff val="5000"/>
              </a:schemeClr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1DF7CF7-3C02-4B4E-BA7A-CA18AA605FDF}" type="parTrans" cxnId="{5F80BF6E-F996-4B3C-9E81-72C9F54EEC48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0CBC2B8-02BC-42D5-93EF-2324991B2DB8}" type="sibTrans" cxnId="{5F80BF6E-F996-4B3C-9E81-72C9F54EEC48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814BFE0-5170-4653-81EF-5BB838CB8025}">
      <dgm:prSet phldrT="[Текст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uk-UA" sz="2400" b="1" cap="none" spc="0" dirty="0" smtClean="0">
              <a:ln w="0"/>
              <a:effectLst/>
            </a:rPr>
            <a:t>Ресурси</a:t>
          </a:r>
          <a:endParaRPr lang="ru-RU" sz="2400" b="1" cap="none" spc="0" dirty="0">
            <a:ln w="0"/>
            <a:effectLst/>
          </a:endParaRPr>
        </a:p>
      </dgm:t>
    </dgm:pt>
    <dgm:pt modelId="{FCA6D9EC-1A3A-4CD1-B2C4-437E292AA4AF}" type="parTrans" cxnId="{56EE417D-5788-47D8-B9EC-3E20532347AB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9CCC0F6-4D5F-43AD-B1CC-829F124DC618}" type="sibTrans" cxnId="{56EE417D-5788-47D8-B9EC-3E20532347AB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CDFFF0A-EC50-4CDB-A2E4-5FE505742A9B}">
      <dgm:prSet phldrT="[Текст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uk-UA" sz="2400" b="1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Зовнішні чинники</a:t>
          </a:r>
          <a:endParaRPr lang="ru-RU" sz="24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4F124F3-8AB6-4D19-B284-00EF27C634CD}" type="parTrans" cxnId="{6F22DF11-5A1C-4FCD-81E7-15503F501EE7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AAC08B-2B79-4A18-8C81-3BE512E9DBB5}" type="sibTrans" cxnId="{6F22DF11-5A1C-4FCD-81E7-15503F501EE7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0276C2A-33C1-4F42-8196-7F549CA90FE7}">
      <dgm:prSet phldrT="[Текст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uk-UA" sz="2000" b="1" cap="none" spc="0" dirty="0" smtClean="0">
              <a:ln w="0"/>
              <a:effectLst/>
            </a:rPr>
            <a:t>Управління</a:t>
          </a:r>
          <a:endParaRPr lang="ru-RU" sz="2000" b="1" cap="none" spc="0" dirty="0">
            <a:ln w="0"/>
            <a:effectLst/>
          </a:endParaRPr>
        </a:p>
      </dgm:t>
    </dgm:pt>
    <dgm:pt modelId="{FDA4CB03-9B3D-4BD1-968F-AC97E1BE64EF}" type="parTrans" cxnId="{21D71857-741D-4539-9BA3-E7E71A85809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1185E0D-6D0E-4799-9AF5-17756F96F4DD}" type="sibTrans" cxnId="{21D71857-741D-4539-9BA3-E7E71A85809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DCF586F-F064-40C2-8914-990BFF627E14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uk-UA" b="1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Розподіл праці</a:t>
          </a:r>
          <a:endParaRPr lang="ru-RU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C2B66AC-00EA-463E-A58B-0DF7D6CE12C3}" type="parTrans" cxnId="{0C07C0D6-7707-4349-AA14-86D9516DD7D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30AFD8A-5AB2-45B5-8AD0-3BD22AC79782}" type="sibTrans" cxnId="{0C07C0D6-7707-4349-AA14-86D9516DD7D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ru-RU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DCED65F-2541-494F-A08A-B881A1F7AA8B}" type="pres">
      <dgm:prSet presAssocID="{4438BB77-EF85-4831-94B9-2D6F3262E35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39A143-8980-49FB-AD89-FAAC4E24D901}" type="pres">
      <dgm:prSet presAssocID="{4438BB77-EF85-4831-94B9-2D6F3262E358}" presName="radial" presStyleCnt="0">
        <dgm:presLayoutVars>
          <dgm:animLvl val="ctr"/>
        </dgm:presLayoutVars>
      </dgm:prSet>
      <dgm:spPr/>
    </dgm:pt>
    <dgm:pt modelId="{4E493CF5-BD11-4CBF-9E70-1A90CD322BF7}" type="pres">
      <dgm:prSet presAssocID="{32FD2C07-787E-409D-8382-0588951C0D49}" presName="centerShape" presStyleLbl="vennNode1" presStyleIdx="0" presStyleCnt="5" custScaleX="133881"/>
      <dgm:spPr/>
      <dgm:t>
        <a:bodyPr/>
        <a:lstStyle/>
        <a:p>
          <a:endParaRPr lang="ru-RU"/>
        </a:p>
      </dgm:t>
    </dgm:pt>
    <dgm:pt modelId="{5EA6F37A-A4F6-403B-9C36-E31A454F1951}" type="pres">
      <dgm:prSet presAssocID="{4814BFE0-5170-4653-81EF-5BB838CB8025}" presName="node" presStyleLbl="vennNode1" presStyleIdx="1" presStyleCnt="5" custScaleX="192063" custRadScaleRad="10147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62C89-C0E6-4477-B566-BE50A0016F80}" type="pres">
      <dgm:prSet presAssocID="{FCDFFF0A-EC50-4CDB-A2E4-5FE505742A9B}" presName="node" presStyleLbl="vennNode1" presStyleIdx="2" presStyleCnt="5" custScaleX="168940" custRadScaleRad="140404" custRadScaleInc="1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D1680-D148-41E2-BDB9-2FE36BFAA614}" type="pres">
      <dgm:prSet presAssocID="{2DCF586F-F064-40C2-8914-990BFF627E14}" presName="node" presStyleLbl="vennNode1" presStyleIdx="3" presStyleCnt="5" custScaleX="170994" custRadScaleRad="99482" custRadScaleInc="3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A95B4-1345-4F5E-917A-E02FE53BF824}" type="pres">
      <dgm:prSet presAssocID="{70276C2A-33C1-4F42-8196-7F549CA90FE7}" presName="node" presStyleLbl="vennNode1" presStyleIdx="4" presStyleCnt="5" custScaleX="147265" custRadScaleRad="133221" custRadScaleInc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2DF11-5A1C-4FCD-81E7-15503F501EE7}" srcId="{32FD2C07-787E-409D-8382-0588951C0D49}" destId="{FCDFFF0A-EC50-4CDB-A2E4-5FE505742A9B}" srcOrd="1" destOrd="0" parTransId="{84F124F3-8AB6-4D19-B284-00EF27C634CD}" sibTransId="{0CAAC08B-2B79-4A18-8C81-3BE512E9DBB5}"/>
    <dgm:cxn modelId="{D75B1A3F-E2AF-475D-B889-A1491D383624}" type="presOf" srcId="{4438BB77-EF85-4831-94B9-2D6F3262E358}" destId="{1DCED65F-2541-494F-A08A-B881A1F7AA8B}" srcOrd="0" destOrd="0" presId="urn:microsoft.com/office/officeart/2005/8/layout/radial3"/>
    <dgm:cxn modelId="{52D72E82-1B2B-40B8-B177-0D8D6F193E6C}" type="presOf" srcId="{32FD2C07-787E-409D-8382-0588951C0D49}" destId="{4E493CF5-BD11-4CBF-9E70-1A90CD322BF7}" srcOrd="0" destOrd="0" presId="urn:microsoft.com/office/officeart/2005/8/layout/radial3"/>
    <dgm:cxn modelId="{1C1EA299-58A1-4DFE-8414-0246FB89BE07}" type="presOf" srcId="{4814BFE0-5170-4653-81EF-5BB838CB8025}" destId="{5EA6F37A-A4F6-403B-9C36-E31A454F1951}" srcOrd="0" destOrd="0" presId="urn:microsoft.com/office/officeart/2005/8/layout/radial3"/>
    <dgm:cxn modelId="{83E5255C-354E-403B-9CBF-D7C76EA9ABDF}" type="presOf" srcId="{2DCF586F-F064-40C2-8914-990BFF627E14}" destId="{49DD1680-D148-41E2-BDB9-2FE36BFAA614}" srcOrd="0" destOrd="0" presId="urn:microsoft.com/office/officeart/2005/8/layout/radial3"/>
    <dgm:cxn modelId="{0C07C0D6-7707-4349-AA14-86D9516DD7D1}" srcId="{32FD2C07-787E-409D-8382-0588951C0D49}" destId="{2DCF586F-F064-40C2-8914-990BFF627E14}" srcOrd="2" destOrd="0" parTransId="{FC2B66AC-00EA-463E-A58B-0DF7D6CE12C3}" sibTransId="{230AFD8A-5AB2-45B5-8AD0-3BD22AC79782}"/>
    <dgm:cxn modelId="{56EE417D-5788-47D8-B9EC-3E20532347AB}" srcId="{32FD2C07-787E-409D-8382-0588951C0D49}" destId="{4814BFE0-5170-4653-81EF-5BB838CB8025}" srcOrd="0" destOrd="0" parTransId="{FCA6D9EC-1A3A-4CD1-B2C4-437E292AA4AF}" sibTransId="{69CCC0F6-4D5F-43AD-B1CC-829F124DC618}"/>
    <dgm:cxn modelId="{B6AEC2F8-ED35-4085-BF1F-629CF6CEF2E8}" type="presOf" srcId="{FCDFFF0A-EC50-4CDB-A2E4-5FE505742A9B}" destId="{CDF62C89-C0E6-4477-B566-BE50A0016F80}" srcOrd="0" destOrd="0" presId="urn:microsoft.com/office/officeart/2005/8/layout/radial3"/>
    <dgm:cxn modelId="{5F80BF6E-F996-4B3C-9E81-72C9F54EEC48}" srcId="{4438BB77-EF85-4831-94B9-2D6F3262E358}" destId="{32FD2C07-787E-409D-8382-0588951C0D49}" srcOrd="0" destOrd="0" parTransId="{91DF7CF7-3C02-4B4E-BA7A-CA18AA605FDF}" sibTransId="{30CBC2B8-02BC-42D5-93EF-2324991B2DB8}"/>
    <dgm:cxn modelId="{179B5EDC-64BB-4AF4-AECB-F51167A5F2BE}" type="presOf" srcId="{70276C2A-33C1-4F42-8196-7F549CA90FE7}" destId="{FBEA95B4-1345-4F5E-917A-E02FE53BF824}" srcOrd="0" destOrd="0" presId="urn:microsoft.com/office/officeart/2005/8/layout/radial3"/>
    <dgm:cxn modelId="{21D71857-741D-4539-9BA3-E7E71A858096}" srcId="{32FD2C07-787E-409D-8382-0588951C0D49}" destId="{70276C2A-33C1-4F42-8196-7F549CA90FE7}" srcOrd="3" destOrd="0" parTransId="{FDA4CB03-9B3D-4BD1-968F-AC97E1BE64EF}" sibTransId="{61185E0D-6D0E-4799-9AF5-17756F96F4DD}"/>
    <dgm:cxn modelId="{87B1C09C-769F-465B-A792-A83D4077C8EB}" type="presParOf" srcId="{1DCED65F-2541-494F-A08A-B881A1F7AA8B}" destId="{9A39A143-8980-49FB-AD89-FAAC4E24D901}" srcOrd="0" destOrd="0" presId="urn:microsoft.com/office/officeart/2005/8/layout/radial3"/>
    <dgm:cxn modelId="{F28685A9-75AB-43C0-A065-7DC59D3E7720}" type="presParOf" srcId="{9A39A143-8980-49FB-AD89-FAAC4E24D901}" destId="{4E493CF5-BD11-4CBF-9E70-1A90CD322BF7}" srcOrd="0" destOrd="0" presId="urn:microsoft.com/office/officeart/2005/8/layout/radial3"/>
    <dgm:cxn modelId="{1DFE0B63-5A95-4F6F-B199-D4201D1CDBFF}" type="presParOf" srcId="{9A39A143-8980-49FB-AD89-FAAC4E24D901}" destId="{5EA6F37A-A4F6-403B-9C36-E31A454F1951}" srcOrd="1" destOrd="0" presId="urn:microsoft.com/office/officeart/2005/8/layout/radial3"/>
    <dgm:cxn modelId="{53B5D364-38AF-416B-ABF9-15F96502D975}" type="presParOf" srcId="{9A39A143-8980-49FB-AD89-FAAC4E24D901}" destId="{CDF62C89-C0E6-4477-B566-BE50A0016F80}" srcOrd="2" destOrd="0" presId="urn:microsoft.com/office/officeart/2005/8/layout/radial3"/>
    <dgm:cxn modelId="{83D97303-1FD6-456B-BDCA-10A6CB8BC09F}" type="presParOf" srcId="{9A39A143-8980-49FB-AD89-FAAC4E24D901}" destId="{49DD1680-D148-41E2-BDB9-2FE36BFAA614}" srcOrd="3" destOrd="0" presId="urn:microsoft.com/office/officeart/2005/8/layout/radial3"/>
    <dgm:cxn modelId="{546E53F2-9A47-4DAE-9A90-A7C007463D1E}" type="presParOf" srcId="{9A39A143-8980-49FB-AD89-FAAC4E24D901}" destId="{FBEA95B4-1345-4F5E-917A-E02FE53BF82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15D401-B320-481C-82E6-7B7FD5A3A007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15158-E1ED-446B-8E66-794AE88C802E}">
      <dgm:prSet phldrT="[Текст]" custT="1"/>
      <dgm:spPr/>
      <dgm:t>
        <a:bodyPr/>
        <a:lstStyle/>
        <a:p>
          <a:r>
            <a:rPr lang="uk-UA" sz="2800" dirty="0" smtClean="0"/>
            <a:t>Мета</a:t>
          </a:r>
          <a:endParaRPr lang="ru-RU" sz="2800" dirty="0"/>
        </a:p>
      </dgm:t>
    </dgm:pt>
    <dgm:pt modelId="{CA4FDD13-9242-48B3-931A-352EE6A86A21}" type="parTrans" cxnId="{8BEB06A0-4C4C-4DEE-A8E0-F46ACE72B3D9}">
      <dgm:prSet/>
      <dgm:spPr/>
      <dgm:t>
        <a:bodyPr/>
        <a:lstStyle/>
        <a:p>
          <a:endParaRPr lang="ru-RU"/>
        </a:p>
      </dgm:t>
    </dgm:pt>
    <dgm:pt modelId="{CF4D7959-4D91-4117-8D73-3DDDC4794DBB}" type="sibTrans" cxnId="{8BEB06A0-4C4C-4DEE-A8E0-F46ACE72B3D9}">
      <dgm:prSet/>
      <dgm:spPr/>
      <dgm:t>
        <a:bodyPr/>
        <a:lstStyle/>
        <a:p>
          <a:endParaRPr lang="ru-RU"/>
        </a:p>
      </dgm:t>
    </dgm:pt>
    <dgm:pt modelId="{409EBCB7-D065-453B-93D6-66C5561D779F}">
      <dgm:prSet phldrT="[Текст]" custT="1"/>
      <dgm:spPr/>
      <dgm:t>
        <a:bodyPr/>
        <a:lstStyle/>
        <a:p>
          <a:r>
            <a:rPr lang="uk-UA" sz="2300" dirty="0" smtClean="0"/>
            <a:t>Структура організації</a:t>
          </a:r>
          <a:endParaRPr lang="ru-RU" sz="2300" dirty="0"/>
        </a:p>
      </dgm:t>
    </dgm:pt>
    <dgm:pt modelId="{BE36164A-B1DD-4D4B-A2FF-3ED30AB08704}" type="parTrans" cxnId="{53975CDA-0E01-4C0D-90B0-65FA3014A8B6}">
      <dgm:prSet/>
      <dgm:spPr/>
      <dgm:t>
        <a:bodyPr/>
        <a:lstStyle/>
        <a:p>
          <a:endParaRPr lang="ru-RU"/>
        </a:p>
      </dgm:t>
    </dgm:pt>
    <dgm:pt modelId="{C47453B7-863F-4351-85EB-9A1A264E252B}" type="sibTrans" cxnId="{53975CDA-0E01-4C0D-90B0-65FA3014A8B6}">
      <dgm:prSet/>
      <dgm:spPr/>
      <dgm:t>
        <a:bodyPr/>
        <a:lstStyle/>
        <a:p>
          <a:endParaRPr lang="ru-RU"/>
        </a:p>
      </dgm:t>
    </dgm:pt>
    <dgm:pt modelId="{EC876209-8DE9-427F-97E8-583D832C75E1}">
      <dgm:prSet phldrT="[Текст]" custT="1"/>
      <dgm:spPr/>
      <dgm:t>
        <a:bodyPr/>
        <a:lstStyle/>
        <a:p>
          <a:r>
            <a:rPr lang="uk-UA" sz="2300" dirty="0" smtClean="0"/>
            <a:t>Система технологій</a:t>
          </a:r>
          <a:endParaRPr lang="ru-RU" sz="2300" dirty="0"/>
        </a:p>
      </dgm:t>
    </dgm:pt>
    <dgm:pt modelId="{1D432D46-F172-44E5-9C2A-A9B24FFE2FBE}" type="parTrans" cxnId="{EB3522FA-454D-40DB-9E78-4A57F876FBA4}">
      <dgm:prSet/>
      <dgm:spPr/>
      <dgm:t>
        <a:bodyPr/>
        <a:lstStyle/>
        <a:p>
          <a:endParaRPr lang="ru-RU"/>
        </a:p>
      </dgm:t>
    </dgm:pt>
    <dgm:pt modelId="{7AB7F982-8E13-4BAA-B6E6-52FCDF5A32A5}" type="sibTrans" cxnId="{EB3522FA-454D-40DB-9E78-4A57F876FBA4}">
      <dgm:prSet/>
      <dgm:spPr/>
      <dgm:t>
        <a:bodyPr/>
        <a:lstStyle/>
        <a:p>
          <a:endParaRPr lang="ru-RU"/>
        </a:p>
      </dgm:t>
    </dgm:pt>
    <dgm:pt modelId="{4AB21BB3-F3DA-47DA-9D28-9D9B9F3EEC7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95000"/>
                </a:schemeClr>
              </a:solidFill>
            </a:rPr>
            <a:t>Кадровий склад</a:t>
          </a:r>
          <a:endParaRPr lang="ru-RU" sz="2400" dirty="0">
            <a:solidFill>
              <a:schemeClr val="bg2">
                <a:lumMod val="95000"/>
              </a:schemeClr>
            </a:solidFill>
          </a:endParaRPr>
        </a:p>
      </dgm:t>
    </dgm:pt>
    <dgm:pt modelId="{CD027020-A134-4589-8E59-C084C766EC34}" type="parTrans" cxnId="{86D46A12-645F-491B-8082-A33FF10A1271}">
      <dgm:prSet/>
      <dgm:spPr/>
      <dgm:t>
        <a:bodyPr/>
        <a:lstStyle/>
        <a:p>
          <a:endParaRPr lang="ru-RU"/>
        </a:p>
      </dgm:t>
    </dgm:pt>
    <dgm:pt modelId="{F25FDBC5-9475-426C-A1EB-1A69831C5502}" type="sibTrans" cxnId="{86D46A12-645F-491B-8082-A33FF10A1271}">
      <dgm:prSet/>
      <dgm:spPr/>
      <dgm:t>
        <a:bodyPr/>
        <a:lstStyle/>
        <a:p>
          <a:endParaRPr lang="ru-RU"/>
        </a:p>
      </dgm:t>
    </dgm:pt>
    <dgm:pt modelId="{151BEFF1-F34E-4D2C-9E82-872094496637}">
      <dgm:prSet phldrT="[Текст]" custT="1"/>
      <dgm:spPr/>
      <dgm:t>
        <a:bodyPr/>
        <a:lstStyle/>
        <a:p>
          <a:r>
            <a:rPr lang="uk-UA" sz="2000" dirty="0" smtClean="0"/>
            <a:t>Організаційна культура</a:t>
          </a:r>
          <a:endParaRPr lang="ru-RU" sz="2000" dirty="0"/>
        </a:p>
      </dgm:t>
    </dgm:pt>
    <dgm:pt modelId="{BCAF1111-289A-4F43-843F-7053FA395AC5}" type="parTrans" cxnId="{D3FAC2A5-6C3D-4529-BED9-94C7085D5C5E}">
      <dgm:prSet/>
      <dgm:spPr/>
      <dgm:t>
        <a:bodyPr/>
        <a:lstStyle/>
        <a:p>
          <a:endParaRPr lang="ru-RU"/>
        </a:p>
      </dgm:t>
    </dgm:pt>
    <dgm:pt modelId="{163897C0-E723-4C39-A616-4D02C258497B}" type="sibTrans" cxnId="{D3FAC2A5-6C3D-4529-BED9-94C7085D5C5E}">
      <dgm:prSet/>
      <dgm:spPr/>
      <dgm:t>
        <a:bodyPr/>
        <a:lstStyle/>
        <a:p>
          <a:endParaRPr lang="ru-RU"/>
        </a:p>
      </dgm:t>
    </dgm:pt>
    <dgm:pt modelId="{01F02720-D9DD-406D-AA47-C8C3A3091A49}" type="pres">
      <dgm:prSet presAssocID="{2215D401-B320-481C-82E6-7B7FD5A3A0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7363DE-B227-4EB4-AFEA-14A80F248F12}" type="pres">
      <dgm:prSet presAssocID="{09415158-E1ED-446B-8E66-794AE88C80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F5B8B-1A2D-4295-819E-4DCB574DEF75}" type="pres">
      <dgm:prSet presAssocID="{09415158-E1ED-446B-8E66-794AE88C802E}" presName="spNode" presStyleCnt="0"/>
      <dgm:spPr/>
    </dgm:pt>
    <dgm:pt modelId="{4F0C1EB1-30FF-4BB8-9AF8-2F76262834A8}" type="pres">
      <dgm:prSet presAssocID="{CF4D7959-4D91-4117-8D73-3DDDC4794DBB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26A34FD-EDC3-42F8-9D93-3293F03BA0EC}" type="pres">
      <dgm:prSet presAssocID="{409EBCB7-D065-453B-93D6-66C5561D77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1CAB1-7936-4367-BDAB-8C21764CCFAE}" type="pres">
      <dgm:prSet presAssocID="{409EBCB7-D065-453B-93D6-66C5561D779F}" presName="spNode" presStyleCnt="0"/>
      <dgm:spPr/>
    </dgm:pt>
    <dgm:pt modelId="{A992D4E3-6854-4038-9B38-7F398263BE50}" type="pres">
      <dgm:prSet presAssocID="{C47453B7-863F-4351-85EB-9A1A264E252B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642BDDA-6177-4101-8CD0-1A994BF1506E}" type="pres">
      <dgm:prSet presAssocID="{EC876209-8DE9-427F-97E8-583D832C75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26F5B-4686-417F-B3B9-C0F6B8BFD68E}" type="pres">
      <dgm:prSet presAssocID="{EC876209-8DE9-427F-97E8-583D832C75E1}" presName="spNode" presStyleCnt="0"/>
      <dgm:spPr/>
    </dgm:pt>
    <dgm:pt modelId="{5D338456-6D5C-40E8-9FC2-7D5F9C8F928F}" type="pres">
      <dgm:prSet presAssocID="{7AB7F982-8E13-4BAA-B6E6-52FCDF5A32A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59EB89E-6017-4BEF-9B37-C16364347545}" type="pres">
      <dgm:prSet presAssocID="{4AB21BB3-F3DA-47DA-9D28-9D9B9F3EEC7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6A571-46C9-43C1-BB87-7E184BFDD141}" type="pres">
      <dgm:prSet presAssocID="{4AB21BB3-F3DA-47DA-9D28-9D9B9F3EEC7E}" presName="spNode" presStyleCnt="0"/>
      <dgm:spPr/>
    </dgm:pt>
    <dgm:pt modelId="{93DBDC6A-CCB0-4D7B-BC7D-A7C3FFC02717}" type="pres">
      <dgm:prSet presAssocID="{F25FDBC5-9475-426C-A1EB-1A69831C5502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32BAD9F-58EF-4CDE-9839-28496DBC362B}" type="pres">
      <dgm:prSet presAssocID="{151BEFF1-F34E-4D2C-9E82-872094496637}" presName="node" presStyleLbl="node1" presStyleIdx="4" presStyleCnt="5" custScaleX="123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D5E90-EC4E-4C15-BC8C-F791086CE9F6}" type="pres">
      <dgm:prSet presAssocID="{151BEFF1-F34E-4D2C-9E82-872094496637}" presName="spNode" presStyleCnt="0"/>
      <dgm:spPr/>
    </dgm:pt>
    <dgm:pt modelId="{D2DDD658-C4D8-4D87-A766-7CCAB18E73A5}" type="pres">
      <dgm:prSet presAssocID="{163897C0-E723-4C39-A616-4D02C258497B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C4165364-E3B8-469B-9032-4171C23E664B}" type="presOf" srcId="{409EBCB7-D065-453B-93D6-66C5561D779F}" destId="{826A34FD-EDC3-42F8-9D93-3293F03BA0EC}" srcOrd="0" destOrd="0" presId="urn:microsoft.com/office/officeart/2005/8/layout/cycle6"/>
    <dgm:cxn modelId="{4FAE8B88-4AFF-4C7A-A8F2-3CA13C2368D4}" type="presOf" srcId="{7AB7F982-8E13-4BAA-B6E6-52FCDF5A32A5}" destId="{5D338456-6D5C-40E8-9FC2-7D5F9C8F928F}" srcOrd="0" destOrd="0" presId="urn:microsoft.com/office/officeart/2005/8/layout/cycle6"/>
    <dgm:cxn modelId="{C9173883-C197-4908-B07A-511907639808}" type="presOf" srcId="{C47453B7-863F-4351-85EB-9A1A264E252B}" destId="{A992D4E3-6854-4038-9B38-7F398263BE50}" srcOrd="0" destOrd="0" presId="urn:microsoft.com/office/officeart/2005/8/layout/cycle6"/>
    <dgm:cxn modelId="{86D46A12-645F-491B-8082-A33FF10A1271}" srcId="{2215D401-B320-481C-82E6-7B7FD5A3A007}" destId="{4AB21BB3-F3DA-47DA-9D28-9D9B9F3EEC7E}" srcOrd="3" destOrd="0" parTransId="{CD027020-A134-4589-8E59-C084C766EC34}" sibTransId="{F25FDBC5-9475-426C-A1EB-1A69831C5502}"/>
    <dgm:cxn modelId="{53975CDA-0E01-4C0D-90B0-65FA3014A8B6}" srcId="{2215D401-B320-481C-82E6-7B7FD5A3A007}" destId="{409EBCB7-D065-453B-93D6-66C5561D779F}" srcOrd="1" destOrd="0" parTransId="{BE36164A-B1DD-4D4B-A2FF-3ED30AB08704}" sibTransId="{C47453B7-863F-4351-85EB-9A1A264E252B}"/>
    <dgm:cxn modelId="{EB3522FA-454D-40DB-9E78-4A57F876FBA4}" srcId="{2215D401-B320-481C-82E6-7B7FD5A3A007}" destId="{EC876209-8DE9-427F-97E8-583D832C75E1}" srcOrd="2" destOrd="0" parTransId="{1D432D46-F172-44E5-9C2A-A9B24FFE2FBE}" sibTransId="{7AB7F982-8E13-4BAA-B6E6-52FCDF5A32A5}"/>
    <dgm:cxn modelId="{8BEB06A0-4C4C-4DEE-A8E0-F46ACE72B3D9}" srcId="{2215D401-B320-481C-82E6-7B7FD5A3A007}" destId="{09415158-E1ED-446B-8E66-794AE88C802E}" srcOrd="0" destOrd="0" parTransId="{CA4FDD13-9242-48B3-931A-352EE6A86A21}" sibTransId="{CF4D7959-4D91-4117-8D73-3DDDC4794DBB}"/>
    <dgm:cxn modelId="{41B1927D-97EB-4470-B1C0-7AA5E333993F}" type="presOf" srcId="{2215D401-B320-481C-82E6-7B7FD5A3A007}" destId="{01F02720-D9DD-406D-AA47-C8C3A3091A49}" srcOrd="0" destOrd="0" presId="urn:microsoft.com/office/officeart/2005/8/layout/cycle6"/>
    <dgm:cxn modelId="{1173812B-0EAC-4D12-89F9-F884C91F6A99}" type="presOf" srcId="{151BEFF1-F34E-4D2C-9E82-872094496637}" destId="{232BAD9F-58EF-4CDE-9839-28496DBC362B}" srcOrd="0" destOrd="0" presId="urn:microsoft.com/office/officeart/2005/8/layout/cycle6"/>
    <dgm:cxn modelId="{1C32F3EF-FB29-40A6-899A-4FA7D1BB939D}" type="presOf" srcId="{EC876209-8DE9-427F-97E8-583D832C75E1}" destId="{4642BDDA-6177-4101-8CD0-1A994BF1506E}" srcOrd="0" destOrd="0" presId="urn:microsoft.com/office/officeart/2005/8/layout/cycle6"/>
    <dgm:cxn modelId="{F2D58DEE-9051-4D7C-802A-060296563474}" type="presOf" srcId="{F25FDBC5-9475-426C-A1EB-1A69831C5502}" destId="{93DBDC6A-CCB0-4D7B-BC7D-A7C3FFC02717}" srcOrd="0" destOrd="0" presId="urn:microsoft.com/office/officeart/2005/8/layout/cycle6"/>
    <dgm:cxn modelId="{D3FAC2A5-6C3D-4529-BED9-94C7085D5C5E}" srcId="{2215D401-B320-481C-82E6-7B7FD5A3A007}" destId="{151BEFF1-F34E-4D2C-9E82-872094496637}" srcOrd="4" destOrd="0" parTransId="{BCAF1111-289A-4F43-843F-7053FA395AC5}" sibTransId="{163897C0-E723-4C39-A616-4D02C258497B}"/>
    <dgm:cxn modelId="{2A8B53C5-2824-4C33-9C0E-7EFED1C80A68}" type="presOf" srcId="{CF4D7959-4D91-4117-8D73-3DDDC4794DBB}" destId="{4F0C1EB1-30FF-4BB8-9AF8-2F76262834A8}" srcOrd="0" destOrd="0" presId="urn:microsoft.com/office/officeart/2005/8/layout/cycle6"/>
    <dgm:cxn modelId="{F5E024E5-BF2C-442C-A759-BFFD1E77BA62}" type="presOf" srcId="{163897C0-E723-4C39-A616-4D02C258497B}" destId="{D2DDD658-C4D8-4D87-A766-7CCAB18E73A5}" srcOrd="0" destOrd="0" presId="urn:microsoft.com/office/officeart/2005/8/layout/cycle6"/>
    <dgm:cxn modelId="{A2A8DAEF-6735-45DD-B880-5FA5294204B1}" type="presOf" srcId="{09415158-E1ED-446B-8E66-794AE88C802E}" destId="{A77363DE-B227-4EB4-AFEA-14A80F248F12}" srcOrd="0" destOrd="0" presId="urn:microsoft.com/office/officeart/2005/8/layout/cycle6"/>
    <dgm:cxn modelId="{E363D1A0-E1B0-4D60-B505-6850360AA0EB}" type="presOf" srcId="{4AB21BB3-F3DA-47DA-9D28-9D9B9F3EEC7E}" destId="{F59EB89E-6017-4BEF-9B37-C16364347545}" srcOrd="0" destOrd="0" presId="urn:microsoft.com/office/officeart/2005/8/layout/cycle6"/>
    <dgm:cxn modelId="{D02E303A-DC32-46BC-967D-EBCBD9EFE275}" type="presParOf" srcId="{01F02720-D9DD-406D-AA47-C8C3A3091A49}" destId="{A77363DE-B227-4EB4-AFEA-14A80F248F12}" srcOrd="0" destOrd="0" presId="urn:microsoft.com/office/officeart/2005/8/layout/cycle6"/>
    <dgm:cxn modelId="{034D024F-6BFA-4BFD-85E8-117795EAEA99}" type="presParOf" srcId="{01F02720-D9DD-406D-AA47-C8C3A3091A49}" destId="{740F5B8B-1A2D-4295-819E-4DCB574DEF75}" srcOrd="1" destOrd="0" presId="urn:microsoft.com/office/officeart/2005/8/layout/cycle6"/>
    <dgm:cxn modelId="{2C3C8D5D-2730-4BC6-9C81-F683E17B12B4}" type="presParOf" srcId="{01F02720-D9DD-406D-AA47-C8C3A3091A49}" destId="{4F0C1EB1-30FF-4BB8-9AF8-2F76262834A8}" srcOrd="2" destOrd="0" presId="urn:microsoft.com/office/officeart/2005/8/layout/cycle6"/>
    <dgm:cxn modelId="{60F744D8-89C5-429D-A2E4-FE38309D0C28}" type="presParOf" srcId="{01F02720-D9DD-406D-AA47-C8C3A3091A49}" destId="{826A34FD-EDC3-42F8-9D93-3293F03BA0EC}" srcOrd="3" destOrd="0" presId="urn:microsoft.com/office/officeart/2005/8/layout/cycle6"/>
    <dgm:cxn modelId="{79D581A6-9173-46EF-A778-0387C767FE38}" type="presParOf" srcId="{01F02720-D9DD-406D-AA47-C8C3A3091A49}" destId="{0771CAB1-7936-4367-BDAB-8C21764CCFAE}" srcOrd="4" destOrd="0" presId="urn:microsoft.com/office/officeart/2005/8/layout/cycle6"/>
    <dgm:cxn modelId="{AF857D3B-A968-4E70-9E93-13FB9AF67131}" type="presParOf" srcId="{01F02720-D9DD-406D-AA47-C8C3A3091A49}" destId="{A992D4E3-6854-4038-9B38-7F398263BE50}" srcOrd="5" destOrd="0" presId="urn:microsoft.com/office/officeart/2005/8/layout/cycle6"/>
    <dgm:cxn modelId="{170B6BD9-675C-47A9-8881-EA0D0E3C5184}" type="presParOf" srcId="{01F02720-D9DD-406D-AA47-C8C3A3091A49}" destId="{4642BDDA-6177-4101-8CD0-1A994BF1506E}" srcOrd="6" destOrd="0" presId="urn:microsoft.com/office/officeart/2005/8/layout/cycle6"/>
    <dgm:cxn modelId="{5780130C-2B4A-4D18-A62A-4898CF192AD1}" type="presParOf" srcId="{01F02720-D9DD-406D-AA47-C8C3A3091A49}" destId="{D3326F5B-4686-417F-B3B9-C0F6B8BFD68E}" srcOrd="7" destOrd="0" presId="urn:microsoft.com/office/officeart/2005/8/layout/cycle6"/>
    <dgm:cxn modelId="{728C673C-71F1-4684-A1E2-DEE3EDF6FF88}" type="presParOf" srcId="{01F02720-D9DD-406D-AA47-C8C3A3091A49}" destId="{5D338456-6D5C-40E8-9FC2-7D5F9C8F928F}" srcOrd="8" destOrd="0" presId="urn:microsoft.com/office/officeart/2005/8/layout/cycle6"/>
    <dgm:cxn modelId="{75F75B54-0A21-4459-8858-F31FBFBE9C44}" type="presParOf" srcId="{01F02720-D9DD-406D-AA47-C8C3A3091A49}" destId="{F59EB89E-6017-4BEF-9B37-C16364347545}" srcOrd="9" destOrd="0" presId="urn:microsoft.com/office/officeart/2005/8/layout/cycle6"/>
    <dgm:cxn modelId="{7C417A0F-6EDB-45BD-B5E0-BC766A354463}" type="presParOf" srcId="{01F02720-D9DD-406D-AA47-C8C3A3091A49}" destId="{E0D6A571-46C9-43C1-BB87-7E184BFDD141}" srcOrd="10" destOrd="0" presId="urn:microsoft.com/office/officeart/2005/8/layout/cycle6"/>
    <dgm:cxn modelId="{B79A5978-319B-451F-8EEE-2107C016B5B0}" type="presParOf" srcId="{01F02720-D9DD-406D-AA47-C8C3A3091A49}" destId="{93DBDC6A-CCB0-4D7B-BC7D-A7C3FFC02717}" srcOrd="11" destOrd="0" presId="urn:microsoft.com/office/officeart/2005/8/layout/cycle6"/>
    <dgm:cxn modelId="{3ED86308-A86E-42A0-B4B7-809B8811AA7A}" type="presParOf" srcId="{01F02720-D9DD-406D-AA47-C8C3A3091A49}" destId="{232BAD9F-58EF-4CDE-9839-28496DBC362B}" srcOrd="12" destOrd="0" presId="urn:microsoft.com/office/officeart/2005/8/layout/cycle6"/>
    <dgm:cxn modelId="{2E2BB285-D370-42B0-A3CB-857AB1C4F6D3}" type="presParOf" srcId="{01F02720-D9DD-406D-AA47-C8C3A3091A49}" destId="{D39D5E90-EC4E-4C15-BC8C-F791086CE9F6}" srcOrd="13" destOrd="0" presId="urn:microsoft.com/office/officeart/2005/8/layout/cycle6"/>
    <dgm:cxn modelId="{5E3C206F-2C27-4EAD-8DD5-2B67231A7BA8}" type="presParOf" srcId="{01F02720-D9DD-406D-AA47-C8C3A3091A49}" destId="{D2DDD658-C4D8-4D87-A766-7CCAB18E73A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0C90B5-6E02-49FF-ACA1-7BB261B70091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62D51F-7AAD-4E0B-A563-0A1CB68EB1EC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accent3">
                  <a:lumMod val="50000"/>
                </a:schemeClr>
              </a:solidFill>
            </a:rPr>
            <a:t>Правила </a:t>
          </a:r>
          <a:r>
            <a:rPr lang="ru-RU" sz="2800" b="1" dirty="0" err="1" smtClean="0">
              <a:solidFill>
                <a:schemeClr val="accent3">
                  <a:lumMod val="50000"/>
                </a:schemeClr>
              </a:solidFill>
            </a:rPr>
            <a:t>формування</a:t>
          </a:r>
          <a:r>
            <a:rPr lang="ru-RU" sz="2800" b="1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800" b="1" dirty="0" err="1" smtClean="0">
              <a:solidFill>
                <a:schemeClr val="accent3">
                  <a:lumMod val="50000"/>
                </a:schemeClr>
              </a:solidFill>
            </a:rPr>
            <a:t>цілей</a:t>
          </a:r>
          <a:endParaRPr lang="ru-RU" sz="2800" b="1" dirty="0">
            <a:solidFill>
              <a:schemeClr val="accent3">
                <a:lumMod val="50000"/>
              </a:schemeClr>
            </a:solidFill>
          </a:endParaRPr>
        </a:p>
      </dgm:t>
    </dgm:pt>
    <dgm:pt modelId="{4CA43C27-61E4-4A58-8DE5-A1272B9C0547}" type="parTrans" cxnId="{09D5746E-BEF8-49FE-B05F-01C751BC98B0}">
      <dgm:prSet/>
      <dgm:spPr/>
      <dgm:t>
        <a:bodyPr/>
        <a:lstStyle/>
        <a:p>
          <a:pPr algn="ctr"/>
          <a:endParaRPr lang="ru-RU"/>
        </a:p>
      </dgm:t>
    </dgm:pt>
    <dgm:pt modelId="{E7235C8E-652E-4584-9E86-2D9E0438DA4E}" type="sibTrans" cxnId="{09D5746E-BEF8-49FE-B05F-01C751BC98B0}">
      <dgm:prSet/>
      <dgm:spPr/>
      <dgm:t>
        <a:bodyPr/>
        <a:lstStyle/>
        <a:p>
          <a:pPr algn="ctr"/>
          <a:endParaRPr lang="ru-RU"/>
        </a:p>
      </dgm:t>
    </dgm:pt>
    <dgm:pt modelId="{C659E7D3-353C-4DC8-9287-B73B55F6E1A9}">
      <dgm:prSet phldrT="[Текст]"/>
      <dgm:spPr/>
      <dgm:t>
        <a:bodyPr/>
        <a:lstStyle/>
        <a:p>
          <a:pPr algn="ctr"/>
          <a:r>
            <a:rPr lang="ru-RU" dirty="0" err="1" smtClean="0"/>
            <a:t>Цілі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бути </a:t>
          </a:r>
          <a:r>
            <a:rPr lang="ru-RU" dirty="0" err="1" smtClean="0"/>
            <a:t>конкретними</a:t>
          </a:r>
          <a:endParaRPr lang="ru-RU" dirty="0"/>
        </a:p>
      </dgm:t>
    </dgm:pt>
    <dgm:pt modelId="{9C971D37-3043-4396-ABD6-1F683E4E926E}" type="parTrans" cxnId="{CC7F8CF0-B7FD-4F7A-96C8-DF3941B9F3B0}">
      <dgm:prSet/>
      <dgm:spPr/>
      <dgm:t>
        <a:bodyPr/>
        <a:lstStyle/>
        <a:p>
          <a:pPr algn="ctr"/>
          <a:endParaRPr lang="ru-RU"/>
        </a:p>
      </dgm:t>
    </dgm:pt>
    <dgm:pt modelId="{66EE18EB-F7EA-4ACD-8E26-EB0B340425A4}" type="sibTrans" cxnId="{CC7F8CF0-B7FD-4F7A-96C8-DF3941B9F3B0}">
      <dgm:prSet/>
      <dgm:spPr/>
      <dgm:t>
        <a:bodyPr/>
        <a:lstStyle/>
        <a:p>
          <a:pPr algn="ctr"/>
          <a:endParaRPr lang="ru-RU"/>
        </a:p>
      </dgm:t>
    </dgm:pt>
    <dgm:pt modelId="{58108D87-0C8A-4689-B916-E27996F04226}">
      <dgm:prSet phldrT="[Текст]"/>
      <dgm:spPr/>
      <dgm:t>
        <a:bodyPr/>
        <a:lstStyle/>
        <a:p>
          <a:pPr algn="ctr"/>
          <a:r>
            <a:rPr lang="ru-RU" dirty="0" err="1" smtClean="0"/>
            <a:t>Цілі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бути </a:t>
          </a:r>
          <a:r>
            <a:rPr lang="ru-RU" dirty="0" err="1" smtClean="0"/>
            <a:t>сумісними</a:t>
          </a:r>
          <a:endParaRPr lang="ru-RU" dirty="0"/>
        </a:p>
      </dgm:t>
    </dgm:pt>
    <dgm:pt modelId="{DD946EB8-41B4-4B06-9463-9B4B3897772C}" type="parTrans" cxnId="{9FAE8B09-77C2-4C69-B52D-EFE6C6F0DB5F}">
      <dgm:prSet/>
      <dgm:spPr/>
      <dgm:t>
        <a:bodyPr/>
        <a:lstStyle/>
        <a:p>
          <a:pPr algn="ctr"/>
          <a:endParaRPr lang="ru-RU"/>
        </a:p>
      </dgm:t>
    </dgm:pt>
    <dgm:pt modelId="{8F3C77ED-98D2-4689-BA5F-C90C3D914F83}" type="sibTrans" cxnId="{9FAE8B09-77C2-4C69-B52D-EFE6C6F0DB5F}">
      <dgm:prSet/>
      <dgm:spPr/>
      <dgm:t>
        <a:bodyPr/>
        <a:lstStyle/>
        <a:p>
          <a:pPr algn="ctr"/>
          <a:endParaRPr lang="ru-RU"/>
        </a:p>
      </dgm:t>
    </dgm:pt>
    <dgm:pt modelId="{AFCC46E3-9546-471C-ACDE-CF58F95B8864}">
      <dgm:prSet/>
      <dgm:spPr/>
      <dgm:t>
        <a:bodyPr/>
        <a:lstStyle/>
        <a:p>
          <a:pPr algn="ctr"/>
          <a:r>
            <a:rPr lang="ru-RU" dirty="0" err="1" smtClean="0"/>
            <a:t>Цілі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бути </a:t>
          </a:r>
          <a:r>
            <a:rPr lang="ru-RU" dirty="0" err="1" smtClean="0"/>
            <a:t>досяжними</a:t>
          </a:r>
          <a:endParaRPr lang="ru-RU" dirty="0"/>
        </a:p>
      </dgm:t>
    </dgm:pt>
    <dgm:pt modelId="{8443C421-FD6B-477F-9FF2-CEA2C0921EFD}" type="parTrans" cxnId="{E074FF7D-7F5C-4C04-A761-963EBB22DAD0}">
      <dgm:prSet/>
      <dgm:spPr/>
      <dgm:t>
        <a:bodyPr/>
        <a:lstStyle/>
        <a:p>
          <a:pPr algn="ctr"/>
          <a:endParaRPr lang="ru-RU"/>
        </a:p>
      </dgm:t>
    </dgm:pt>
    <dgm:pt modelId="{D216392A-1CE4-4DF6-B027-AF122DF17E63}" type="sibTrans" cxnId="{E074FF7D-7F5C-4C04-A761-963EBB22DAD0}">
      <dgm:prSet/>
      <dgm:spPr/>
      <dgm:t>
        <a:bodyPr/>
        <a:lstStyle/>
        <a:p>
          <a:pPr algn="ctr"/>
          <a:endParaRPr lang="ru-RU"/>
        </a:p>
      </dgm:t>
    </dgm:pt>
    <dgm:pt modelId="{A8ECE4AD-20BE-4E01-A2A7-E94AC22C7B4F}">
      <dgm:prSet/>
      <dgm:spPr/>
      <dgm:t>
        <a:bodyPr/>
        <a:lstStyle/>
        <a:p>
          <a:pPr algn="ctr"/>
          <a:r>
            <a:rPr lang="ru-RU" dirty="0" err="1" smtClean="0"/>
            <a:t>Цілі</a:t>
          </a:r>
          <a:r>
            <a:rPr lang="ru-RU" dirty="0" smtClean="0"/>
            <a:t> </a:t>
          </a:r>
          <a:r>
            <a:rPr lang="ru-RU" dirty="0" err="1" smtClean="0"/>
            <a:t>повинні</a:t>
          </a:r>
          <a:r>
            <a:rPr lang="ru-RU" dirty="0" smtClean="0"/>
            <a:t> бути </a:t>
          </a:r>
          <a:r>
            <a:rPr lang="ru-RU" dirty="0" err="1" smtClean="0"/>
            <a:t>гнучкими</a:t>
          </a:r>
          <a:endParaRPr lang="ru-RU" dirty="0"/>
        </a:p>
      </dgm:t>
    </dgm:pt>
    <dgm:pt modelId="{B6D6BD10-B1A7-4E84-84F2-6141F3950DF7}" type="parTrans" cxnId="{9C5323EC-4424-443D-9372-DF1E87826991}">
      <dgm:prSet/>
      <dgm:spPr/>
      <dgm:t>
        <a:bodyPr/>
        <a:lstStyle/>
        <a:p>
          <a:pPr algn="ctr"/>
          <a:endParaRPr lang="ru-RU"/>
        </a:p>
      </dgm:t>
    </dgm:pt>
    <dgm:pt modelId="{5C935DC2-7162-4913-8F9C-75DA63F155EA}" type="sibTrans" cxnId="{9C5323EC-4424-443D-9372-DF1E87826991}">
      <dgm:prSet/>
      <dgm:spPr/>
      <dgm:t>
        <a:bodyPr/>
        <a:lstStyle/>
        <a:p>
          <a:pPr algn="ctr"/>
          <a:endParaRPr lang="ru-RU"/>
        </a:p>
      </dgm:t>
    </dgm:pt>
    <dgm:pt modelId="{F383CD8D-EA8E-44C1-80B7-473AABA5A05C}">
      <dgm:prSet/>
      <dgm:spPr/>
      <dgm:t>
        <a:bodyPr/>
        <a:lstStyle/>
        <a:p>
          <a:pPr algn="ctr"/>
          <a:r>
            <a:rPr lang="ru-RU" dirty="0" err="1" smtClean="0"/>
            <a:t>Цілі</a:t>
          </a:r>
          <a:r>
            <a:rPr lang="ru-RU" dirty="0" smtClean="0"/>
            <a:t> </a:t>
          </a:r>
          <a:r>
            <a:rPr lang="ru-RU" dirty="0" err="1" smtClean="0"/>
            <a:t>мають</a:t>
          </a:r>
          <a:r>
            <a:rPr lang="ru-RU" dirty="0" smtClean="0"/>
            <a:t> </a:t>
          </a:r>
          <a:r>
            <a:rPr lang="ru-RU" dirty="0" err="1" smtClean="0"/>
            <a:t>підлягати</a:t>
          </a:r>
          <a:r>
            <a:rPr lang="ru-RU" dirty="0" smtClean="0"/>
            <a:t> </a:t>
          </a:r>
          <a:r>
            <a:rPr lang="ru-RU" dirty="0" err="1" smtClean="0"/>
            <a:t>вимірюванню</a:t>
          </a:r>
          <a:endParaRPr lang="ru-RU" dirty="0"/>
        </a:p>
      </dgm:t>
    </dgm:pt>
    <dgm:pt modelId="{F8E1F739-96A5-41BF-AF43-F030465CF70D}" type="parTrans" cxnId="{FD4BE0F1-6514-463E-A792-150ABE5B5FCC}">
      <dgm:prSet/>
      <dgm:spPr/>
      <dgm:t>
        <a:bodyPr/>
        <a:lstStyle/>
        <a:p>
          <a:pPr algn="ctr"/>
          <a:endParaRPr lang="ru-RU"/>
        </a:p>
      </dgm:t>
    </dgm:pt>
    <dgm:pt modelId="{30DE412D-F3BF-4012-B258-8C933DE06D0D}" type="sibTrans" cxnId="{FD4BE0F1-6514-463E-A792-150ABE5B5FCC}">
      <dgm:prSet/>
      <dgm:spPr/>
      <dgm:t>
        <a:bodyPr/>
        <a:lstStyle/>
        <a:p>
          <a:pPr algn="ctr"/>
          <a:endParaRPr lang="ru-RU"/>
        </a:p>
      </dgm:t>
    </dgm:pt>
    <dgm:pt modelId="{5F0B5902-A62B-4B90-9977-4062D33EA05F}" type="pres">
      <dgm:prSet presAssocID="{B30C90B5-6E02-49FF-ACA1-7BB261B700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A35810-71DE-48C6-89F9-CC9572247EC7}" type="pres">
      <dgm:prSet presAssocID="{4D62D51F-7AAD-4E0B-A563-0A1CB68EB1EC}" presName="parentLin" presStyleCnt="0"/>
      <dgm:spPr/>
    </dgm:pt>
    <dgm:pt modelId="{64F9A580-08AD-4456-AB11-1210A2DE7DA7}" type="pres">
      <dgm:prSet presAssocID="{4D62D51F-7AAD-4E0B-A563-0A1CB68EB1E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1CDF851-50AE-4D32-9F5F-4B1EF64DB503}" type="pres">
      <dgm:prSet presAssocID="{4D62D51F-7AAD-4E0B-A563-0A1CB68EB1EC}" presName="parentText" presStyleLbl="node1" presStyleIdx="0" presStyleCnt="6" custScaleX="1214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94740-4D53-459C-9331-F2A0C8A003E2}" type="pres">
      <dgm:prSet presAssocID="{4D62D51F-7AAD-4E0B-A563-0A1CB68EB1EC}" presName="negativeSpace" presStyleCnt="0"/>
      <dgm:spPr/>
    </dgm:pt>
    <dgm:pt modelId="{905334A9-D70C-4EF5-B772-4F196C845CAC}" type="pres">
      <dgm:prSet presAssocID="{4D62D51F-7AAD-4E0B-A563-0A1CB68EB1EC}" presName="childText" presStyleLbl="conFgAcc1" presStyleIdx="0" presStyleCnt="6">
        <dgm:presLayoutVars>
          <dgm:bulletEnabled val="1"/>
        </dgm:presLayoutVars>
      </dgm:prSet>
      <dgm:spPr/>
    </dgm:pt>
    <dgm:pt modelId="{ECC60DA7-0FB0-40AC-A418-DA831DED2AF5}" type="pres">
      <dgm:prSet presAssocID="{E7235C8E-652E-4584-9E86-2D9E0438DA4E}" presName="spaceBetweenRectangles" presStyleCnt="0"/>
      <dgm:spPr/>
    </dgm:pt>
    <dgm:pt modelId="{B8FB1026-8FB0-4ADD-84BB-E98DADAA631E}" type="pres">
      <dgm:prSet presAssocID="{AFCC46E3-9546-471C-ACDE-CF58F95B8864}" presName="parentLin" presStyleCnt="0"/>
      <dgm:spPr/>
    </dgm:pt>
    <dgm:pt modelId="{D476AD36-EFD3-47B4-9F62-763FC6059656}" type="pres">
      <dgm:prSet presAssocID="{AFCC46E3-9546-471C-ACDE-CF58F95B886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C717BDC-0187-4C37-BDBC-0806080ACF95}" type="pres">
      <dgm:prSet presAssocID="{AFCC46E3-9546-471C-ACDE-CF58F95B8864}" presName="parentText" presStyleLbl="node1" presStyleIdx="1" presStyleCnt="6" custScaleX="96428" custLinFactX="19643" custLinFactNeighborX="100000" custLinFactNeighborY="148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3055-3493-476F-8338-8BC2A8B7DB68}" type="pres">
      <dgm:prSet presAssocID="{AFCC46E3-9546-471C-ACDE-CF58F95B8864}" presName="negativeSpace" presStyleCnt="0"/>
      <dgm:spPr/>
    </dgm:pt>
    <dgm:pt modelId="{3F364173-9E68-498C-A84E-1E0A53BEDDFA}" type="pres">
      <dgm:prSet presAssocID="{AFCC46E3-9546-471C-ACDE-CF58F95B8864}" presName="childText" presStyleLbl="conFgAcc1" presStyleIdx="1" presStyleCnt="6">
        <dgm:presLayoutVars>
          <dgm:bulletEnabled val="1"/>
        </dgm:presLayoutVars>
      </dgm:prSet>
      <dgm:spPr/>
    </dgm:pt>
    <dgm:pt modelId="{84536F07-0E84-4778-87DB-1E8D65A50347}" type="pres">
      <dgm:prSet presAssocID="{D216392A-1CE4-4DF6-B027-AF122DF17E63}" presName="spaceBetweenRectangles" presStyleCnt="0"/>
      <dgm:spPr/>
    </dgm:pt>
    <dgm:pt modelId="{DE2B1286-3EEE-48C8-8584-6119BB283EEF}" type="pres">
      <dgm:prSet presAssocID="{A8ECE4AD-20BE-4E01-A2A7-E94AC22C7B4F}" presName="parentLin" presStyleCnt="0"/>
      <dgm:spPr/>
    </dgm:pt>
    <dgm:pt modelId="{AC659B0A-06C8-4C14-AC6C-63B211602DBC}" type="pres">
      <dgm:prSet presAssocID="{A8ECE4AD-20BE-4E01-A2A7-E94AC22C7B4F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2A9F02C-8D16-4DE2-9D4D-EA52F329FBBF}" type="pres">
      <dgm:prSet presAssocID="{A8ECE4AD-20BE-4E01-A2A7-E94AC22C7B4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FBBD2-7224-4E9E-9334-A5AB6996A11A}" type="pres">
      <dgm:prSet presAssocID="{A8ECE4AD-20BE-4E01-A2A7-E94AC22C7B4F}" presName="negativeSpace" presStyleCnt="0"/>
      <dgm:spPr/>
    </dgm:pt>
    <dgm:pt modelId="{71DE53E6-B42C-4484-95A5-620A85C5EB62}" type="pres">
      <dgm:prSet presAssocID="{A8ECE4AD-20BE-4E01-A2A7-E94AC22C7B4F}" presName="childText" presStyleLbl="conFgAcc1" presStyleIdx="2" presStyleCnt="6">
        <dgm:presLayoutVars>
          <dgm:bulletEnabled val="1"/>
        </dgm:presLayoutVars>
      </dgm:prSet>
      <dgm:spPr/>
    </dgm:pt>
    <dgm:pt modelId="{A74AA232-2979-40E6-BC1F-60A9725EA8C4}" type="pres">
      <dgm:prSet presAssocID="{5C935DC2-7162-4913-8F9C-75DA63F155EA}" presName="spaceBetweenRectangles" presStyleCnt="0"/>
      <dgm:spPr/>
    </dgm:pt>
    <dgm:pt modelId="{5E857826-0E24-41D3-B4E3-37380590FCC9}" type="pres">
      <dgm:prSet presAssocID="{F383CD8D-EA8E-44C1-80B7-473AABA5A05C}" presName="parentLin" presStyleCnt="0"/>
      <dgm:spPr/>
    </dgm:pt>
    <dgm:pt modelId="{D7B6BA20-BF8C-44C5-B819-9016DB6A8F53}" type="pres">
      <dgm:prSet presAssocID="{F383CD8D-EA8E-44C1-80B7-473AABA5A05C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15DC1EA-6715-4D8E-BE68-9594C52B042A}" type="pres">
      <dgm:prSet presAssocID="{F383CD8D-EA8E-44C1-80B7-473AABA5A05C}" presName="parentText" presStyleLbl="node1" presStyleIdx="3" presStyleCnt="6" custLinFactX="17857" custLinFactNeighborX="100000" custLinFactNeighborY="37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F1A93-7B67-4126-AA65-CFBC6C2F487C}" type="pres">
      <dgm:prSet presAssocID="{F383CD8D-EA8E-44C1-80B7-473AABA5A05C}" presName="negativeSpace" presStyleCnt="0"/>
      <dgm:spPr/>
    </dgm:pt>
    <dgm:pt modelId="{6602E0AB-7257-4912-BAE2-B532150CFD95}" type="pres">
      <dgm:prSet presAssocID="{F383CD8D-EA8E-44C1-80B7-473AABA5A05C}" presName="childText" presStyleLbl="conFgAcc1" presStyleIdx="3" presStyleCnt="6">
        <dgm:presLayoutVars>
          <dgm:bulletEnabled val="1"/>
        </dgm:presLayoutVars>
      </dgm:prSet>
      <dgm:spPr/>
    </dgm:pt>
    <dgm:pt modelId="{0EB3214E-EBB6-4DE2-AA53-23FBD82B5C2B}" type="pres">
      <dgm:prSet presAssocID="{30DE412D-F3BF-4012-B258-8C933DE06D0D}" presName="spaceBetweenRectangles" presStyleCnt="0"/>
      <dgm:spPr/>
    </dgm:pt>
    <dgm:pt modelId="{A108BD95-1DB7-4373-9AE0-95B0614F9778}" type="pres">
      <dgm:prSet presAssocID="{C659E7D3-353C-4DC8-9287-B73B55F6E1A9}" presName="parentLin" presStyleCnt="0"/>
      <dgm:spPr/>
    </dgm:pt>
    <dgm:pt modelId="{3839CEB4-FCFE-4005-B085-216EC3A18B5E}" type="pres">
      <dgm:prSet presAssocID="{C659E7D3-353C-4DC8-9287-B73B55F6E1A9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7916CA0B-94D7-468E-BEF4-C72C1CE8EA73}" type="pres">
      <dgm:prSet presAssocID="{C659E7D3-353C-4DC8-9287-B73B55F6E1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D00F2-A54C-4075-9EBF-7B9BB1B3A37C}" type="pres">
      <dgm:prSet presAssocID="{C659E7D3-353C-4DC8-9287-B73B55F6E1A9}" presName="negativeSpace" presStyleCnt="0"/>
      <dgm:spPr/>
    </dgm:pt>
    <dgm:pt modelId="{E778E708-9F9E-420A-B983-BB1EC7ABA649}" type="pres">
      <dgm:prSet presAssocID="{C659E7D3-353C-4DC8-9287-B73B55F6E1A9}" presName="childText" presStyleLbl="conFgAcc1" presStyleIdx="4" presStyleCnt="6">
        <dgm:presLayoutVars>
          <dgm:bulletEnabled val="1"/>
        </dgm:presLayoutVars>
      </dgm:prSet>
      <dgm:spPr/>
    </dgm:pt>
    <dgm:pt modelId="{0C5DDF0F-BA27-4056-93B8-1386B8DE6CCE}" type="pres">
      <dgm:prSet presAssocID="{66EE18EB-F7EA-4ACD-8E26-EB0B340425A4}" presName="spaceBetweenRectangles" presStyleCnt="0"/>
      <dgm:spPr/>
    </dgm:pt>
    <dgm:pt modelId="{680AB2F9-E4A8-490D-8345-AF9D0342D33A}" type="pres">
      <dgm:prSet presAssocID="{58108D87-0C8A-4689-B916-E27996F04226}" presName="parentLin" presStyleCnt="0"/>
      <dgm:spPr/>
    </dgm:pt>
    <dgm:pt modelId="{CED4F45F-0398-434D-AF4F-D0DF229783AC}" type="pres">
      <dgm:prSet presAssocID="{58108D87-0C8A-4689-B916-E27996F0422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C474E3BC-AEB7-44DB-9784-A458D107DA23}" type="pres">
      <dgm:prSet presAssocID="{58108D87-0C8A-4689-B916-E27996F04226}" presName="parentText" presStyleLbl="node1" presStyleIdx="5" presStyleCnt="6" custLinFactX="17857" custLinFactNeighborX="100000" custLinFactNeighborY="6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F22C2-2097-42EB-9853-E544991760AC}" type="pres">
      <dgm:prSet presAssocID="{58108D87-0C8A-4689-B916-E27996F04226}" presName="negativeSpace" presStyleCnt="0"/>
      <dgm:spPr/>
    </dgm:pt>
    <dgm:pt modelId="{49996E6A-0B99-4C39-BCA7-3EDEC90A647B}" type="pres">
      <dgm:prSet presAssocID="{58108D87-0C8A-4689-B916-E27996F0422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9D5746E-BEF8-49FE-B05F-01C751BC98B0}" srcId="{B30C90B5-6E02-49FF-ACA1-7BB261B70091}" destId="{4D62D51F-7AAD-4E0B-A563-0A1CB68EB1EC}" srcOrd="0" destOrd="0" parTransId="{4CA43C27-61E4-4A58-8DE5-A1272B9C0547}" sibTransId="{E7235C8E-652E-4584-9E86-2D9E0438DA4E}"/>
    <dgm:cxn modelId="{9C5323EC-4424-443D-9372-DF1E87826991}" srcId="{B30C90B5-6E02-49FF-ACA1-7BB261B70091}" destId="{A8ECE4AD-20BE-4E01-A2A7-E94AC22C7B4F}" srcOrd="2" destOrd="0" parTransId="{B6D6BD10-B1A7-4E84-84F2-6141F3950DF7}" sibTransId="{5C935DC2-7162-4913-8F9C-75DA63F155EA}"/>
    <dgm:cxn modelId="{6426B17D-9816-41A1-815B-6E2EE7C7B956}" type="presOf" srcId="{C659E7D3-353C-4DC8-9287-B73B55F6E1A9}" destId="{3839CEB4-FCFE-4005-B085-216EC3A18B5E}" srcOrd="0" destOrd="0" presId="urn:microsoft.com/office/officeart/2005/8/layout/list1"/>
    <dgm:cxn modelId="{4CDFE896-D3A2-40A6-9C47-0C8660533B83}" type="presOf" srcId="{58108D87-0C8A-4689-B916-E27996F04226}" destId="{CED4F45F-0398-434D-AF4F-D0DF229783AC}" srcOrd="0" destOrd="0" presId="urn:microsoft.com/office/officeart/2005/8/layout/list1"/>
    <dgm:cxn modelId="{E074FF7D-7F5C-4C04-A761-963EBB22DAD0}" srcId="{B30C90B5-6E02-49FF-ACA1-7BB261B70091}" destId="{AFCC46E3-9546-471C-ACDE-CF58F95B8864}" srcOrd="1" destOrd="0" parTransId="{8443C421-FD6B-477F-9FF2-CEA2C0921EFD}" sibTransId="{D216392A-1CE4-4DF6-B027-AF122DF17E63}"/>
    <dgm:cxn modelId="{96AFDC70-2BD1-429C-8B4B-0CCA8DC1340F}" type="presOf" srcId="{C659E7D3-353C-4DC8-9287-B73B55F6E1A9}" destId="{7916CA0B-94D7-468E-BEF4-C72C1CE8EA73}" srcOrd="1" destOrd="0" presId="urn:microsoft.com/office/officeart/2005/8/layout/list1"/>
    <dgm:cxn modelId="{CD8CD62B-26B4-4E02-BE1D-97D99E0AC03B}" type="presOf" srcId="{4D62D51F-7AAD-4E0B-A563-0A1CB68EB1EC}" destId="{F1CDF851-50AE-4D32-9F5F-4B1EF64DB503}" srcOrd="1" destOrd="0" presId="urn:microsoft.com/office/officeart/2005/8/layout/list1"/>
    <dgm:cxn modelId="{9FAE8B09-77C2-4C69-B52D-EFE6C6F0DB5F}" srcId="{B30C90B5-6E02-49FF-ACA1-7BB261B70091}" destId="{58108D87-0C8A-4689-B916-E27996F04226}" srcOrd="5" destOrd="0" parTransId="{DD946EB8-41B4-4B06-9463-9B4B3897772C}" sibTransId="{8F3C77ED-98D2-4689-BA5F-C90C3D914F83}"/>
    <dgm:cxn modelId="{6EBA653B-B90E-4A85-A069-DEC2DE2F4745}" type="presOf" srcId="{A8ECE4AD-20BE-4E01-A2A7-E94AC22C7B4F}" destId="{AC659B0A-06C8-4C14-AC6C-63B211602DBC}" srcOrd="0" destOrd="0" presId="urn:microsoft.com/office/officeart/2005/8/layout/list1"/>
    <dgm:cxn modelId="{C16F8980-312F-42BB-B13F-21902B7AB085}" type="presOf" srcId="{4D62D51F-7AAD-4E0B-A563-0A1CB68EB1EC}" destId="{64F9A580-08AD-4456-AB11-1210A2DE7DA7}" srcOrd="0" destOrd="0" presId="urn:microsoft.com/office/officeart/2005/8/layout/list1"/>
    <dgm:cxn modelId="{CE38C7BC-62AC-467A-B432-F7B8AA8F2E9F}" type="presOf" srcId="{AFCC46E3-9546-471C-ACDE-CF58F95B8864}" destId="{4C717BDC-0187-4C37-BDBC-0806080ACF95}" srcOrd="1" destOrd="0" presId="urn:microsoft.com/office/officeart/2005/8/layout/list1"/>
    <dgm:cxn modelId="{E812577F-44DC-4DCE-A2D1-F52643CFB479}" type="presOf" srcId="{AFCC46E3-9546-471C-ACDE-CF58F95B8864}" destId="{D476AD36-EFD3-47B4-9F62-763FC6059656}" srcOrd="0" destOrd="0" presId="urn:microsoft.com/office/officeart/2005/8/layout/list1"/>
    <dgm:cxn modelId="{41934680-BB2F-41D8-ABAB-EDA4CA09AE33}" type="presOf" srcId="{A8ECE4AD-20BE-4E01-A2A7-E94AC22C7B4F}" destId="{22A9F02C-8D16-4DE2-9D4D-EA52F329FBBF}" srcOrd="1" destOrd="0" presId="urn:microsoft.com/office/officeart/2005/8/layout/list1"/>
    <dgm:cxn modelId="{FD4BE0F1-6514-463E-A792-150ABE5B5FCC}" srcId="{B30C90B5-6E02-49FF-ACA1-7BB261B70091}" destId="{F383CD8D-EA8E-44C1-80B7-473AABA5A05C}" srcOrd="3" destOrd="0" parTransId="{F8E1F739-96A5-41BF-AF43-F030465CF70D}" sibTransId="{30DE412D-F3BF-4012-B258-8C933DE06D0D}"/>
    <dgm:cxn modelId="{95C5FDAD-50C5-419A-B14C-C3E6C89A76E7}" type="presOf" srcId="{F383CD8D-EA8E-44C1-80B7-473AABA5A05C}" destId="{015DC1EA-6715-4D8E-BE68-9594C52B042A}" srcOrd="1" destOrd="0" presId="urn:microsoft.com/office/officeart/2005/8/layout/list1"/>
    <dgm:cxn modelId="{3331D1DA-A097-4C34-B166-960664289C13}" type="presOf" srcId="{58108D87-0C8A-4689-B916-E27996F04226}" destId="{C474E3BC-AEB7-44DB-9784-A458D107DA23}" srcOrd="1" destOrd="0" presId="urn:microsoft.com/office/officeart/2005/8/layout/list1"/>
    <dgm:cxn modelId="{CC7F8CF0-B7FD-4F7A-96C8-DF3941B9F3B0}" srcId="{B30C90B5-6E02-49FF-ACA1-7BB261B70091}" destId="{C659E7D3-353C-4DC8-9287-B73B55F6E1A9}" srcOrd="4" destOrd="0" parTransId="{9C971D37-3043-4396-ABD6-1F683E4E926E}" sibTransId="{66EE18EB-F7EA-4ACD-8E26-EB0B340425A4}"/>
    <dgm:cxn modelId="{8A3D05C0-B2B0-4A12-81D3-24D0C4630610}" type="presOf" srcId="{F383CD8D-EA8E-44C1-80B7-473AABA5A05C}" destId="{D7B6BA20-BF8C-44C5-B819-9016DB6A8F53}" srcOrd="0" destOrd="0" presId="urn:microsoft.com/office/officeart/2005/8/layout/list1"/>
    <dgm:cxn modelId="{E50F12D2-3999-423A-B3FA-9FC2D48E0906}" type="presOf" srcId="{B30C90B5-6E02-49FF-ACA1-7BB261B70091}" destId="{5F0B5902-A62B-4B90-9977-4062D33EA05F}" srcOrd="0" destOrd="0" presId="urn:microsoft.com/office/officeart/2005/8/layout/list1"/>
    <dgm:cxn modelId="{927DB1CB-03BE-46D5-853B-A4E643D1B83E}" type="presParOf" srcId="{5F0B5902-A62B-4B90-9977-4062D33EA05F}" destId="{F2A35810-71DE-48C6-89F9-CC9572247EC7}" srcOrd="0" destOrd="0" presId="urn:microsoft.com/office/officeart/2005/8/layout/list1"/>
    <dgm:cxn modelId="{96696EE4-5BDF-4ECC-A129-7B900A2B75F0}" type="presParOf" srcId="{F2A35810-71DE-48C6-89F9-CC9572247EC7}" destId="{64F9A580-08AD-4456-AB11-1210A2DE7DA7}" srcOrd="0" destOrd="0" presId="urn:microsoft.com/office/officeart/2005/8/layout/list1"/>
    <dgm:cxn modelId="{322E0C04-665E-422B-8EC7-B3B94479E4D0}" type="presParOf" srcId="{F2A35810-71DE-48C6-89F9-CC9572247EC7}" destId="{F1CDF851-50AE-4D32-9F5F-4B1EF64DB503}" srcOrd="1" destOrd="0" presId="urn:microsoft.com/office/officeart/2005/8/layout/list1"/>
    <dgm:cxn modelId="{7A31FDC2-365C-4CF1-91DD-03D0D8E5841C}" type="presParOf" srcId="{5F0B5902-A62B-4B90-9977-4062D33EA05F}" destId="{77694740-4D53-459C-9331-F2A0C8A003E2}" srcOrd="1" destOrd="0" presId="urn:microsoft.com/office/officeart/2005/8/layout/list1"/>
    <dgm:cxn modelId="{3FDDD2C7-204F-40E8-95D5-F08189708D24}" type="presParOf" srcId="{5F0B5902-A62B-4B90-9977-4062D33EA05F}" destId="{905334A9-D70C-4EF5-B772-4F196C845CAC}" srcOrd="2" destOrd="0" presId="urn:microsoft.com/office/officeart/2005/8/layout/list1"/>
    <dgm:cxn modelId="{987912E6-1F53-4A6A-BF43-E635B381582A}" type="presParOf" srcId="{5F0B5902-A62B-4B90-9977-4062D33EA05F}" destId="{ECC60DA7-0FB0-40AC-A418-DA831DED2AF5}" srcOrd="3" destOrd="0" presId="urn:microsoft.com/office/officeart/2005/8/layout/list1"/>
    <dgm:cxn modelId="{E5AC5893-9593-43DE-AD32-D7A7B409A314}" type="presParOf" srcId="{5F0B5902-A62B-4B90-9977-4062D33EA05F}" destId="{B8FB1026-8FB0-4ADD-84BB-E98DADAA631E}" srcOrd="4" destOrd="0" presId="urn:microsoft.com/office/officeart/2005/8/layout/list1"/>
    <dgm:cxn modelId="{6F00AA8E-4CB9-433A-97F4-6CFE62DE982F}" type="presParOf" srcId="{B8FB1026-8FB0-4ADD-84BB-E98DADAA631E}" destId="{D476AD36-EFD3-47B4-9F62-763FC6059656}" srcOrd="0" destOrd="0" presId="urn:microsoft.com/office/officeart/2005/8/layout/list1"/>
    <dgm:cxn modelId="{022C689D-6C67-403D-86E7-93F5F3B15389}" type="presParOf" srcId="{B8FB1026-8FB0-4ADD-84BB-E98DADAA631E}" destId="{4C717BDC-0187-4C37-BDBC-0806080ACF95}" srcOrd="1" destOrd="0" presId="urn:microsoft.com/office/officeart/2005/8/layout/list1"/>
    <dgm:cxn modelId="{A90EF1B2-62AD-44E3-A385-5207DB464273}" type="presParOf" srcId="{5F0B5902-A62B-4B90-9977-4062D33EA05F}" destId="{1F983055-3493-476F-8338-8BC2A8B7DB68}" srcOrd="5" destOrd="0" presId="urn:microsoft.com/office/officeart/2005/8/layout/list1"/>
    <dgm:cxn modelId="{3E21F4A6-E942-4E59-8373-4AC8A18A29B3}" type="presParOf" srcId="{5F0B5902-A62B-4B90-9977-4062D33EA05F}" destId="{3F364173-9E68-498C-A84E-1E0A53BEDDFA}" srcOrd="6" destOrd="0" presId="urn:microsoft.com/office/officeart/2005/8/layout/list1"/>
    <dgm:cxn modelId="{45B088BF-C3DB-4D7B-A8DD-F2F2159A3ED0}" type="presParOf" srcId="{5F0B5902-A62B-4B90-9977-4062D33EA05F}" destId="{84536F07-0E84-4778-87DB-1E8D65A50347}" srcOrd="7" destOrd="0" presId="urn:microsoft.com/office/officeart/2005/8/layout/list1"/>
    <dgm:cxn modelId="{E3132400-D2A2-4641-BB95-0F891421CB7A}" type="presParOf" srcId="{5F0B5902-A62B-4B90-9977-4062D33EA05F}" destId="{DE2B1286-3EEE-48C8-8584-6119BB283EEF}" srcOrd="8" destOrd="0" presId="urn:microsoft.com/office/officeart/2005/8/layout/list1"/>
    <dgm:cxn modelId="{B5ED793F-0120-47E0-BF8F-84A147D7AB43}" type="presParOf" srcId="{DE2B1286-3EEE-48C8-8584-6119BB283EEF}" destId="{AC659B0A-06C8-4C14-AC6C-63B211602DBC}" srcOrd="0" destOrd="0" presId="urn:microsoft.com/office/officeart/2005/8/layout/list1"/>
    <dgm:cxn modelId="{B3D61F0A-DF67-4E4C-9665-E6FBB91AAD2F}" type="presParOf" srcId="{DE2B1286-3EEE-48C8-8584-6119BB283EEF}" destId="{22A9F02C-8D16-4DE2-9D4D-EA52F329FBBF}" srcOrd="1" destOrd="0" presId="urn:microsoft.com/office/officeart/2005/8/layout/list1"/>
    <dgm:cxn modelId="{4584B992-1B0F-4C73-82D4-60A76B0E9FA2}" type="presParOf" srcId="{5F0B5902-A62B-4B90-9977-4062D33EA05F}" destId="{CD5FBBD2-7224-4E9E-9334-A5AB6996A11A}" srcOrd="9" destOrd="0" presId="urn:microsoft.com/office/officeart/2005/8/layout/list1"/>
    <dgm:cxn modelId="{291FD197-CD36-4959-92E5-6E3A1CF22629}" type="presParOf" srcId="{5F0B5902-A62B-4B90-9977-4062D33EA05F}" destId="{71DE53E6-B42C-4484-95A5-620A85C5EB62}" srcOrd="10" destOrd="0" presId="urn:microsoft.com/office/officeart/2005/8/layout/list1"/>
    <dgm:cxn modelId="{F8E126AE-549C-4DE5-B738-E6ED4FF8D4DD}" type="presParOf" srcId="{5F0B5902-A62B-4B90-9977-4062D33EA05F}" destId="{A74AA232-2979-40E6-BC1F-60A9725EA8C4}" srcOrd="11" destOrd="0" presId="urn:microsoft.com/office/officeart/2005/8/layout/list1"/>
    <dgm:cxn modelId="{F6E29CD2-4C33-42EC-94C1-1D2A2AA4DB6B}" type="presParOf" srcId="{5F0B5902-A62B-4B90-9977-4062D33EA05F}" destId="{5E857826-0E24-41D3-B4E3-37380590FCC9}" srcOrd="12" destOrd="0" presId="urn:microsoft.com/office/officeart/2005/8/layout/list1"/>
    <dgm:cxn modelId="{98FEA960-43B8-431B-94BC-47226FD74C16}" type="presParOf" srcId="{5E857826-0E24-41D3-B4E3-37380590FCC9}" destId="{D7B6BA20-BF8C-44C5-B819-9016DB6A8F53}" srcOrd="0" destOrd="0" presId="urn:microsoft.com/office/officeart/2005/8/layout/list1"/>
    <dgm:cxn modelId="{88460DE0-15D1-4160-80EC-E970FBE8BB3E}" type="presParOf" srcId="{5E857826-0E24-41D3-B4E3-37380590FCC9}" destId="{015DC1EA-6715-4D8E-BE68-9594C52B042A}" srcOrd="1" destOrd="0" presId="urn:microsoft.com/office/officeart/2005/8/layout/list1"/>
    <dgm:cxn modelId="{02C4DDA6-1219-45B1-8A83-11E961301DF7}" type="presParOf" srcId="{5F0B5902-A62B-4B90-9977-4062D33EA05F}" destId="{7C9F1A93-7B67-4126-AA65-CFBC6C2F487C}" srcOrd="13" destOrd="0" presId="urn:microsoft.com/office/officeart/2005/8/layout/list1"/>
    <dgm:cxn modelId="{5934C54B-93E6-47CA-87F3-1FFFD5D0F045}" type="presParOf" srcId="{5F0B5902-A62B-4B90-9977-4062D33EA05F}" destId="{6602E0AB-7257-4912-BAE2-B532150CFD95}" srcOrd="14" destOrd="0" presId="urn:microsoft.com/office/officeart/2005/8/layout/list1"/>
    <dgm:cxn modelId="{94ED1B1F-ECDA-4EF5-AB50-245F89B2C54D}" type="presParOf" srcId="{5F0B5902-A62B-4B90-9977-4062D33EA05F}" destId="{0EB3214E-EBB6-4DE2-AA53-23FBD82B5C2B}" srcOrd="15" destOrd="0" presId="urn:microsoft.com/office/officeart/2005/8/layout/list1"/>
    <dgm:cxn modelId="{779DC4CF-5639-4F60-8BC5-8E9C9CD44ADA}" type="presParOf" srcId="{5F0B5902-A62B-4B90-9977-4062D33EA05F}" destId="{A108BD95-1DB7-4373-9AE0-95B0614F9778}" srcOrd="16" destOrd="0" presId="urn:microsoft.com/office/officeart/2005/8/layout/list1"/>
    <dgm:cxn modelId="{D4E406A1-A160-45DD-A6DE-E8F84F203CB4}" type="presParOf" srcId="{A108BD95-1DB7-4373-9AE0-95B0614F9778}" destId="{3839CEB4-FCFE-4005-B085-216EC3A18B5E}" srcOrd="0" destOrd="0" presId="urn:microsoft.com/office/officeart/2005/8/layout/list1"/>
    <dgm:cxn modelId="{6779142A-9981-438C-91E3-24EF025AB159}" type="presParOf" srcId="{A108BD95-1DB7-4373-9AE0-95B0614F9778}" destId="{7916CA0B-94D7-468E-BEF4-C72C1CE8EA73}" srcOrd="1" destOrd="0" presId="urn:microsoft.com/office/officeart/2005/8/layout/list1"/>
    <dgm:cxn modelId="{3226D6A3-AB46-4705-A1F7-74F2F39C0398}" type="presParOf" srcId="{5F0B5902-A62B-4B90-9977-4062D33EA05F}" destId="{3B3D00F2-A54C-4075-9EBF-7B9BB1B3A37C}" srcOrd="17" destOrd="0" presId="urn:microsoft.com/office/officeart/2005/8/layout/list1"/>
    <dgm:cxn modelId="{045E17B8-6AE1-4799-92F2-3FD49D8951FC}" type="presParOf" srcId="{5F0B5902-A62B-4B90-9977-4062D33EA05F}" destId="{E778E708-9F9E-420A-B983-BB1EC7ABA649}" srcOrd="18" destOrd="0" presId="urn:microsoft.com/office/officeart/2005/8/layout/list1"/>
    <dgm:cxn modelId="{6BBC3327-110D-4803-83F7-C61C1D5C9AB8}" type="presParOf" srcId="{5F0B5902-A62B-4B90-9977-4062D33EA05F}" destId="{0C5DDF0F-BA27-4056-93B8-1386B8DE6CCE}" srcOrd="19" destOrd="0" presId="urn:microsoft.com/office/officeart/2005/8/layout/list1"/>
    <dgm:cxn modelId="{7CC92245-7F44-45EB-9670-3AEBE0D55CB8}" type="presParOf" srcId="{5F0B5902-A62B-4B90-9977-4062D33EA05F}" destId="{680AB2F9-E4A8-490D-8345-AF9D0342D33A}" srcOrd="20" destOrd="0" presId="urn:microsoft.com/office/officeart/2005/8/layout/list1"/>
    <dgm:cxn modelId="{B1600D27-5028-4A34-BEF4-DCEAF218B013}" type="presParOf" srcId="{680AB2F9-E4A8-490D-8345-AF9D0342D33A}" destId="{CED4F45F-0398-434D-AF4F-D0DF229783AC}" srcOrd="0" destOrd="0" presId="urn:microsoft.com/office/officeart/2005/8/layout/list1"/>
    <dgm:cxn modelId="{6D33DAFF-9171-4066-9253-0ED6EDAF9B70}" type="presParOf" srcId="{680AB2F9-E4A8-490D-8345-AF9D0342D33A}" destId="{C474E3BC-AEB7-44DB-9784-A458D107DA23}" srcOrd="1" destOrd="0" presId="urn:microsoft.com/office/officeart/2005/8/layout/list1"/>
    <dgm:cxn modelId="{0CC73A01-8BF7-4803-9997-6DC6CD9D347C}" type="presParOf" srcId="{5F0B5902-A62B-4B90-9977-4062D33EA05F}" destId="{F95F22C2-2097-42EB-9853-E544991760AC}" srcOrd="21" destOrd="0" presId="urn:microsoft.com/office/officeart/2005/8/layout/list1"/>
    <dgm:cxn modelId="{73B4461C-8A11-490D-839A-FBB3708D7646}" type="presParOf" srcId="{5F0B5902-A62B-4B90-9977-4062D33EA05F}" destId="{49996E6A-0B99-4C39-BCA7-3EDEC90A647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76468B-2D05-4FE5-835F-952382B45D2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BB33D6-65A0-446D-9780-D1E12FDAE281}">
      <dgm:prSet phldrT="[Текст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bg1">
                  <a:lumMod val="85000"/>
                </a:schemeClr>
              </a:solidFill>
            </a:rPr>
            <a:t>ЦІЛЬ</a:t>
          </a:r>
          <a:endParaRPr lang="ru-RU" b="1" dirty="0">
            <a:solidFill>
              <a:schemeClr val="bg1">
                <a:lumMod val="85000"/>
              </a:schemeClr>
            </a:solidFill>
          </a:endParaRPr>
        </a:p>
      </dgm:t>
    </dgm:pt>
    <dgm:pt modelId="{93C3F0E3-6874-4ED1-BF01-88BAFC76644E}" type="parTrans" cxnId="{18DA58D5-858D-4101-BE2E-673D45C6E827}">
      <dgm:prSet/>
      <dgm:spPr/>
      <dgm:t>
        <a:bodyPr/>
        <a:lstStyle/>
        <a:p>
          <a:endParaRPr lang="ru-RU"/>
        </a:p>
      </dgm:t>
    </dgm:pt>
    <dgm:pt modelId="{C90742CC-22F0-4C0A-84A8-40CCFB088A2D}" type="sibTrans" cxnId="{18DA58D5-858D-4101-BE2E-673D45C6E827}">
      <dgm:prSet/>
      <dgm:spPr/>
      <dgm:t>
        <a:bodyPr/>
        <a:lstStyle/>
        <a:p>
          <a:endParaRPr lang="ru-RU"/>
        </a:p>
      </dgm:t>
    </dgm:pt>
    <dgm:pt modelId="{986EA31E-2C22-40E9-B5D3-5349E91CA44D}">
      <dgm:prSet phldrT="[Текст]" custT="1"/>
      <dgm:spPr/>
      <dgm:t>
        <a:bodyPr/>
        <a:lstStyle/>
        <a:p>
          <a:r>
            <a:rPr lang="uk-UA" sz="2000" b="1" noProof="0" dirty="0" smtClean="0">
              <a:solidFill>
                <a:schemeClr val="tx2">
                  <a:lumMod val="50000"/>
                </a:schemeClr>
              </a:solidFill>
            </a:rPr>
            <a:t>Централізований</a:t>
          </a:r>
          <a:endParaRPr lang="uk-UA" sz="20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1B0D5725-6931-4EDD-8388-4B4C6333E6C8}" type="parTrans" cxnId="{E771504F-A9F3-45EB-93E2-B798AAB56B7C}">
      <dgm:prSet/>
      <dgm:spPr/>
      <dgm:t>
        <a:bodyPr/>
        <a:lstStyle/>
        <a:p>
          <a:endParaRPr lang="ru-RU"/>
        </a:p>
      </dgm:t>
    </dgm:pt>
    <dgm:pt modelId="{90F561A4-24D1-47FE-9DE5-2A466B2FAB84}" type="sibTrans" cxnId="{E771504F-A9F3-45EB-93E2-B798AAB56B7C}">
      <dgm:prSet/>
      <dgm:spPr/>
      <dgm:t>
        <a:bodyPr/>
        <a:lstStyle/>
        <a:p>
          <a:endParaRPr lang="ru-RU"/>
        </a:p>
      </dgm:t>
    </dgm:pt>
    <dgm:pt modelId="{EFC89922-26B5-4EE9-A9AE-69A632C551A5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50000"/>
                </a:schemeClr>
              </a:solidFill>
            </a:rPr>
            <a:t>Децентралізований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3F605ED9-5D6C-4FB6-BA27-FFF03ABAE964}" type="parTrans" cxnId="{E13D3026-B802-4374-A812-60C33B8C9934}">
      <dgm:prSet/>
      <dgm:spPr/>
      <dgm:t>
        <a:bodyPr/>
        <a:lstStyle/>
        <a:p>
          <a:endParaRPr lang="ru-RU"/>
        </a:p>
      </dgm:t>
    </dgm:pt>
    <dgm:pt modelId="{3935B687-C174-419D-82BE-8684D48284DA}" type="sibTrans" cxnId="{E13D3026-B802-4374-A812-60C33B8C9934}">
      <dgm:prSet/>
      <dgm:spPr/>
      <dgm:t>
        <a:bodyPr/>
        <a:lstStyle/>
        <a:p>
          <a:endParaRPr lang="ru-RU"/>
        </a:p>
      </dgm:t>
    </dgm:pt>
    <dgm:pt modelId="{D5E26DE2-0BD1-47FD-A675-C5F47615A770}">
      <dgm:prSet phldrT="[Текст]"/>
      <dgm:spPr/>
      <dgm:t>
        <a:bodyPr/>
        <a:lstStyle/>
        <a:p>
          <a:r>
            <a:rPr lang="uk-UA" b="1" dirty="0" smtClean="0">
              <a:solidFill>
                <a:schemeClr val="tx2">
                  <a:lumMod val="50000"/>
                </a:schemeClr>
              </a:solidFill>
            </a:rPr>
            <a:t>Змішаний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A429B7B1-37B0-4467-9C5F-9A709BF3F3C8}" type="parTrans" cxnId="{3882A903-7F72-4578-AFAA-A3E3923124CA}">
      <dgm:prSet/>
      <dgm:spPr/>
      <dgm:t>
        <a:bodyPr/>
        <a:lstStyle/>
        <a:p>
          <a:endParaRPr lang="ru-RU"/>
        </a:p>
      </dgm:t>
    </dgm:pt>
    <dgm:pt modelId="{498EA645-B3C3-44CE-8EA0-9C488D0F0741}" type="sibTrans" cxnId="{3882A903-7F72-4578-AFAA-A3E3923124CA}">
      <dgm:prSet/>
      <dgm:spPr/>
      <dgm:t>
        <a:bodyPr/>
        <a:lstStyle/>
        <a:p>
          <a:endParaRPr lang="ru-RU"/>
        </a:p>
      </dgm:t>
    </dgm:pt>
    <dgm:pt modelId="{A8BC1A5E-4949-450D-899A-BBCC186909C7}" type="pres">
      <dgm:prSet presAssocID="{E676468B-2D05-4FE5-835F-952382B45D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88282-4E9C-432C-8582-D6214FB1DCAD}" type="pres">
      <dgm:prSet presAssocID="{91BB33D6-65A0-446D-9780-D1E12FDAE281}" presName="centerShape" presStyleLbl="node0" presStyleIdx="0" presStyleCnt="1"/>
      <dgm:spPr/>
      <dgm:t>
        <a:bodyPr/>
        <a:lstStyle/>
        <a:p>
          <a:endParaRPr lang="ru-RU"/>
        </a:p>
      </dgm:t>
    </dgm:pt>
    <dgm:pt modelId="{2F84AE3F-CBAD-4767-8D58-680DC5D6DC0B}" type="pres">
      <dgm:prSet presAssocID="{1B0D5725-6931-4EDD-8388-4B4C6333E6C8}" presName="parTrans" presStyleLbl="bgSibTrans2D1" presStyleIdx="0" presStyleCnt="3" custLinFactNeighborX="5934" custLinFactNeighborY="14883"/>
      <dgm:spPr/>
      <dgm:t>
        <a:bodyPr/>
        <a:lstStyle/>
        <a:p>
          <a:endParaRPr lang="ru-RU"/>
        </a:p>
      </dgm:t>
    </dgm:pt>
    <dgm:pt modelId="{E36692C2-30B1-42F1-820A-09A53E112CEC}" type="pres">
      <dgm:prSet presAssocID="{986EA31E-2C22-40E9-B5D3-5349E91CA44D}" presName="node" presStyleLbl="node1" presStyleIdx="0" presStyleCnt="3" custScaleX="101381" custRadScaleRad="103507" custRadScaleInc="9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69976-0953-4430-AACB-D02903877AEC}" type="pres">
      <dgm:prSet presAssocID="{3F605ED9-5D6C-4FB6-BA27-FFF03ABAE96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F557AE0A-1579-47B3-AE2B-712E9D8C479E}" type="pres">
      <dgm:prSet presAssocID="{EFC89922-26B5-4EE9-A9AE-69A632C551A5}" presName="node" presStyleLbl="node1" presStyleIdx="1" presStyleCnt="3" custScaleX="118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F8B21-1847-4BD7-AFB2-FBC3E0827045}" type="pres">
      <dgm:prSet presAssocID="{A429B7B1-37B0-4467-9C5F-9A709BF3F3C8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EA9A523A-7080-4605-AB2F-515024BD88D9}" type="pres">
      <dgm:prSet presAssocID="{D5E26DE2-0BD1-47FD-A675-C5F47615A770}" presName="node" presStyleLbl="node1" presStyleIdx="2" presStyleCnt="3" custScaleX="89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1C0B5-0854-4227-A374-3324C96AD648}" type="presOf" srcId="{EFC89922-26B5-4EE9-A9AE-69A632C551A5}" destId="{F557AE0A-1579-47B3-AE2B-712E9D8C479E}" srcOrd="0" destOrd="0" presId="urn:microsoft.com/office/officeart/2005/8/layout/radial4"/>
    <dgm:cxn modelId="{B96EAF99-85D3-403B-ABEA-8F06BF779083}" type="presOf" srcId="{91BB33D6-65A0-446D-9780-D1E12FDAE281}" destId="{D3488282-4E9C-432C-8582-D6214FB1DCAD}" srcOrd="0" destOrd="0" presId="urn:microsoft.com/office/officeart/2005/8/layout/radial4"/>
    <dgm:cxn modelId="{4E5BF67C-A956-4EE9-AED9-DD501989326A}" type="presOf" srcId="{986EA31E-2C22-40E9-B5D3-5349E91CA44D}" destId="{E36692C2-30B1-42F1-820A-09A53E112CEC}" srcOrd="0" destOrd="0" presId="urn:microsoft.com/office/officeart/2005/8/layout/radial4"/>
    <dgm:cxn modelId="{1C4C0044-C3E9-442C-9EC8-4DC5990F63CF}" type="presOf" srcId="{3F605ED9-5D6C-4FB6-BA27-FFF03ABAE964}" destId="{40A69976-0953-4430-AACB-D02903877AEC}" srcOrd="0" destOrd="0" presId="urn:microsoft.com/office/officeart/2005/8/layout/radial4"/>
    <dgm:cxn modelId="{E13D3026-B802-4374-A812-60C33B8C9934}" srcId="{91BB33D6-65A0-446D-9780-D1E12FDAE281}" destId="{EFC89922-26B5-4EE9-A9AE-69A632C551A5}" srcOrd="1" destOrd="0" parTransId="{3F605ED9-5D6C-4FB6-BA27-FFF03ABAE964}" sibTransId="{3935B687-C174-419D-82BE-8684D48284DA}"/>
    <dgm:cxn modelId="{4DFC8673-DED3-46D8-BFF6-C84B91A6ADC5}" type="presOf" srcId="{1B0D5725-6931-4EDD-8388-4B4C6333E6C8}" destId="{2F84AE3F-CBAD-4767-8D58-680DC5D6DC0B}" srcOrd="0" destOrd="0" presId="urn:microsoft.com/office/officeart/2005/8/layout/radial4"/>
    <dgm:cxn modelId="{E771504F-A9F3-45EB-93E2-B798AAB56B7C}" srcId="{91BB33D6-65A0-446D-9780-D1E12FDAE281}" destId="{986EA31E-2C22-40E9-B5D3-5349E91CA44D}" srcOrd="0" destOrd="0" parTransId="{1B0D5725-6931-4EDD-8388-4B4C6333E6C8}" sibTransId="{90F561A4-24D1-47FE-9DE5-2A466B2FAB84}"/>
    <dgm:cxn modelId="{F968A601-DD9B-4388-B619-BE3AF021E10F}" type="presOf" srcId="{A429B7B1-37B0-4467-9C5F-9A709BF3F3C8}" destId="{889F8B21-1847-4BD7-AFB2-FBC3E0827045}" srcOrd="0" destOrd="0" presId="urn:microsoft.com/office/officeart/2005/8/layout/radial4"/>
    <dgm:cxn modelId="{18DA58D5-858D-4101-BE2E-673D45C6E827}" srcId="{E676468B-2D05-4FE5-835F-952382B45D28}" destId="{91BB33D6-65A0-446D-9780-D1E12FDAE281}" srcOrd="0" destOrd="0" parTransId="{93C3F0E3-6874-4ED1-BF01-88BAFC76644E}" sibTransId="{C90742CC-22F0-4C0A-84A8-40CCFB088A2D}"/>
    <dgm:cxn modelId="{124B619E-B811-4808-90A5-D898746888F1}" type="presOf" srcId="{E676468B-2D05-4FE5-835F-952382B45D28}" destId="{A8BC1A5E-4949-450D-899A-BBCC186909C7}" srcOrd="0" destOrd="0" presId="urn:microsoft.com/office/officeart/2005/8/layout/radial4"/>
    <dgm:cxn modelId="{3882A903-7F72-4578-AFAA-A3E3923124CA}" srcId="{91BB33D6-65A0-446D-9780-D1E12FDAE281}" destId="{D5E26DE2-0BD1-47FD-A675-C5F47615A770}" srcOrd="2" destOrd="0" parTransId="{A429B7B1-37B0-4467-9C5F-9A709BF3F3C8}" sibTransId="{498EA645-B3C3-44CE-8EA0-9C488D0F0741}"/>
    <dgm:cxn modelId="{98F38900-F6CB-44F5-931D-51C68939A7AD}" type="presOf" srcId="{D5E26DE2-0BD1-47FD-A675-C5F47615A770}" destId="{EA9A523A-7080-4605-AB2F-515024BD88D9}" srcOrd="0" destOrd="0" presId="urn:microsoft.com/office/officeart/2005/8/layout/radial4"/>
    <dgm:cxn modelId="{6D414ED8-579D-483B-9A62-A1B28E5D031A}" type="presParOf" srcId="{A8BC1A5E-4949-450D-899A-BBCC186909C7}" destId="{D3488282-4E9C-432C-8582-D6214FB1DCAD}" srcOrd="0" destOrd="0" presId="urn:microsoft.com/office/officeart/2005/8/layout/radial4"/>
    <dgm:cxn modelId="{35AE0387-AE37-4308-A42D-76D35C58A7DC}" type="presParOf" srcId="{A8BC1A5E-4949-450D-899A-BBCC186909C7}" destId="{2F84AE3F-CBAD-4767-8D58-680DC5D6DC0B}" srcOrd="1" destOrd="0" presId="urn:microsoft.com/office/officeart/2005/8/layout/radial4"/>
    <dgm:cxn modelId="{F6ACCE05-F96C-432B-8512-208F23B9EA41}" type="presParOf" srcId="{A8BC1A5E-4949-450D-899A-BBCC186909C7}" destId="{E36692C2-30B1-42F1-820A-09A53E112CEC}" srcOrd="2" destOrd="0" presId="urn:microsoft.com/office/officeart/2005/8/layout/radial4"/>
    <dgm:cxn modelId="{C0821E60-8ACB-44C9-84AF-B4661208B529}" type="presParOf" srcId="{A8BC1A5E-4949-450D-899A-BBCC186909C7}" destId="{40A69976-0953-4430-AACB-D02903877AEC}" srcOrd="3" destOrd="0" presId="urn:microsoft.com/office/officeart/2005/8/layout/radial4"/>
    <dgm:cxn modelId="{1A5298E2-CC0E-4FBC-B096-697BD76EAB03}" type="presParOf" srcId="{A8BC1A5E-4949-450D-899A-BBCC186909C7}" destId="{F557AE0A-1579-47B3-AE2B-712E9D8C479E}" srcOrd="4" destOrd="0" presId="urn:microsoft.com/office/officeart/2005/8/layout/radial4"/>
    <dgm:cxn modelId="{83E80CBF-9DD8-49C9-AEF9-044AA236550E}" type="presParOf" srcId="{A8BC1A5E-4949-450D-899A-BBCC186909C7}" destId="{889F8B21-1847-4BD7-AFB2-FBC3E0827045}" srcOrd="5" destOrd="0" presId="urn:microsoft.com/office/officeart/2005/8/layout/radial4"/>
    <dgm:cxn modelId="{4B62EDEB-BD06-4993-A328-E2C290453D6C}" type="presParOf" srcId="{A8BC1A5E-4949-450D-899A-BBCC186909C7}" destId="{EA9A523A-7080-4605-AB2F-515024BD88D9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FD50F9-45BD-44E8-AC7A-6CF4309BBDA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295D50-AC64-4793-9990-CD1771D685EA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tx2">
                  <a:lumMod val="50000"/>
                </a:schemeClr>
              </a:solidFill>
            </a:rPr>
            <a:t>За рівнями мінливості</a:t>
          </a:r>
          <a:endParaRPr lang="ru-RU" sz="1800" b="1" dirty="0">
            <a:solidFill>
              <a:schemeClr val="tx2">
                <a:lumMod val="50000"/>
              </a:schemeClr>
            </a:solidFill>
          </a:endParaRPr>
        </a:p>
      </dgm:t>
    </dgm:pt>
    <dgm:pt modelId="{1B23D7FA-54FA-4A11-BD99-ED31B0ECDA6E}" type="parTrans" cxnId="{82F7D932-37AA-4EFE-A613-A4C5ED05D8E1}">
      <dgm:prSet/>
      <dgm:spPr/>
      <dgm:t>
        <a:bodyPr/>
        <a:lstStyle/>
        <a:p>
          <a:endParaRPr lang="ru-RU"/>
        </a:p>
      </dgm:t>
    </dgm:pt>
    <dgm:pt modelId="{9B24EEDB-F7B7-4172-B2BF-C061C6969A98}" type="sibTrans" cxnId="{82F7D932-37AA-4EFE-A613-A4C5ED05D8E1}">
      <dgm:prSet/>
      <dgm:spPr/>
      <dgm:t>
        <a:bodyPr/>
        <a:lstStyle/>
        <a:p>
          <a:endParaRPr lang="ru-RU"/>
        </a:p>
      </dgm:t>
    </dgm:pt>
    <dgm:pt modelId="{E3A344EB-D56A-4317-81D8-1E6E9587ABA2}">
      <dgm:prSet phldrT="[Текст]" custT="1"/>
      <dgm:spPr/>
      <dgm:t>
        <a:bodyPr/>
        <a:lstStyle/>
        <a:p>
          <a:pPr algn="ctr"/>
          <a:r>
            <a:rPr lang="uk-UA" sz="2400" dirty="0" smtClean="0"/>
            <a:t>Стабільна</a:t>
          </a:r>
          <a:endParaRPr lang="ru-RU" sz="2400" dirty="0"/>
        </a:p>
      </dgm:t>
    </dgm:pt>
    <dgm:pt modelId="{0985A3DD-6A2C-4FD6-B985-04EB6B57D4BC}" type="parTrans" cxnId="{E148C35F-8197-440D-A665-BD8F86B5609E}">
      <dgm:prSet/>
      <dgm:spPr/>
      <dgm:t>
        <a:bodyPr/>
        <a:lstStyle/>
        <a:p>
          <a:endParaRPr lang="ru-RU"/>
        </a:p>
      </dgm:t>
    </dgm:pt>
    <dgm:pt modelId="{1E0AD580-9C51-44E8-AEA1-6C214652A6BF}" type="sibTrans" cxnId="{E148C35F-8197-440D-A665-BD8F86B5609E}">
      <dgm:prSet/>
      <dgm:spPr/>
      <dgm:t>
        <a:bodyPr/>
        <a:lstStyle/>
        <a:p>
          <a:endParaRPr lang="ru-RU"/>
        </a:p>
      </dgm:t>
    </dgm:pt>
    <dgm:pt modelId="{27B1EDC1-FD04-4E6B-8BAD-E37A11030B23}">
      <dgm:prSet phldrT="[Текст]" custT="1"/>
      <dgm:spPr/>
      <dgm:t>
        <a:bodyPr/>
        <a:lstStyle/>
        <a:p>
          <a:pPr algn="ctr"/>
          <a:r>
            <a:rPr lang="uk-UA" sz="2400" dirty="0" smtClean="0"/>
            <a:t>Мінлива</a:t>
          </a:r>
          <a:endParaRPr lang="ru-RU" sz="2400" dirty="0"/>
        </a:p>
      </dgm:t>
    </dgm:pt>
    <dgm:pt modelId="{5B3951BE-E1A4-46BC-B45B-6D271D216834}" type="parTrans" cxnId="{92519792-AD5C-4A3A-A646-CCE8AC6F8152}">
      <dgm:prSet/>
      <dgm:spPr/>
      <dgm:t>
        <a:bodyPr/>
        <a:lstStyle/>
        <a:p>
          <a:endParaRPr lang="ru-RU"/>
        </a:p>
      </dgm:t>
    </dgm:pt>
    <dgm:pt modelId="{E3E2A546-6E7A-4B24-942E-A71987FDEB31}" type="sibTrans" cxnId="{92519792-AD5C-4A3A-A646-CCE8AC6F8152}">
      <dgm:prSet/>
      <dgm:spPr/>
      <dgm:t>
        <a:bodyPr/>
        <a:lstStyle/>
        <a:p>
          <a:endParaRPr lang="ru-RU"/>
        </a:p>
      </dgm:t>
    </dgm:pt>
    <dgm:pt modelId="{92B25DC7-FEAB-461D-8FE5-CF14234C0022}">
      <dgm:prSet phldrT="[Текст]" custT="1"/>
      <dgm:spPr/>
      <dgm:t>
        <a:bodyPr/>
        <a:lstStyle/>
        <a:p>
          <a:r>
            <a:rPr lang="uk-UA" sz="2400" b="1" dirty="0" err="1" smtClean="0">
              <a:solidFill>
                <a:schemeClr val="tx2">
                  <a:lumMod val="50000"/>
                </a:schemeClr>
              </a:solidFill>
            </a:rPr>
            <a:t>Дж.Томпсон</a:t>
          </a:r>
          <a:endParaRPr lang="ru-RU" sz="2400" b="1" dirty="0">
            <a:solidFill>
              <a:schemeClr val="tx2">
                <a:lumMod val="50000"/>
              </a:schemeClr>
            </a:solidFill>
          </a:endParaRPr>
        </a:p>
      </dgm:t>
    </dgm:pt>
    <dgm:pt modelId="{435A5050-AE0E-4038-BC65-E69EA03D3C48}" type="parTrans" cxnId="{561F3470-BB03-44CC-933D-2EA200E606C0}">
      <dgm:prSet/>
      <dgm:spPr/>
      <dgm:t>
        <a:bodyPr/>
        <a:lstStyle/>
        <a:p>
          <a:endParaRPr lang="ru-RU"/>
        </a:p>
      </dgm:t>
    </dgm:pt>
    <dgm:pt modelId="{1CD3EF56-1A1D-4DCD-8B71-72FADC271638}" type="sibTrans" cxnId="{561F3470-BB03-44CC-933D-2EA200E606C0}">
      <dgm:prSet/>
      <dgm:spPr/>
      <dgm:t>
        <a:bodyPr/>
        <a:lstStyle/>
        <a:p>
          <a:endParaRPr lang="ru-RU"/>
        </a:p>
      </dgm:t>
    </dgm:pt>
    <dgm:pt modelId="{B8173E20-5843-47DC-AE5F-90F4C6C99C8F}">
      <dgm:prSet phldrT="[Текст]" custT="1"/>
      <dgm:spPr/>
      <dgm:t>
        <a:bodyPr/>
        <a:lstStyle/>
        <a:p>
          <a:r>
            <a:rPr lang="uk-UA" sz="2000" dirty="0" smtClean="0"/>
            <a:t>багатоланкові</a:t>
          </a:r>
          <a:endParaRPr lang="ru-RU" sz="2000" dirty="0"/>
        </a:p>
      </dgm:t>
    </dgm:pt>
    <dgm:pt modelId="{5AA39C07-648B-4C44-9CB4-FB145933BFDA}" type="parTrans" cxnId="{B7DAA422-4AC5-49A1-AA61-98A5C5524B8C}">
      <dgm:prSet/>
      <dgm:spPr/>
      <dgm:t>
        <a:bodyPr/>
        <a:lstStyle/>
        <a:p>
          <a:endParaRPr lang="ru-RU"/>
        </a:p>
      </dgm:t>
    </dgm:pt>
    <dgm:pt modelId="{290187F3-659B-4882-9791-98B7C82E5F2E}" type="sibTrans" cxnId="{B7DAA422-4AC5-49A1-AA61-98A5C5524B8C}">
      <dgm:prSet/>
      <dgm:spPr/>
      <dgm:t>
        <a:bodyPr/>
        <a:lstStyle/>
        <a:p>
          <a:endParaRPr lang="ru-RU"/>
        </a:p>
      </dgm:t>
    </dgm:pt>
    <dgm:pt modelId="{80DC9F53-C4DB-4805-AA9E-B2BA00AB0EA0}">
      <dgm:prSet phldrT="[Текст]" custT="1"/>
      <dgm:spPr/>
      <dgm:t>
        <a:bodyPr/>
        <a:lstStyle/>
        <a:p>
          <a:r>
            <a:rPr lang="uk-UA" sz="2000" dirty="0" smtClean="0"/>
            <a:t>Посередницькі</a:t>
          </a:r>
          <a:endParaRPr lang="ru-RU" sz="2000" dirty="0"/>
        </a:p>
      </dgm:t>
    </dgm:pt>
    <dgm:pt modelId="{D119D016-89E9-422B-BDDB-F8012E702A54}" type="parTrans" cxnId="{61D9FB01-B6EA-49E6-801B-B8C4CF658AED}">
      <dgm:prSet/>
      <dgm:spPr/>
      <dgm:t>
        <a:bodyPr/>
        <a:lstStyle/>
        <a:p>
          <a:endParaRPr lang="ru-RU"/>
        </a:p>
      </dgm:t>
    </dgm:pt>
    <dgm:pt modelId="{6B323EC9-EB1E-4C8C-8508-B5E79226D8E8}" type="sibTrans" cxnId="{61D9FB01-B6EA-49E6-801B-B8C4CF658AED}">
      <dgm:prSet/>
      <dgm:spPr/>
      <dgm:t>
        <a:bodyPr/>
        <a:lstStyle/>
        <a:p>
          <a:endParaRPr lang="ru-RU"/>
        </a:p>
      </dgm:t>
    </dgm:pt>
    <dgm:pt modelId="{01B63BDA-8EA5-457C-B38B-EB61FAA67A1C}">
      <dgm:prSet phldrT="[Текст]" custT="1"/>
      <dgm:spPr/>
      <dgm:t>
        <a:bodyPr/>
        <a:lstStyle/>
        <a:p>
          <a:r>
            <a:rPr lang="uk-UA" sz="1800" b="1" dirty="0" err="1" smtClean="0">
              <a:solidFill>
                <a:schemeClr val="tx2">
                  <a:lumMod val="50000"/>
                </a:schemeClr>
              </a:solidFill>
            </a:rPr>
            <a:t>Дж.Вудворд</a:t>
          </a:r>
          <a:r>
            <a:rPr lang="uk-UA" sz="1800" b="1" dirty="0" smtClean="0">
              <a:solidFill>
                <a:schemeClr val="tx2">
                  <a:lumMod val="50000"/>
                </a:schemeClr>
              </a:solidFill>
            </a:rPr>
            <a:t> (виробництво</a:t>
          </a:r>
          <a:r>
            <a:rPr lang="uk-UA" sz="1500" dirty="0" smtClean="0"/>
            <a:t>)</a:t>
          </a:r>
          <a:endParaRPr lang="ru-RU" sz="1500" dirty="0"/>
        </a:p>
      </dgm:t>
    </dgm:pt>
    <dgm:pt modelId="{62D75AD6-4B0A-45D4-ACF4-C72B00E6579B}" type="parTrans" cxnId="{59F3FD6B-B7CB-45B6-B9C3-A1A1AFD49C20}">
      <dgm:prSet/>
      <dgm:spPr/>
      <dgm:t>
        <a:bodyPr/>
        <a:lstStyle/>
        <a:p>
          <a:endParaRPr lang="ru-RU"/>
        </a:p>
      </dgm:t>
    </dgm:pt>
    <dgm:pt modelId="{A48FEE5A-FB56-42F1-B198-37C7A841ECF4}" type="sibTrans" cxnId="{59F3FD6B-B7CB-45B6-B9C3-A1A1AFD49C20}">
      <dgm:prSet/>
      <dgm:spPr/>
      <dgm:t>
        <a:bodyPr/>
        <a:lstStyle/>
        <a:p>
          <a:endParaRPr lang="ru-RU"/>
        </a:p>
      </dgm:t>
    </dgm:pt>
    <dgm:pt modelId="{C70974E0-B9CB-4E28-BD11-BD852E425C49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Дрібносерійне/одиничне </a:t>
          </a:r>
          <a:endParaRPr lang="ru-RU" sz="16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9CDB7-93E3-4991-9D46-B1B5C9783D33}" type="parTrans" cxnId="{FF4C1405-BA60-428A-A2FB-D140DE52BBC0}">
      <dgm:prSet/>
      <dgm:spPr/>
      <dgm:t>
        <a:bodyPr/>
        <a:lstStyle/>
        <a:p>
          <a:endParaRPr lang="ru-RU"/>
        </a:p>
      </dgm:t>
    </dgm:pt>
    <dgm:pt modelId="{21427A01-FD5A-4C19-8763-920FEE036437}" type="sibTrans" cxnId="{FF4C1405-BA60-428A-A2FB-D140DE52BBC0}">
      <dgm:prSet/>
      <dgm:spPr/>
      <dgm:t>
        <a:bodyPr/>
        <a:lstStyle/>
        <a:p>
          <a:endParaRPr lang="ru-RU"/>
        </a:p>
      </dgm:t>
    </dgm:pt>
    <dgm:pt modelId="{FFC073D2-46D4-4989-8B12-5DF282DB9A79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Масове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4C1465-A61C-40FA-A69A-E59B7CA80075}" type="parTrans" cxnId="{AC593A07-33AC-477D-BA4F-F87A42F00CB0}">
      <dgm:prSet/>
      <dgm:spPr/>
      <dgm:t>
        <a:bodyPr/>
        <a:lstStyle/>
        <a:p>
          <a:endParaRPr lang="ru-RU"/>
        </a:p>
      </dgm:t>
    </dgm:pt>
    <dgm:pt modelId="{B6C6586D-C898-44ED-BC3A-924570D4B6EA}" type="sibTrans" cxnId="{AC593A07-33AC-477D-BA4F-F87A42F00CB0}">
      <dgm:prSet/>
      <dgm:spPr/>
      <dgm:t>
        <a:bodyPr/>
        <a:lstStyle/>
        <a:p>
          <a:endParaRPr lang="ru-RU"/>
        </a:p>
      </dgm:t>
    </dgm:pt>
    <dgm:pt modelId="{BE86BC39-6BE9-4FEE-97D8-403E55F7D520}">
      <dgm:prSet phldrT="[Текст]" custT="1"/>
      <dgm:spPr/>
      <dgm:t>
        <a:bodyPr/>
        <a:lstStyle/>
        <a:p>
          <a:pPr algn="ctr"/>
          <a:r>
            <a:rPr lang="uk-UA" sz="2400" dirty="0" smtClean="0"/>
            <a:t>Плідна</a:t>
          </a:r>
          <a:endParaRPr lang="ru-RU" sz="2400" dirty="0"/>
        </a:p>
      </dgm:t>
    </dgm:pt>
    <dgm:pt modelId="{CA34B3A6-7E57-48AA-9F93-4A932B4C5FC1}" type="parTrans" cxnId="{5D7731BC-301A-4A63-BC25-81B337619F2E}">
      <dgm:prSet/>
      <dgm:spPr/>
      <dgm:t>
        <a:bodyPr/>
        <a:lstStyle/>
        <a:p>
          <a:endParaRPr lang="ru-RU"/>
        </a:p>
      </dgm:t>
    </dgm:pt>
    <dgm:pt modelId="{927FAB9C-BECE-4FEE-AD56-511EB62133B5}" type="sibTrans" cxnId="{5D7731BC-301A-4A63-BC25-81B337619F2E}">
      <dgm:prSet/>
      <dgm:spPr/>
      <dgm:t>
        <a:bodyPr/>
        <a:lstStyle/>
        <a:p>
          <a:endParaRPr lang="ru-RU"/>
        </a:p>
      </dgm:t>
    </dgm:pt>
    <dgm:pt modelId="{22281F95-834A-4BE0-85F1-C234054BD339}">
      <dgm:prSet phldrT="[Текст]" custT="1"/>
      <dgm:spPr/>
      <dgm:t>
        <a:bodyPr/>
        <a:lstStyle/>
        <a:p>
          <a:r>
            <a:rPr lang="uk-UA" sz="2000" dirty="0" smtClean="0"/>
            <a:t>Інтенсивні</a:t>
          </a:r>
          <a:endParaRPr lang="ru-RU" sz="2000" dirty="0"/>
        </a:p>
      </dgm:t>
    </dgm:pt>
    <dgm:pt modelId="{5EFE042C-AAD4-4547-A15E-ADB329CDF9F1}" type="parTrans" cxnId="{120F1901-9F4A-4518-BDFA-BA48CB65BE08}">
      <dgm:prSet/>
      <dgm:spPr/>
      <dgm:t>
        <a:bodyPr/>
        <a:lstStyle/>
        <a:p>
          <a:endParaRPr lang="ru-RU"/>
        </a:p>
      </dgm:t>
    </dgm:pt>
    <dgm:pt modelId="{828055B9-738B-43F8-AB00-7D0537E9B70B}" type="sibTrans" cxnId="{120F1901-9F4A-4518-BDFA-BA48CB65BE08}">
      <dgm:prSet/>
      <dgm:spPr/>
      <dgm:t>
        <a:bodyPr/>
        <a:lstStyle/>
        <a:p>
          <a:endParaRPr lang="ru-RU"/>
        </a:p>
      </dgm:t>
    </dgm:pt>
    <dgm:pt modelId="{ABF7D187-AF87-4116-A3C6-4CD23B4B8F3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Безперервне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581BC-EDA5-43DA-8789-F26B0E4F7ABB}" type="parTrans" cxnId="{BF7FB23D-E065-4760-AE91-B2673D9FD128}">
      <dgm:prSet/>
      <dgm:spPr/>
      <dgm:t>
        <a:bodyPr/>
        <a:lstStyle/>
        <a:p>
          <a:endParaRPr lang="ru-RU"/>
        </a:p>
      </dgm:t>
    </dgm:pt>
    <dgm:pt modelId="{9FDBF3B1-95CF-4462-9EA9-192CAF0CB4BF}" type="sibTrans" cxnId="{BF7FB23D-E065-4760-AE91-B2673D9FD128}">
      <dgm:prSet/>
      <dgm:spPr/>
      <dgm:t>
        <a:bodyPr/>
        <a:lstStyle/>
        <a:p>
          <a:endParaRPr lang="ru-RU"/>
        </a:p>
      </dgm:t>
    </dgm:pt>
    <dgm:pt modelId="{B965CFEA-FB82-42C3-96B0-53DA2694A981}" type="pres">
      <dgm:prSet presAssocID="{C7FD50F9-45BD-44E8-AC7A-6CF4309BBD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15146-C692-4B3A-8947-693190F5FAEB}" type="pres">
      <dgm:prSet presAssocID="{F4295D50-AC64-4793-9990-CD1771D685EA}" presName="composite" presStyleCnt="0"/>
      <dgm:spPr/>
    </dgm:pt>
    <dgm:pt modelId="{48CC5C34-ED35-4D42-B021-44E3128E55E0}" type="pres">
      <dgm:prSet presAssocID="{F4295D50-AC64-4793-9990-CD1771D685EA}" presName="parTx" presStyleLbl="alignNode1" presStyleIdx="0" presStyleCnt="3" custScaleY="125152" custLinFactY="-58780" custLinFactNeighborX="-331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BA10F-7E54-4F4F-80B1-1586EF8D3456}" type="pres">
      <dgm:prSet presAssocID="{F4295D50-AC64-4793-9990-CD1771D685EA}" presName="desTx" presStyleLbl="alignAccFollowNode1" presStyleIdx="0" presStyleCnt="3" custLinFactNeighborX="-331" custLinFactNeighborY="-45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60862-03FE-4805-9B4B-EF65BB9B5330}" type="pres">
      <dgm:prSet presAssocID="{9B24EEDB-F7B7-4172-B2BF-C061C6969A98}" presName="space" presStyleCnt="0"/>
      <dgm:spPr/>
    </dgm:pt>
    <dgm:pt modelId="{2D777E00-AAA8-4839-AEDF-E55C0572CEC2}" type="pres">
      <dgm:prSet presAssocID="{92B25DC7-FEAB-461D-8FE5-CF14234C0022}" presName="composite" presStyleCnt="0"/>
      <dgm:spPr/>
    </dgm:pt>
    <dgm:pt modelId="{BBCE906C-D817-48B6-ADD4-9DF262327A7D}" type="pres">
      <dgm:prSet presAssocID="{92B25DC7-FEAB-461D-8FE5-CF14234C0022}" presName="parTx" presStyleLbl="alignNode1" presStyleIdx="1" presStyleCnt="3" custLinFactNeighborX="-4701" custLinFactNeighborY="-46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B9DD6-FEA9-48E0-A4EC-5C0DD3D49B4F}" type="pres">
      <dgm:prSet presAssocID="{92B25DC7-FEAB-461D-8FE5-CF14234C0022}" presName="desTx" presStyleLbl="alignAccFollowNode1" presStyleIdx="1" presStyleCnt="3" custLinFactNeighborX="-4701" custLinFactNeighborY="-20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7B4DB-0BCB-478B-BFEE-3C0B8F4BB434}" type="pres">
      <dgm:prSet presAssocID="{1CD3EF56-1A1D-4DCD-8B71-72FADC271638}" presName="space" presStyleCnt="0"/>
      <dgm:spPr/>
    </dgm:pt>
    <dgm:pt modelId="{BC758F5E-9271-40E4-9E15-90CDC70DA594}" type="pres">
      <dgm:prSet presAssocID="{01B63BDA-8EA5-457C-B38B-EB61FAA67A1C}" presName="composite" presStyleCnt="0"/>
      <dgm:spPr/>
    </dgm:pt>
    <dgm:pt modelId="{61AA4107-4057-485C-A882-9A28BC6FB808}" type="pres">
      <dgm:prSet presAssocID="{01B63BDA-8EA5-457C-B38B-EB61FAA67A1C}" presName="parTx" presStyleLbl="alignNode1" presStyleIdx="2" presStyleCnt="3" custScaleX="117981" custScaleY="166071" custLinFactNeighborX="-316" custLinFactNeighborY="92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C6D61F-15B4-409C-BFE8-CF17184677BC}" type="pres">
      <dgm:prSet presAssocID="{01B63BDA-8EA5-457C-B38B-EB61FAA67A1C}" presName="desTx" presStyleLbl="alignAccFollowNode1" presStyleIdx="2" presStyleCnt="3" custScaleX="119385" custLinFactY="77571" custLinFactNeighborX="7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63973-B950-4034-982B-4DF032F5257F}" type="presOf" srcId="{80DC9F53-C4DB-4805-AA9E-B2BA00AB0EA0}" destId="{7D8B9DD6-FEA9-48E0-A4EC-5C0DD3D49B4F}" srcOrd="0" destOrd="1" presId="urn:microsoft.com/office/officeart/2005/8/layout/hList1"/>
    <dgm:cxn modelId="{EE4333BE-9690-44C5-AB7C-8FAAA1BD04A9}" type="presOf" srcId="{C7FD50F9-45BD-44E8-AC7A-6CF4309BBDAA}" destId="{B965CFEA-FB82-42C3-96B0-53DA2694A981}" srcOrd="0" destOrd="0" presId="urn:microsoft.com/office/officeart/2005/8/layout/hList1"/>
    <dgm:cxn modelId="{561F3470-BB03-44CC-933D-2EA200E606C0}" srcId="{C7FD50F9-45BD-44E8-AC7A-6CF4309BBDAA}" destId="{92B25DC7-FEAB-461D-8FE5-CF14234C0022}" srcOrd="1" destOrd="0" parTransId="{435A5050-AE0E-4038-BC65-E69EA03D3C48}" sibTransId="{1CD3EF56-1A1D-4DCD-8B71-72FADC271638}"/>
    <dgm:cxn modelId="{2283FD00-0CEC-4926-9B9E-CD5528AC34A0}" type="presOf" srcId="{ABF7D187-AF87-4116-A3C6-4CD23B4B8F36}" destId="{0EC6D61F-15B4-409C-BFE8-CF17184677BC}" srcOrd="0" destOrd="2" presId="urn:microsoft.com/office/officeart/2005/8/layout/hList1"/>
    <dgm:cxn modelId="{EDD8E852-1286-498B-8AA4-2F1D58BD7E35}" type="presOf" srcId="{BE86BC39-6BE9-4FEE-97D8-403E55F7D520}" destId="{D79BA10F-7E54-4F4F-80B1-1586EF8D3456}" srcOrd="0" destOrd="1" presId="urn:microsoft.com/office/officeart/2005/8/layout/hList1"/>
    <dgm:cxn modelId="{CF9107EE-28C3-43E5-AA48-672426686B3E}" type="presOf" srcId="{01B63BDA-8EA5-457C-B38B-EB61FAA67A1C}" destId="{61AA4107-4057-485C-A882-9A28BC6FB808}" srcOrd="0" destOrd="0" presId="urn:microsoft.com/office/officeart/2005/8/layout/hList1"/>
    <dgm:cxn modelId="{716D4E9F-9B4E-4F86-9B08-C41031C4DFCD}" type="presOf" srcId="{C70974E0-B9CB-4E28-BD11-BD852E425C49}" destId="{0EC6D61F-15B4-409C-BFE8-CF17184677BC}" srcOrd="0" destOrd="0" presId="urn:microsoft.com/office/officeart/2005/8/layout/hList1"/>
    <dgm:cxn modelId="{B0603744-64A6-427B-B35A-0967D806B43E}" type="presOf" srcId="{92B25DC7-FEAB-461D-8FE5-CF14234C0022}" destId="{BBCE906C-D817-48B6-ADD4-9DF262327A7D}" srcOrd="0" destOrd="0" presId="urn:microsoft.com/office/officeart/2005/8/layout/hList1"/>
    <dgm:cxn modelId="{D774DB1B-3984-4B82-93E9-4C1171A30274}" type="presOf" srcId="{F4295D50-AC64-4793-9990-CD1771D685EA}" destId="{48CC5C34-ED35-4D42-B021-44E3128E55E0}" srcOrd="0" destOrd="0" presId="urn:microsoft.com/office/officeart/2005/8/layout/hList1"/>
    <dgm:cxn modelId="{B7DAA422-4AC5-49A1-AA61-98A5C5524B8C}" srcId="{92B25DC7-FEAB-461D-8FE5-CF14234C0022}" destId="{B8173E20-5843-47DC-AE5F-90F4C6C99C8F}" srcOrd="0" destOrd="0" parTransId="{5AA39C07-648B-4C44-9CB4-FB145933BFDA}" sibTransId="{290187F3-659B-4882-9791-98B7C82E5F2E}"/>
    <dgm:cxn modelId="{84FB638B-8863-41AE-9830-64ADBC77DA8B}" type="presOf" srcId="{FFC073D2-46D4-4989-8B12-5DF282DB9A79}" destId="{0EC6D61F-15B4-409C-BFE8-CF17184677BC}" srcOrd="0" destOrd="1" presId="urn:microsoft.com/office/officeart/2005/8/layout/hList1"/>
    <dgm:cxn modelId="{BF7FB23D-E065-4760-AE91-B2673D9FD128}" srcId="{01B63BDA-8EA5-457C-B38B-EB61FAA67A1C}" destId="{ABF7D187-AF87-4116-A3C6-4CD23B4B8F36}" srcOrd="2" destOrd="0" parTransId="{8EF581BC-EDA5-43DA-8789-F26B0E4F7ABB}" sibTransId="{9FDBF3B1-95CF-4462-9EA9-192CAF0CB4BF}"/>
    <dgm:cxn modelId="{95E20715-A75B-44CD-973D-9774110FFC48}" type="presOf" srcId="{27B1EDC1-FD04-4E6B-8BAD-E37A11030B23}" destId="{D79BA10F-7E54-4F4F-80B1-1586EF8D3456}" srcOrd="0" destOrd="2" presId="urn:microsoft.com/office/officeart/2005/8/layout/hList1"/>
    <dgm:cxn modelId="{61D9FB01-B6EA-49E6-801B-B8C4CF658AED}" srcId="{92B25DC7-FEAB-461D-8FE5-CF14234C0022}" destId="{80DC9F53-C4DB-4805-AA9E-B2BA00AB0EA0}" srcOrd="1" destOrd="0" parTransId="{D119D016-89E9-422B-BDDB-F8012E702A54}" sibTransId="{6B323EC9-EB1E-4C8C-8508-B5E79226D8E8}"/>
    <dgm:cxn modelId="{973145E4-B0FC-4438-AA50-182F2A95AC9A}" type="presOf" srcId="{E3A344EB-D56A-4317-81D8-1E6E9587ABA2}" destId="{D79BA10F-7E54-4F4F-80B1-1586EF8D3456}" srcOrd="0" destOrd="0" presId="urn:microsoft.com/office/officeart/2005/8/layout/hList1"/>
    <dgm:cxn modelId="{92519792-AD5C-4A3A-A646-CCE8AC6F8152}" srcId="{F4295D50-AC64-4793-9990-CD1771D685EA}" destId="{27B1EDC1-FD04-4E6B-8BAD-E37A11030B23}" srcOrd="2" destOrd="0" parTransId="{5B3951BE-E1A4-46BC-B45B-6D271D216834}" sibTransId="{E3E2A546-6E7A-4B24-942E-A71987FDEB31}"/>
    <dgm:cxn modelId="{AC593A07-33AC-477D-BA4F-F87A42F00CB0}" srcId="{01B63BDA-8EA5-457C-B38B-EB61FAA67A1C}" destId="{FFC073D2-46D4-4989-8B12-5DF282DB9A79}" srcOrd="1" destOrd="0" parTransId="{4F4C1465-A61C-40FA-A69A-E59B7CA80075}" sibTransId="{B6C6586D-C898-44ED-BC3A-924570D4B6EA}"/>
    <dgm:cxn modelId="{59F3FD6B-B7CB-45B6-B9C3-A1A1AFD49C20}" srcId="{C7FD50F9-45BD-44E8-AC7A-6CF4309BBDAA}" destId="{01B63BDA-8EA5-457C-B38B-EB61FAA67A1C}" srcOrd="2" destOrd="0" parTransId="{62D75AD6-4B0A-45D4-ACF4-C72B00E6579B}" sibTransId="{A48FEE5A-FB56-42F1-B198-37C7A841ECF4}"/>
    <dgm:cxn modelId="{FF4C1405-BA60-428A-A2FB-D140DE52BBC0}" srcId="{01B63BDA-8EA5-457C-B38B-EB61FAA67A1C}" destId="{C70974E0-B9CB-4E28-BD11-BD852E425C49}" srcOrd="0" destOrd="0" parTransId="{9819CDB7-93E3-4991-9D46-B1B5C9783D33}" sibTransId="{21427A01-FD5A-4C19-8763-920FEE036437}"/>
    <dgm:cxn modelId="{C37D57ED-241F-4D79-B29B-0F20DE42739B}" type="presOf" srcId="{B8173E20-5843-47DC-AE5F-90F4C6C99C8F}" destId="{7D8B9DD6-FEA9-48E0-A4EC-5C0DD3D49B4F}" srcOrd="0" destOrd="0" presId="urn:microsoft.com/office/officeart/2005/8/layout/hList1"/>
    <dgm:cxn modelId="{AADE8F94-0263-4506-B9AA-A6E2F95A4104}" type="presOf" srcId="{22281F95-834A-4BE0-85F1-C234054BD339}" destId="{7D8B9DD6-FEA9-48E0-A4EC-5C0DD3D49B4F}" srcOrd="0" destOrd="2" presId="urn:microsoft.com/office/officeart/2005/8/layout/hList1"/>
    <dgm:cxn modelId="{82F7D932-37AA-4EFE-A613-A4C5ED05D8E1}" srcId="{C7FD50F9-45BD-44E8-AC7A-6CF4309BBDAA}" destId="{F4295D50-AC64-4793-9990-CD1771D685EA}" srcOrd="0" destOrd="0" parTransId="{1B23D7FA-54FA-4A11-BD99-ED31B0ECDA6E}" sibTransId="{9B24EEDB-F7B7-4172-B2BF-C061C6969A98}"/>
    <dgm:cxn modelId="{5D7731BC-301A-4A63-BC25-81B337619F2E}" srcId="{F4295D50-AC64-4793-9990-CD1771D685EA}" destId="{BE86BC39-6BE9-4FEE-97D8-403E55F7D520}" srcOrd="1" destOrd="0" parTransId="{CA34B3A6-7E57-48AA-9F93-4A932B4C5FC1}" sibTransId="{927FAB9C-BECE-4FEE-AD56-511EB62133B5}"/>
    <dgm:cxn modelId="{120F1901-9F4A-4518-BDFA-BA48CB65BE08}" srcId="{92B25DC7-FEAB-461D-8FE5-CF14234C0022}" destId="{22281F95-834A-4BE0-85F1-C234054BD339}" srcOrd="2" destOrd="0" parTransId="{5EFE042C-AAD4-4547-A15E-ADB329CDF9F1}" sibTransId="{828055B9-738B-43F8-AB00-7D0537E9B70B}"/>
    <dgm:cxn modelId="{E148C35F-8197-440D-A665-BD8F86B5609E}" srcId="{F4295D50-AC64-4793-9990-CD1771D685EA}" destId="{E3A344EB-D56A-4317-81D8-1E6E9587ABA2}" srcOrd="0" destOrd="0" parTransId="{0985A3DD-6A2C-4FD6-B985-04EB6B57D4BC}" sibTransId="{1E0AD580-9C51-44E8-AEA1-6C214652A6BF}"/>
    <dgm:cxn modelId="{7F4313F4-32A5-4AE9-8F09-949F2E9E5343}" type="presParOf" srcId="{B965CFEA-FB82-42C3-96B0-53DA2694A981}" destId="{09715146-C692-4B3A-8947-693190F5FAEB}" srcOrd="0" destOrd="0" presId="urn:microsoft.com/office/officeart/2005/8/layout/hList1"/>
    <dgm:cxn modelId="{082F15BF-E2C3-4024-B656-932D41D6147B}" type="presParOf" srcId="{09715146-C692-4B3A-8947-693190F5FAEB}" destId="{48CC5C34-ED35-4D42-B021-44E3128E55E0}" srcOrd="0" destOrd="0" presId="urn:microsoft.com/office/officeart/2005/8/layout/hList1"/>
    <dgm:cxn modelId="{7D0BDDA0-90A0-4479-8B88-85472F74ED46}" type="presParOf" srcId="{09715146-C692-4B3A-8947-693190F5FAEB}" destId="{D79BA10F-7E54-4F4F-80B1-1586EF8D3456}" srcOrd="1" destOrd="0" presId="urn:microsoft.com/office/officeart/2005/8/layout/hList1"/>
    <dgm:cxn modelId="{007E55C5-21FA-404F-9A96-57CE110A9473}" type="presParOf" srcId="{B965CFEA-FB82-42C3-96B0-53DA2694A981}" destId="{19160862-03FE-4805-9B4B-EF65BB9B5330}" srcOrd="1" destOrd="0" presId="urn:microsoft.com/office/officeart/2005/8/layout/hList1"/>
    <dgm:cxn modelId="{1825E810-F955-44E2-9E54-1F933850CB70}" type="presParOf" srcId="{B965CFEA-FB82-42C3-96B0-53DA2694A981}" destId="{2D777E00-AAA8-4839-AEDF-E55C0572CEC2}" srcOrd="2" destOrd="0" presId="urn:microsoft.com/office/officeart/2005/8/layout/hList1"/>
    <dgm:cxn modelId="{8DE8C330-318A-4E51-9F58-15A7D423476C}" type="presParOf" srcId="{2D777E00-AAA8-4839-AEDF-E55C0572CEC2}" destId="{BBCE906C-D817-48B6-ADD4-9DF262327A7D}" srcOrd="0" destOrd="0" presId="urn:microsoft.com/office/officeart/2005/8/layout/hList1"/>
    <dgm:cxn modelId="{9EDB66F3-9E84-4915-ACB9-86C791491815}" type="presParOf" srcId="{2D777E00-AAA8-4839-AEDF-E55C0572CEC2}" destId="{7D8B9DD6-FEA9-48E0-A4EC-5C0DD3D49B4F}" srcOrd="1" destOrd="0" presId="urn:microsoft.com/office/officeart/2005/8/layout/hList1"/>
    <dgm:cxn modelId="{9CC8AF79-63EF-42CE-BDAD-808CFDE92C99}" type="presParOf" srcId="{B965CFEA-FB82-42C3-96B0-53DA2694A981}" destId="{1067B4DB-0BCB-478B-BFEE-3C0B8F4BB434}" srcOrd="3" destOrd="0" presId="urn:microsoft.com/office/officeart/2005/8/layout/hList1"/>
    <dgm:cxn modelId="{64E02EF5-4B5F-4876-984E-F7C522C5BCC7}" type="presParOf" srcId="{B965CFEA-FB82-42C3-96B0-53DA2694A981}" destId="{BC758F5E-9271-40E4-9E15-90CDC70DA594}" srcOrd="4" destOrd="0" presId="urn:microsoft.com/office/officeart/2005/8/layout/hList1"/>
    <dgm:cxn modelId="{DD68A190-817A-4B1E-B7C3-C183701DFE2D}" type="presParOf" srcId="{BC758F5E-9271-40E4-9E15-90CDC70DA594}" destId="{61AA4107-4057-485C-A882-9A28BC6FB808}" srcOrd="0" destOrd="0" presId="urn:microsoft.com/office/officeart/2005/8/layout/hList1"/>
    <dgm:cxn modelId="{ED57F829-8259-412F-B871-F9D35DFAF44F}" type="presParOf" srcId="{BC758F5E-9271-40E4-9E15-90CDC70DA594}" destId="{0EC6D61F-15B4-409C-BFE8-CF17184677B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54392E-7167-4334-BBE3-B2F73FB75F9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719C1-3D84-40F3-BF9B-782344004400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1DF0281F-09A4-4E63-BAFB-44CB81BFEF6E}" type="parTrans" cxnId="{831A2F5E-628D-453C-859B-D1590BC82620}">
      <dgm:prSet/>
      <dgm:spPr/>
      <dgm:t>
        <a:bodyPr/>
        <a:lstStyle/>
        <a:p>
          <a:endParaRPr lang="ru-RU"/>
        </a:p>
      </dgm:t>
    </dgm:pt>
    <dgm:pt modelId="{F897CA45-2D9E-448E-8B10-E5AE127BBAAF}" type="sibTrans" cxnId="{831A2F5E-628D-453C-859B-D1590BC82620}">
      <dgm:prSet/>
      <dgm:spPr/>
      <dgm:t>
        <a:bodyPr/>
        <a:lstStyle/>
        <a:p>
          <a:endParaRPr lang="ru-RU"/>
        </a:p>
      </dgm:t>
    </dgm:pt>
    <dgm:pt modelId="{58E87666-F67C-4586-9BD1-6A9EDC87BC3E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4ED9F516-DCA6-4DE2-BAE7-319BAD13639C}" type="parTrans" cxnId="{86D07773-C38A-4B0C-A93E-113403A12F07}">
      <dgm:prSet/>
      <dgm:spPr/>
      <dgm:t>
        <a:bodyPr/>
        <a:lstStyle/>
        <a:p>
          <a:endParaRPr lang="ru-RU"/>
        </a:p>
      </dgm:t>
    </dgm:pt>
    <dgm:pt modelId="{3BABCFDD-3F26-468C-9DE6-FCB699D9DEED}" type="sibTrans" cxnId="{86D07773-C38A-4B0C-A93E-113403A12F07}">
      <dgm:prSet/>
      <dgm:spPr/>
      <dgm:t>
        <a:bodyPr/>
        <a:lstStyle/>
        <a:p>
          <a:endParaRPr lang="ru-RU"/>
        </a:p>
      </dgm:t>
    </dgm:pt>
    <dgm:pt modelId="{D475D709-1B3A-4415-83C5-52C942EB5F0A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5222AE48-20F2-45DE-A3D0-9B2583E8BE6F}" type="parTrans" cxnId="{B47D270A-6DC1-4AE0-817C-3D34B16E4816}">
      <dgm:prSet/>
      <dgm:spPr/>
      <dgm:t>
        <a:bodyPr/>
        <a:lstStyle/>
        <a:p>
          <a:endParaRPr lang="ru-RU"/>
        </a:p>
      </dgm:t>
    </dgm:pt>
    <dgm:pt modelId="{840C4F91-12C9-4A50-BD09-7CC4D0AF989E}" type="sibTrans" cxnId="{B47D270A-6DC1-4AE0-817C-3D34B16E4816}">
      <dgm:prSet/>
      <dgm:spPr/>
      <dgm:t>
        <a:bodyPr/>
        <a:lstStyle/>
        <a:p>
          <a:endParaRPr lang="ru-RU"/>
        </a:p>
      </dgm:t>
    </dgm:pt>
    <dgm:pt modelId="{1B5CB75F-AEA8-406B-BC9B-12F25A9D4E1C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7640CDFA-D0AE-458E-B5ED-E044630FE5D5}" type="parTrans" cxnId="{7A937C3C-6B66-4C73-A799-3647DB6DA9E9}">
      <dgm:prSet/>
      <dgm:spPr/>
      <dgm:t>
        <a:bodyPr/>
        <a:lstStyle/>
        <a:p>
          <a:endParaRPr lang="ru-RU"/>
        </a:p>
      </dgm:t>
    </dgm:pt>
    <dgm:pt modelId="{02BE39DA-2C2A-45EE-8684-E9C628721DC4}" type="sibTrans" cxnId="{7A937C3C-6B66-4C73-A799-3647DB6DA9E9}">
      <dgm:prSet/>
      <dgm:spPr/>
      <dgm:t>
        <a:bodyPr/>
        <a:lstStyle/>
        <a:p>
          <a:endParaRPr lang="ru-RU"/>
        </a:p>
      </dgm:t>
    </dgm:pt>
    <dgm:pt modelId="{E14246DF-120E-4675-AB0F-28808F75F054}">
      <dgm:prSet phldrT="[Текст]"/>
      <dgm:spPr/>
      <dgm:t>
        <a:bodyPr/>
        <a:lstStyle/>
        <a:p>
          <a:r>
            <a:rPr lang="uk-UA" dirty="0" smtClean="0"/>
            <a:t>4</a:t>
          </a:r>
          <a:endParaRPr lang="ru-RU" dirty="0"/>
        </a:p>
      </dgm:t>
    </dgm:pt>
    <dgm:pt modelId="{08A0A6B9-8391-430B-866A-0F6D02109773}" type="parTrans" cxnId="{A59B5BBB-B9E6-47BF-BDC8-3567C570BE06}">
      <dgm:prSet/>
      <dgm:spPr/>
      <dgm:t>
        <a:bodyPr/>
        <a:lstStyle/>
        <a:p>
          <a:endParaRPr lang="ru-RU"/>
        </a:p>
      </dgm:t>
    </dgm:pt>
    <dgm:pt modelId="{B0E61D5B-AEAF-4305-B120-E7529C07253A}" type="sibTrans" cxnId="{A59B5BBB-B9E6-47BF-BDC8-3567C570BE06}">
      <dgm:prSet/>
      <dgm:spPr/>
      <dgm:t>
        <a:bodyPr/>
        <a:lstStyle/>
        <a:p>
          <a:endParaRPr lang="ru-RU"/>
        </a:p>
      </dgm:t>
    </dgm:pt>
    <dgm:pt modelId="{670206CD-7B5D-4B05-8BBE-7AACD4C1C7A2}" type="pres">
      <dgm:prSet presAssocID="{FB54392E-7167-4334-BBE3-B2F73FB75F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39D721-F7A4-468C-A008-6A6F3C172C48}" type="pres">
      <dgm:prSet presAssocID="{C35719C1-3D84-40F3-BF9B-782344004400}" presName="centerShape" presStyleLbl="node0" presStyleIdx="0" presStyleCnt="1"/>
      <dgm:spPr/>
      <dgm:t>
        <a:bodyPr/>
        <a:lstStyle/>
        <a:p>
          <a:endParaRPr lang="ru-RU"/>
        </a:p>
      </dgm:t>
    </dgm:pt>
    <dgm:pt modelId="{F161999A-187A-4894-A63D-BC65C9D9CB6F}" type="pres">
      <dgm:prSet presAssocID="{4ED9F516-DCA6-4DE2-BAE7-319BAD13639C}" presName="parTrans" presStyleLbl="sibTrans2D1" presStyleIdx="0" presStyleCnt="4" custLinFactY="200000" custLinFactNeighborX="12933" custLinFactNeighborY="202966"/>
      <dgm:spPr/>
      <dgm:t>
        <a:bodyPr/>
        <a:lstStyle/>
        <a:p>
          <a:endParaRPr lang="ru-RU"/>
        </a:p>
      </dgm:t>
    </dgm:pt>
    <dgm:pt modelId="{3F7B2107-E28D-466D-B081-750FD5D73F70}" type="pres">
      <dgm:prSet presAssocID="{4ED9F516-DCA6-4DE2-BAE7-319BAD13639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FF3AA8B-F7BE-4C6E-AD37-89FABE0EB090}" type="pres">
      <dgm:prSet presAssocID="{58E87666-F67C-4586-9BD1-6A9EDC87BC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A612-9548-4313-B1FF-D499DCCCCEC6}" type="pres">
      <dgm:prSet presAssocID="{5222AE48-20F2-45DE-A3D0-9B2583E8BE6F}" presName="parTrans" presStyleLbl="sibTrans2D1" presStyleIdx="1" presStyleCnt="4" custLinFactX="-300000" custLinFactNeighborX="-348149" custLinFactNeighborY="-12920"/>
      <dgm:spPr/>
      <dgm:t>
        <a:bodyPr/>
        <a:lstStyle/>
        <a:p>
          <a:endParaRPr lang="ru-RU"/>
        </a:p>
      </dgm:t>
    </dgm:pt>
    <dgm:pt modelId="{4F9DF455-9F1C-43B5-A442-93EAA69E7B36}" type="pres">
      <dgm:prSet presAssocID="{5222AE48-20F2-45DE-A3D0-9B2583E8BE6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B3A0DBA-5E5F-46C7-A76F-5F0CB8434510}" type="pres">
      <dgm:prSet presAssocID="{D475D709-1B3A-4415-83C5-52C942EB5F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4D7F-F696-4F57-897B-549CD184298D}" type="pres">
      <dgm:prSet presAssocID="{7640CDFA-D0AE-458E-B5ED-E044630FE5D5}" presName="parTrans" presStyleLbl="sibTrans2D1" presStyleIdx="2" presStyleCnt="4" custLinFactY="-200000" custLinFactNeighborX="-20747" custLinFactNeighborY="-210243"/>
      <dgm:spPr/>
      <dgm:t>
        <a:bodyPr/>
        <a:lstStyle/>
        <a:p>
          <a:endParaRPr lang="ru-RU"/>
        </a:p>
      </dgm:t>
    </dgm:pt>
    <dgm:pt modelId="{8EB67090-A8CD-4E1F-BAE8-3314E718AE59}" type="pres">
      <dgm:prSet presAssocID="{7640CDFA-D0AE-458E-B5ED-E044630FE5D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E7A4138A-C6F3-4AEB-8980-D8517AFC2206}" type="pres">
      <dgm:prSet presAssocID="{1B5CB75F-AEA8-406B-BC9B-12F25A9D4E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9B151-DA24-45BA-B66B-31F2E8688EC5}" type="pres">
      <dgm:prSet presAssocID="{08A0A6B9-8391-430B-866A-0F6D02109773}" presName="parTrans" presStyleLbl="sibTrans2D1" presStyleIdx="3" presStyleCnt="4" custLinFactX="300000" custLinFactNeighborX="355689" custLinFactNeighborY="-12920"/>
      <dgm:spPr/>
      <dgm:t>
        <a:bodyPr/>
        <a:lstStyle/>
        <a:p>
          <a:endParaRPr lang="ru-RU"/>
        </a:p>
      </dgm:t>
    </dgm:pt>
    <dgm:pt modelId="{1D4F699E-ED6A-4D9F-B244-018EBA28C8DB}" type="pres">
      <dgm:prSet presAssocID="{08A0A6B9-8391-430B-866A-0F6D0210977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0A9559A-225B-4BA2-8031-4B044DCCA718}" type="pres">
      <dgm:prSet presAssocID="{E14246DF-120E-4675-AB0F-28808F75F0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85AAEB-0AAC-4B67-998F-8ADCB187E797}" type="presOf" srcId="{4ED9F516-DCA6-4DE2-BAE7-319BAD13639C}" destId="{3F7B2107-E28D-466D-B081-750FD5D73F70}" srcOrd="1" destOrd="0" presId="urn:microsoft.com/office/officeart/2005/8/layout/radial5"/>
    <dgm:cxn modelId="{831A2F5E-628D-453C-859B-D1590BC82620}" srcId="{FB54392E-7167-4334-BBE3-B2F73FB75F98}" destId="{C35719C1-3D84-40F3-BF9B-782344004400}" srcOrd="0" destOrd="0" parTransId="{1DF0281F-09A4-4E63-BAFB-44CB81BFEF6E}" sibTransId="{F897CA45-2D9E-448E-8B10-E5AE127BBAAF}"/>
    <dgm:cxn modelId="{F69164AD-0800-4E95-87D1-C9B64491B402}" type="presOf" srcId="{7640CDFA-D0AE-458E-B5ED-E044630FE5D5}" destId="{5A784D7F-F696-4F57-897B-549CD184298D}" srcOrd="0" destOrd="0" presId="urn:microsoft.com/office/officeart/2005/8/layout/radial5"/>
    <dgm:cxn modelId="{709D5793-2207-45DD-BC62-D8AB2275EA8D}" type="presOf" srcId="{7640CDFA-D0AE-458E-B5ED-E044630FE5D5}" destId="{8EB67090-A8CD-4E1F-BAE8-3314E718AE59}" srcOrd="1" destOrd="0" presId="urn:microsoft.com/office/officeart/2005/8/layout/radial5"/>
    <dgm:cxn modelId="{4F85DB9F-F091-48AA-A307-3D0D04BF4C28}" type="presOf" srcId="{FB54392E-7167-4334-BBE3-B2F73FB75F98}" destId="{670206CD-7B5D-4B05-8BBE-7AACD4C1C7A2}" srcOrd="0" destOrd="0" presId="urn:microsoft.com/office/officeart/2005/8/layout/radial5"/>
    <dgm:cxn modelId="{5BD5B678-DE45-4F85-BB2F-276BC8F06BE9}" type="presOf" srcId="{D475D709-1B3A-4415-83C5-52C942EB5F0A}" destId="{9B3A0DBA-5E5F-46C7-A76F-5F0CB8434510}" srcOrd="0" destOrd="0" presId="urn:microsoft.com/office/officeart/2005/8/layout/radial5"/>
    <dgm:cxn modelId="{DF8A75E4-F55B-46AE-B1C5-A886ED326E7D}" type="presOf" srcId="{08A0A6B9-8391-430B-866A-0F6D02109773}" destId="{5F79B151-DA24-45BA-B66B-31F2E8688EC5}" srcOrd="0" destOrd="0" presId="urn:microsoft.com/office/officeart/2005/8/layout/radial5"/>
    <dgm:cxn modelId="{B4F88F10-47F0-4AC2-BEEC-09DC78A6338C}" type="presOf" srcId="{08A0A6B9-8391-430B-866A-0F6D02109773}" destId="{1D4F699E-ED6A-4D9F-B244-018EBA28C8DB}" srcOrd="1" destOrd="0" presId="urn:microsoft.com/office/officeart/2005/8/layout/radial5"/>
    <dgm:cxn modelId="{B4A3345F-5734-4BCF-865A-4F49877FC583}" type="presOf" srcId="{1B5CB75F-AEA8-406B-BC9B-12F25A9D4E1C}" destId="{E7A4138A-C6F3-4AEB-8980-D8517AFC2206}" srcOrd="0" destOrd="0" presId="urn:microsoft.com/office/officeart/2005/8/layout/radial5"/>
    <dgm:cxn modelId="{36721E0F-50D0-4B6B-81A7-C3F85541AD8F}" type="presOf" srcId="{5222AE48-20F2-45DE-A3D0-9B2583E8BE6F}" destId="{4F9DF455-9F1C-43B5-A442-93EAA69E7B36}" srcOrd="1" destOrd="0" presId="urn:microsoft.com/office/officeart/2005/8/layout/radial5"/>
    <dgm:cxn modelId="{86D07773-C38A-4B0C-A93E-113403A12F07}" srcId="{C35719C1-3D84-40F3-BF9B-782344004400}" destId="{58E87666-F67C-4586-9BD1-6A9EDC87BC3E}" srcOrd="0" destOrd="0" parTransId="{4ED9F516-DCA6-4DE2-BAE7-319BAD13639C}" sibTransId="{3BABCFDD-3F26-468C-9DE6-FCB699D9DEED}"/>
    <dgm:cxn modelId="{A03F5E7A-C670-47DC-BD56-752E4E31E784}" type="presOf" srcId="{C35719C1-3D84-40F3-BF9B-782344004400}" destId="{8A39D721-F7A4-468C-A008-6A6F3C172C48}" srcOrd="0" destOrd="0" presId="urn:microsoft.com/office/officeart/2005/8/layout/radial5"/>
    <dgm:cxn modelId="{B47D270A-6DC1-4AE0-817C-3D34B16E4816}" srcId="{C35719C1-3D84-40F3-BF9B-782344004400}" destId="{D475D709-1B3A-4415-83C5-52C942EB5F0A}" srcOrd="1" destOrd="0" parTransId="{5222AE48-20F2-45DE-A3D0-9B2583E8BE6F}" sibTransId="{840C4F91-12C9-4A50-BD09-7CC4D0AF989E}"/>
    <dgm:cxn modelId="{48D58C1D-498F-4569-928F-6D734CEFC7C8}" type="presOf" srcId="{58E87666-F67C-4586-9BD1-6A9EDC87BC3E}" destId="{DFF3AA8B-F7BE-4C6E-AD37-89FABE0EB090}" srcOrd="0" destOrd="0" presId="urn:microsoft.com/office/officeart/2005/8/layout/radial5"/>
    <dgm:cxn modelId="{7A937C3C-6B66-4C73-A799-3647DB6DA9E9}" srcId="{C35719C1-3D84-40F3-BF9B-782344004400}" destId="{1B5CB75F-AEA8-406B-BC9B-12F25A9D4E1C}" srcOrd="2" destOrd="0" parTransId="{7640CDFA-D0AE-458E-B5ED-E044630FE5D5}" sibTransId="{02BE39DA-2C2A-45EE-8684-E9C628721DC4}"/>
    <dgm:cxn modelId="{377BC6A4-DA17-44FC-BC82-91B1E113FF62}" type="presOf" srcId="{5222AE48-20F2-45DE-A3D0-9B2583E8BE6F}" destId="{C842A612-9548-4313-B1FF-D499DCCCCEC6}" srcOrd="0" destOrd="0" presId="urn:microsoft.com/office/officeart/2005/8/layout/radial5"/>
    <dgm:cxn modelId="{A59B5BBB-B9E6-47BF-BDC8-3567C570BE06}" srcId="{C35719C1-3D84-40F3-BF9B-782344004400}" destId="{E14246DF-120E-4675-AB0F-28808F75F054}" srcOrd="3" destOrd="0" parTransId="{08A0A6B9-8391-430B-866A-0F6D02109773}" sibTransId="{B0E61D5B-AEAF-4305-B120-E7529C07253A}"/>
    <dgm:cxn modelId="{530209C4-0257-4667-880D-99F457FE39E2}" type="presOf" srcId="{4ED9F516-DCA6-4DE2-BAE7-319BAD13639C}" destId="{F161999A-187A-4894-A63D-BC65C9D9CB6F}" srcOrd="0" destOrd="0" presId="urn:microsoft.com/office/officeart/2005/8/layout/radial5"/>
    <dgm:cxn modelId="{FEE899F5-4ADA-4F11-8EF0-F539BA6EC30B}" type="presOf" srcId="{E14246DF-120E-4675-AB0F-28808F75F054}" destId="{B0A9559A-225B-4BA2-8031-4B044DCCA718}" srcOrd="0" destOrd="0" presId="urn:microsoft.com/office/officeart/2005/8/layout/radial5"/>
    <dgm:cxn modelId="{3BB89FDC-3A01-45A2-83ED-F088D22ED079}" type="presParOf" srcId="{670206CD-7B5D-4B05-8BBE-7AACD4C1C7A2}" destId="{8A39D721-F7A4-468C-A008-6A6F3C172C48}" srcOrd="0" destOrd="0" presId="urn:microsoft.com/office/officeart/2005/8/layout/radial5"/>
    <dgm:cxn modelId="{EF4C2E20-1D9E-4D21-BF3C-733E93D253EA}" type="presParOf" srcId="{670206CD-7B5D-4B05-8BBE-7AACD4C1C7A2}" destId="{F161999A-187A-4894-A63D-BC65C9D9CB6F}" srcOrd="1" destOrd="0" presId="urn:microsoft.com/office/officeart/2005/8/layout/radial5"/>
    <dgm:cxn modelId="{A0430200-8427-4210-8262-1210E3DE7700}" type="presParOf" srcId="{F161999A-187A-4894-A63D-BC65C9D9CB6F}" destId="{3F7B2107-E28D-466D-B081-750FD5D73F70}" srcOrd="0" destOrd="0" presId="urn:microsoft.com/office/officeart/2005/8/layout/radial5"/>
    <dgm:cxn modelId="{51C2B65A-D81D-405B-B202-729D91F34347}" type="presParOf" srcId="{670206CD-7B5D-4B05-8BBE-7AACD4C1C7A2}" destId="{DFF3AA8B-F7BE-4C6E-AD37-89FABE0EB090}" srcOrd="2" destOrd="0" presId="urn:microsoft.com/office/officeart/2005/8/layout/radial5"/>
    <dgm:cxn modelId="{91926468-C0B4-4D8B-9CA1-2727549E7FD1}" type="presParOf" srcId="{670206CD-7B5D-4B05-8BBE-7AACD4C1C7A2}" destId="{C842A612-9548-4313-B1FF-D499DCCCCEC6}" srcOrd="3" destOrd="0" presId="urn:microsoft.com/office/officeart/2005/8/layout/radial5"/>
    <dgm:cxn modelId="{4E657FFB-4D07-4F32-BFDF-6D518E63E974}" type="presParOf" srcId="{C842A612-9548-4313-B1FF-D499DCCCCEC6}" destId="{4F9DF455-9F1C-43B5-A442-93EAA69E7B36}" srcOrd="0" destOrd="0" presId="urn:microsoft.com/office/officeart/2005/8/layout/radial5"/>
    <dgm:cxn modelId="{0C79BD9F-1587-43D2-8278-A3BF583B357F}" type="presParOf" srcId="{670206CD-7B5D-4B05-8BBE-7AACD4C1C7A2}" destId="{9B3A0DBA-5E5F-46C7-A76F-5F0CB8434510}" srcOrd="4" destOrd="0" presId="urn:microsoft.com/office/officeart/2005/8/layout/radial5"/>
    <dgm:cxn modelId="{0EA8D57E-AAF7-41D8-8B28-3A43609CA8D5}" type="presParOf" srcId="{670206CD-7B5D-4B05-8BBE-7AACD4C1C7A2}" destId="{5A784D7F-F696-4F57-897B-549CD184298D}" srcOrd="5" destOrd="0" presId="urn:microsoft.com/office/officeart/2005/8/layout/radial5"/>
    <dgm:cxn modelId="{60E1BBCB-8946-4202-8359-A75B2D304048}" type="presParOf" srcId="{5A784D7F-F696-4F57-897B-549CD184298D}" destId="{8EB67090-A8CD-4E1F-BAE8-3314E718AE59}" srcOrd="0" destOrd="0" presId="urn:microsoft.com/office/officeart/2005/8/layout/radial5"/>
    <dgm:cxn modelId="{79546D26-FB94-4ACD-8AC9-60419D16AB2C}" type="presParOf" srcId="{670206CD-7B5D-4B05-8BBE-7AACD4C1C7A2}" destId="{E7A4138A-C6F3-4AEB-8980-D8517AFC2206}" srcOrd="6" destOrd="0" presId="urn:microsoft.com/office/officeart/2005/8/layout/radial5"/>
    <dgm:cxn modelId="{00EB6DD9-FA4F-4DBC-97F0-22280C99CBA2}" type="presParOf" srcId="{670206CD-7B5D-4B05-8BBE-7AACD4C1C7A2}" destId="{5F79B151-DA24-45BA-B66B-31F2E8688EC5}" srcOrd="7" destOrd="0" presId="urn:microsoft.com/office/officeart/2005/8/layout/radial5"/>
    <dgm:cxn modelId="{981A02E8-5A2E-4F0C-A497-9D53AB71EFA3}" type="presParOf" srcId="{5F79B151-DA24-45BA-B66B-31F2E8688EC5}" destId="{1D4F699E-ED6A-4D9F-B244-018EBA28C8DB}" srcOrd="0" destOrd="0" presId="urn:microsoft.com/office/officeart/2005/8/layout/radial5"/>
    <dgm:cxn modelId="{42729746-5D62-4335-A5BF-5DA9CF41687A}" type="presParOf" srcId="{670206CD-7B5D-4B05-8BBE-7AACD4C1C7A2}" destId="{B0A9559A-225B-4BA2-8031-4B044DCCA71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AB39AD-F821-4273-BB1F-377AA76300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C9040D-4C33-4943-BE51-7939AAAEA0B6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CD61BDDB-83A2-47BB-B262-9FAC725E3DD6}" type="parTrans" cxnId="{5B7738EF-DB40-4AD2-AB24-4A1694348F29}">
      <dgm:prSet/>
      <dgm:spPr/>
      <dgm:t>
        <a:bodyPr/>
        <a:lstStyle/>
        <a:p>
          <a:endParaRPr lang="ru-RU"/>
        </a:p>
      </dgm:t>
    </dgm:pt>
    <dgm:pt modelId="{B9B82E88-24AD-4B1C-874A-12C91687CFEE}" type="sibTrans" cxnId="{5B7738EF-DB40-4AD2-AB24-4A1694348F29}">
      <dgm:prSet/>
      <dgm:spPr/>
      <dgm:t>
        <a:bodyPr/>
        <a:lstStyle/>
        <a:p>
          <a:endParaRPr lang="ru-RU"/>
        </a:p>
      </dgm:t>
    </dgm:pt>
    <dgm:pt modelId="{8DEBAE64-148B-445E-A904-4D63E9901BA2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79CF7E80-E0DA-4D2D-B4E8-C44E5649DD5B}" type="parTrans" cxnId="{1A4E1019-7832-4CF8-899D-B45430C9CE5B}">
      <dgm:prSet/>
      <dgm:spPr/>
      <dgm:t>
        <a:bodyPr/>
        <a:lstStyle/>
        <a:p>
          <a:endParaRPr lang="ru-RU"/>
        </a:p>
      </dgm:t>
    </dgm:pt>
    <dgm:pt modelId="{F5EC72EB-D915-455E-BBF5-19BFB1E5E50C}" type="sibTrans" cxnId="{1A4E1019-7832-4CF8-899D-B45430C9CE5B}">
      <dgm:prSet/>
      <dgm:spPr/>
      <dgm:t>
        <a:bodyPr/>
        <a:lstStyle/>
        <a:p>
          <a:endParaRPr lang="ru-RU"/>
        </a:p>
      </dgm:t>
    </dgm:pt>
    <dgm:pt modelId="{8FF2AAAC-36C7-474E-823C-4A12974E6D8D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BCC093AF-60E5-4C29-9A1B-17AB552302C5}" type="parTrans" cxnId="{1CBF190B-A06A-4479-8110-32FF90461F95}">
      <dgm:prSet/>
      <dgm:spPr/>
      <dgm:t>
        <a:bodyPr/>
        <a:lstStyle/>
        <a:p>
          <a:endParaRPr lang="ru-RU"/>
        </a:p>
      </dgm:t>
    </dgm:pt>
    <dgm:pt modelId="{53F49D29-DE8C-496B-884D-2AB989C8F5B0}" type="sibTrans" cxnId="{1CBF190B-A06A-4479-8110-32FF90461F95}">
      <dgm:prSet/>
      <dgm:spPr/>
      <dgm:t>
        <a:bodyPr/>
        <a:lstStyle/>
        <a:p>
          <a:endParaRPr lang="ru-RU"/>
        </a:p>
      </dgm:t>
    </dgm:pt>
    <dgm:pt modelId="{59A9D0EB-E0FB-42F0-BFAE-7C3328260126}" type="pres">
      <dgm:prSet presAssocID="{29AB39AD-F821-4273-BB1F-377AA76300AE}" presName="Name0" presStyleCnt="0">
        <dgm:presLayoutVars>
          <dgm:dir/>
          <dgm:resizeHandles val="exact"/>
        </dgm:presLayoutVars>
      </dgm:prSet>
      <dgm:spPr/>
    </dgm:pt>
    <dgm:pt modelId="{A1184568-8775-4C4A-B52F-3C3BE6DB9472}" type="pres">
      <dgm:prSet presAssocID="{79C9040D-4C33-4943-BE51-7939AAAEA0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040B-6E30-4653-BDD0-67E9EBC6AD6B}" type="pres">
      <dgm:prSet presAssocID="{B9B82E88-24AD-4B1C-874A-12C91687CFE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FC7EC27-724B-48B2-B763-4C56E1028255}" type="pres">
      <dgm:prSet presAssocID="{B9B82E88-24AD-4B1C-874A-12C91687CFE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F6CD5293-C788-4EF4-B893-A8E59AB3209D}" type="pres">
      <dgm:prSet presAssocID="{8DEBAE64-148B-445E-A904-4D63E9901BA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07B9C-6EE9-4FCA-BC05-DC0D8CBB2DC3}" type="pres">
      <dgm:prSet presAssocID="{F5EC72EB-D915-455E-BBF5-19BFB1E5E50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74FFBE8-E6A0-41F1-8788-430C7C65F2F3}" type="pres">
      <dgm:prSet presAssocID="{F5EC72EB-D915-455E-BBF5-19BFB1E5E50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7DDC3D8-95A7-4E7F-936E-D9E60A762D3C}" type="pres">
      <dgm:prSet presAssocID="{8FF2AAAC-36C7-474E-823C-4A12974E6D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738EF-DB40-4AD2-AB24-4A1694348F29}" srcId="{29AB39AD-F821-4273-BB1F-377AA76300AE}" destId="{79C9040D-4C33-4943-BE51-7939AAAEA0B6}" srcOrd="0" destOrd="0" parTransId="{CD61BDDB-83A2-47BB-B262-9FAC725E3DD6}" sibTransId="{B9B82E88-24AD-4B1C-874A-12C91687CFEE}"/>
    <dgm:cxn modelId="{791D6CBD-DCA2-41DF-8DEE-CA351355FB7C}" type="presOf" srcId="{B9B82E88-24AD-4B1C-874A-12C91687CFEE}" destId="{8E70040B-6E30-4653-BDD0-67E9EBC6AD6B}" srcOrd="0" destOrd="0" presId="urn:microsoft.com/office/officeart/2005/8/layout/process1"/>
    <dgm:cxn modelId="{DB87579D-8778-491F-817A-1EFB3F2C0770}" type="presOf" srcId="{F5EC72EB-D915-455E-BBF5-19BFB1E5E50C}" destId="{C2E07B9C-6EE9-4FCA-BC05-DC0D8CBB2DC3}" srcOrd="0" destOrd="0" presId="urn:microsoft.com/office/officeart/2005/8/layout/process1"/>
    <dgm:cxn modelId="{63279168-7D32-4648-AC8F-4FF3353AE8F1}" type="presOf" srcId="{8DEBAE64-148B-445E-A904-4D63E9901BA2}" destId="{F6CD5293-C788-4EF4-B893-A8E59AB3209D}" srcOrd="0" destOrd="0" presId="urn:microsoft.com/office/officeart/2005/8/layout/process1"/>
    <dgm:cxn modelId="{AECD32CA-F840-4C33-9ADE-31327E1E28A3}" type="presOf" srcId="{29AB39AD-F821-4273-BB1F-377AA76300AE}" destId="{59A9D0EB-E0FB-42F0-BFAE-7C3328260126}" srcOrd="0" destOrd="0" presId="urn:microsoft.com/office/officeart/2005/8/layout/process1"/>
    <dgm:cxn modelId="{1A4E1019-7832-4CF8-899D-B45430C9CE5B}" srcId="{29AB39AD-F821-4273-BB1F-377AA76300AE}" destId="{8DEBAE64-148B-445E-A904-4D63E9901BA2}" srcOrd="1" destOrd="0" parTransId="{79CF7E80-E0DA-4D2D-B4E8-C44E5649DD5B}" sibTransId="{F5EC72EB-D915-455E-BBF5-19BFB1E5E50C}"/>
    <dgm:cxn modelId="{A6F6CECB-3E5B-4574-BDFB-E6716A749A95}" type="presOf" srcId="{B9B82E88-24AD-4B1C-874A-12C91687CFEE}" destId="{1FC7EC27-724B-48B2-B763-4C56E1028255}" srcOrd="1" destOrd="0" presId="urn:microsoft.com/office/officeart/2005/8/layout/process1"/>
    <dgm:cxn modelId="{822558DE-C030-414B-81CA-69170068098F}" type="presOf" srcId="{79C9040D-4C33-4943-BE51-7939AAAEA0B6}" destId="{A1184568-8775-4C4A-B52F-3C3BE6DB9472}" srcOrd="0" destOrd="0" presId="urn:microsoft.com/office/officeart/2005/8/layout/process1"/>
    <dgm:cxn modelId="{1CBF190B-A06A-4479-8110-32FF90461F95}" srcId="{29AB39AD-F821-4273-BB1F-377AA76300AE}" destId="{8FF2AAAC-36C7-474E-823C-4A12974E6D8D}" srcOrd="2" destOrd="0" parTransId="{BCC093AF-60E5-4C29-9A1B-17AB552302C5}" sibTransId="{53F49D29-DE8C-496B-884D-2AB989C8F5B0}"/>
    <dgm:cxn modelId="{2AD509B8-155C-41C7-8548-5E0E6D159C7D}" type="presOf" srcId="{8FF2AAAC-36C7-474E-823C-4A12974E6D8D}" destId="{47DDC3D8-95A7-4E7F-936E-D9E60A762D3C}" srcOrd="0" destOrd="0" presId="urn:microsoft.com/office/officeart/2005/8/layout/process1"/>
    <dgm:cxn modelId="{42C03789-F41D-4658-8587-9E808175D9A7}" type="presOf" srcId="{F5EC72EB-D915-455E-BBF5-19BFB1E5E50C}" destId="{874FFBE8-E6A0-41F1-8788-430C7C65F2F3}" srcOrd="1" destOrd="0" presId="urn:microsoft.com/office/officeart/2005/8/layout/process1"/>
    <dgm:cxn modelId="{8300A844-EE10-4445-83BF-D05E4ACB5862}" type="presParOf" srcId="{59A9D0EB-E0FB-42F0-BFAE-7C3328260126}" destId="{A1184568-8775-4C4A-B52F-3C3BE6DB9472}" srcOrd="0" destOrd="0" presId="urn:microsoft.com/office/officeart/2005/8/layout/process1"/>
    <dgm:cxn modelId="{EA255824-78F8-4E74-A518-0A9395D0DF6D}" type="presParOf" srcId="{59A9D0EB-E0FB-42F0-BFAE-7C3328260126}" destId="{8E70040B-6E30-4653-BDD0-67E9EBC6AD6B}" srcOrd="1" destOrd="0" presId="urn:microsoft.com/office/officeart/2005/8/layout/process1"/>
    <dgm:cxn modelId="{3616830D-CE3F-467B-B545-655DA39DD5A8}" type="presParOf" srcId="{8E70040B-6E30-4653-BDD0-67E9EBC6AD6B}" destId="{1FC7EC27-724B-48B2-B763-4C56E1028255}" srcOrd="0" destOrd="0" presId="urn:microsoft.com/office/officeart/2005/8/layout/process1"/>
    <dgm:cxn modelId="{B8DCF65E-DCB2-47AF-934E-08507B634D83}" type="presParOf" srcId="{59A9D0EB-E0FB-42F0-BFAE-7C3328260126}" destId="{F6CD5293-C788-4EF4-B893-A8E59AB3209D}" srcOrd="2" destOrd="0" presId="urn:microsoft.com/office/officeart/2005/8/layout/process1"/>
    <dgm:cxn modelId="{4650D61E-3B19-4B47-872D-DB588DC7D9BC}" type="presParOf" srcId="{59A9D0EB-E0FB-42F0-BFAE-7C3328260126}" destId="{C2E07B9C-6EE9-4FCA-BC05-DC0D8CBB2DC3}" srcOrd="3" destOrd="0" presId="urn:microsoft.com/office/officeart/2005/8/layout/process1"/>
    <dgm:cxn modelId="{FCC49115-F898-488A-84C5-00EB3A19C4F2}" type="presParOf" srcId="{C2E07B9C-6EE9-4FCA-BC05-DC0D8CBB2DC3}" destId="{874FFBE8-E6A0-41F1-8788-430C7C65F2F3}" srcOrd="0" destOrd="0" presId="urn:microsoft.com/office/officeart/2005/8/layout/process1"/>
    <dgm:cxn modelId="{42C609E8-5EB1-4405-80EF-863E45AA115A}" type="presParOf" srcId="{59A9D0EB-E0FB-42F0-BFAE-7C3328260126}" destId="{47DDC3D8-95A7-4E7F-936E-D9E60A762D3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F15509E-4BAD-436C-9B0F-A7D4AD22F3E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59A80-9521-455A-A480-95B12AB60B45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27C57647-A6BC-42FE-B348-4E546DE11568}" type="parTrans" cxnId="{24A565C6-18DE-4F95-B730-5418A111A127}">
      <dgm:prSet/>
      <dgm:spPr/>
      <dgm:t>
        <a:bodyPr/>
        <a:lstStyle/>
        <a:p>
          <a:endParaRPr lang="ru-RU"/>
        </a:p>
      </dgm:t>
    </dgm:pt>
    <dgm:pt modelId="{0F496BB8-0D52-4AB6-9276-BB9A5E383C89}" type="sibTrans" cxnId="{24A565C6-18DE-4F95-B730-5418A111A127}">
      <dgm:prSet/>
      <dgm:spPr/>
      <dgm:t>
        <a:bodyPr/>
        <a:lstStyle/>
        <a:p>
          <a:endParaRPr lang="ru-RU"/>
        </a:p>
      </dgm:t>
    </dgm:pt>
    <dgm:pt modelId="{BCF8C435-8A6B-4D6F-8619-84B21ECC68A9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E32C9538-7F68-4AC2-A42F-2C84C4E74462}" type="parTrans" cxnId="{13B96745-CD65-4D76-B154-DF4868658375}">
      <dgm:prSet/>
      <dgm:spPr/>
      <dgm:t>
        <a:bodyPr/>
        <a:lstStyle/>
        <a:p>
          <a:endParaRPr lang="ru-RU"/>
        </a:p>
      </dgm:t>
    </dgm:pt>
    <dgm:pt modelId="{37591FA1-649D-47F7-8612-F38B828AB01B}" type="sibTrans" cxnId="{13B96745-CD65-4D76-B154-DF4868658375}">
      <dgm:prSet/>
      <dgm:spPr/>
      <dgm:t>
        <a:bodyPr/>
        <a:lstStyle/>
        <a:p>
          <a:endParaRPr lang="ru-RU"/>
        </a:p>
      </dgm:t>
    </dgm:pt>
    <dgm:pt modelId="{010C109F-0C13-42EB-86BE-1AAA663B1981}" type="pres">
      <dgm:prSet presAssocID="{0F15509E-4BAD-436C-9B0F-A7D4AD22F3E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9A31DB0-2826-4D39-AB41-6CBC7C888DC9}" type="pres">
      <dgm:prSet presAssocID="{0F15509E-4BAD-436C-9B0F-A7D4AD22F3E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79701-6173-45A9-99AF-5DFB09ABEE57}" type="pres">
      <dgm:prSet presAssocID="{0F15509E-4BAD-436C-9B0F-A7D4AD22F3E3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D866D920-8AC3-4AB1-925E-D50134E15738}" type="pres">
      <dgm:prSet presAssocID="{0F15509E-4BAD-436C-9B0F-A7D4AD22F3E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EB0A7-AA98-4727-BE27-ECB31EBAB7E5}" type="pres">
      <dgm:prSet presAssocID="{0F15509E-4BAD-436C-9B0F-A7D4AD22F3E3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7CC3694-1690-459C-85F5-FF3BF5CED528}" type="pres">
      <dgm:prSet presAssocID="{0F15509E-4BAD-436C-9B0F-A7D4AD22F3E3}" presName="TopArrow" presStyleLbl="node1" presStyleIdx="0" presStyleCnt="2"/>
      <dgm:spPr/>
    </dgm:pt>
    <dgm:pt modelId="{9A1F0DBF-F628-4DCF-BD66-9AF42BEA0A1C}" type="pres">
      <dgm:prSet presAssocID="{0F15509E-4BAD-436C-9B0F-A7D4AD22F3E3}" presName="BottomArrow" presStyleLbl="node1" presStyleIdx="1" presStyleCnt="2"/>
      <dgm:spPr/>
    </dgm:pt>
  </dgm:ptLst>
  <dgm:cxnLst>
    <dgm:cxn modelId="{13B96745-CD65-4D76-B154-DF4868658375}" srcId="{0F15509E-4BAD-436C-9B0F-A7D4AD22F3E3}" destId="{BCF8C435-8A6B-4D6F-8619-84B21ECC68A9}" srcOrd="1" destOrd="0" parTransId="{E32C9538-7F68-4AC2-A42F-2C84C4E74462}" sibTransId="{37591FA1-649D-47F7-8612-F38B828AB01B}"/>
    <dgm:cxn modelId="{17EE5C42-0D70-485D-BD91-C23C8F3FED1C}" type="presOf" srcId="{BCF8C435-8A6B-4D6F-8619-84B21ECC68A9}" destId="{D866D920-8AC3-4AB1-925E-D50134E15738}" srcOrd="0" destOrd="0" presId="urn:microsoft.com/office/officeart/2009/layout/ReverseList"/>
    <dgm:cxn modelId="{24A565C6-18DE-4F95-B730-5418A111A127}" srcId="{0F15509E-4BAD-436C-9B0F-A7D4AD22F3E3}" destId="{79159A80-9521-455A-A480-95B12AB60B45}" srcOrd="0" destOrd="0" parTransId="{27C57647-A6BC-42FE-B348-4E546DE11568}" sibTransId="{0F496BB8-0D52-4AB6-9276-BB9A5E383C89}"/>
    <dgm:cxn modelId="{71FE2417-F310-4D30-8C7C-2374862232AA}" type="presOf" srcId="{0F15509E-4BAD-436C-9B0F-A7D4AD22F3E3}" destId="{010C109F-0C13-42EB-86BE-1AAA663B1981}" srcOrd="0" destOrd="0" presId="urn:microsoft.com/office/officeart/2009/layout/ReverseList"/>
    <dgm:cxn modelId="{7975E82C-44F4-4A86-9C53-6E276B0AFBAC}" type="presOf" srcId="{79159A80-9521-455A-A480-95B12AB60B45}" destId="{E9A31DB0-2826-4D39-AB41-6CBC7C888DC9}" srcOrd="0" destOrd="0" presId="urn:microsoft.com/office/officeart/2009/layout/ReverseList"/>
    <dgm:cxn modelId="{98234485-F55D-440B-8BE8-E988CE0FEE15}" type="presOf" srcId="{BCF8C435-8A6B-4D6F-8619-84B21ECC68A9}" destId="{5B5EB0A7-AA98-4727-BE27-ECB31EBAB7E5}" srcOrd="1" destOrd="0" presId="urn:microsoft.com/office/officeart/2009/layout/ReverseList"/>
    <dgm:cxn modelId="{2A1D0EF1-E1C1-4C62-ABCF-5AB03F28648C}" type="presOf" srcId="{79159A80-9521-455A-A480-95B12AB60B45}" destId="{30279701-6173-45A9-99AF-5DFB09ABEE57}" srcOrd="1" destOrd="0" presId="urn:microsoft.com/office/officeart/2009/layout/ReverseList"/>
    <dgm:cxn modelId="{5C106860-77E8-4675-9311-7BD324C1A527}" type="presParOf" srcId="{010C109F-0C13-42EB-86BE-1AAA663B1981}" destId="{E9A31DB0-2826-4D39-AB41-6CBC7C888DC9}" srcOrd="0" destOrd="0" presId="urn:microsoft.com/office/officeart/2009/layout/ReverseList"/>
    <dgm:cxn modelId="{BC46FFAF-3A8F-471B-9DF4-80D23D9B6188}" type="presParOf" srcId="{010C109F-0C13-42EB-86BE-1AAA663B1981}" destId="{30279701-6173-45A9-99AF-5DFB09ABEE57}" srcOrd="1" destOrd="0" presId="urn:microsoft.com/office/officeart/2009/layout/ReverseList"/>
    <dgm:cxn modelId="{39A4B75C-0BE7-4A60-8A48-450E1538F620}" type="presParOf" srcId="{010C109F-0C13-42EB-86BE-1AAA663B1981}" destId="{D866D920-8AC3-4AB1-925E-D50134E15738}" srcOrd="2" destOrd="0" presId="urn:microsoft.com/office/officeart/2009/layout/ReverseList"/>
    <dgm:cxn modelId="{199EF114-7641-4D69-B3AD-AB46EB46441E}" type="presParOf" srcId="{010C109F-0C13-42EB-86BE-1AAA663B1981}" destId="{5B5EB0A7-AA98-4727-BE27-ECB31EBAB7E5}" srcOrd="3" destOrd="0" presId="urn:microsoft.com/office/officeart/2009/layout/ReverseList"/>
    <dgm:cxn modelId="{E248FA54-417A-4A04-87DF-6614F031A4B0}" type="presParOf" srcId="{010C109F-0C13-42EB-86BE-1AAA663B1981}" destId="{27CC3694-1690-459C-85F5-FF3BF5CED528}" srcOrd="4" destOrd="0" presId="urn:microsoft.com/office/officeart/2009/layout/ReverseList"/>
    <dgm:cxn modelId="{00FE5834-E62C-48EF-9F4A-27E063CC6B15}" type="presParOf" srcId="{010C109F-0C13-42EB-86BE-1AAA663B1981}" destId="{9A1F0DBF-F628-4DCF-BD66-9AF42BEA0A1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4F3D37-463F-4C3A-BE39-B90977A91F8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B80A7D7-2E15-4000-8455-E963CFB6125B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3B5ACA3C-C0A6-4EC1-845F-305F7005CB71}" type="parTrans" cxnId="{B0B4ED6C-E2F6-4758-8FA6-C3E97E20AD31}">
      <dgm:prSet/>
      <dgm:spPr/>
      <dgm:t>
        <a:bodyPr/>
        <a:lstStyle/>
        <a:p>
          <a:endParaRPr lang="ru-RU"/>
        </a:p>
      </dgm:t>
    </dgm:pt>
    <dgm:pt modelId="{B20A0122-D7D0-4837-8FCF-FC9AA2C8E3DE}" type="sibTrans" cxnId="{B0B4ED6C-E2F6-4758-8FA6-C3E97E20AD31}">
      <dgm:prSet/>
      <dgm:spPr/>
      <dgm:t>
        <a:bodyPr/>
        <a:lstStyle/>
        <a:p>
          <a:endParaRPr lang="ru-RU"/>
        </a:p>
      </dgm:t>
    </dgm:pt>
    <dgm:pt modelId="{83712470-6479-4DA0-B269-EB424510DD35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0629216A-072C-4B73-8A71-5B74FDB08731}" type="parTrans" cxnId="{72499768-1B38-4051-8F74-939AD8F03A73}">
      <dgm:prSet/>
      <dgm:spPr/>
      <dgm:t>
        <a:bodyPr/>
        <a:lstStyle/>
        <a:p>
          <a:endParaRPr lang="ru-RU"/>
        </a:p>
      </dgm:t>
    </dgm:pt>
    <dgm:pt modelId="{9C4F3CF7-4362-4364-AA4E-038D8EA75896}" type="sibTrans" cxnId="{72499768-1B38-4051-8F74-939AD8F03A73}">
      <dgm:prSet/>
      <dgm:spPr/>
      <dgm:t>
        <a:bodyPr/>
        <a:lstStyle/>
        <a:p>
          <a:endParaRPr lang="ru-RU"/>
        </a:p>
      </dgm:t>
    </dgm:pt>
    <dgm:pt modelId="{732B8E0F-4D27-4E18-9F0F-F66BA5F56726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8A557349-A224-4C61-AF30-A7CCE506481F}" type="parTrans" cxnId="{0F72C1F5-D7BA-4BC6-A058-FA1EB05C4534}">
      <dgm:prSet/>
      <dgm:spPr/>
      <dgm:t>
        <a:bodyPr/>
        <a:lstStyle/>
        <a:p>
          <a:endParaRPr lang="ru-RU"/>
        </a:p>
      </dgm:t>
    </dgm:pt>
    <dgm:pt modelId="{AA55937D-2BEB-4E7E-951D-B2E0BA9C987D}" type="sibTrans" cxnId="{0F72C1F5-D7BA-4BC6-A058-FA1EB05C4534}">
      <dgm:prSet/>
      <dgm:spPr/>
      <dgm:t>
        <a:bodyPr/>
        <a:lstStyle/>
        <a:p>
          <a:endParaRPr lang="ru-RU"/>
        </a:p>
      </dgm:t>
    </dgm:pt>
    <dgm:pt modelId="{FC3F540E-D12C-41DC-9698-4D55D5231ECB}" type="pres">
      <dgm:prSet presAssocID="{804F3D37-463F-4C3A-BE39-B90977A91F82}" presName="compositeShape" presStyleCnt="0">
        <dgm:presLayoutVars>
          <dgm:chMax val="7"/>
          <dgm:dir/>
          <dgm:resizeHandles val="exact"/>
        </dgm:presLayoutVars>
      </dgm:prSet>
      <dgm:spPr/>
    </dgm:pt>
    <dgm:pt modelId="{5F31A228-4297-432B-8951-09034BC13ABE}" type="pres">
      <dgm:prSet presAssocID="{FB80A7D7-2E15-4000-8455-E963CFB6125B}" presName="circ1" presStyleLbl="vennNode1" presStyleIdx="0" presStyleCnt="3"/>
      <dgm:spPr/>
      <dgm:t>
        <a:bodyPr/>
        <a:lstStyle/>
        <a:p>
          <a:endParaRPr lang="ru-RU"/>
        </a:p>
      </dgm:t>
    </dgm:pt>
    <dgm:pt modelId="{957A731F-1E57-4E87-8DA1-115306DD29D6}" type="pres">
      <dgm:prSet presAssocID="{FB80A7D7-2E15-4000-8455-E963CFB612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1CE08-BD38-48AE-9BEA-D934404302C7}" type="pres">
      <dgm:prSet presAssocID="{83712470-6479-4DA0-B269-EB424510DD35}" presName="circ2" presStyleLbl="vennNode1" presStyleIdx="1" presStyleCnt="3"/>
      <dgm:spPr/>
      <dgm:t>
        <a:bodyPr/>
        <a:lstStyle/>
        <a:p>
          <a:endParaRPr lang="ru-RU"/>
        </a:p>
      </dgm:t>
    </dgm:pt>
    <dgm:pt modelId="{452349D5-2409-4185-8C43-E327D14F3FAF}" type="pres">
      <dgm:prSet presAssocID="{83712470-6479-4DA0-B269-EB424510DD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7D35D-1DB8-4187-9D6B-0F4CCDF64E44}" type="pres">
      <dgm:prSet presAssocID="{732B8E0F-4D27-4E18-9F0F-F66BA5F56726}" presName="circ3" presStyleLbl="vennNode1" presStyleIdx="2" presStyleCnt="3" custLinFactNeighborX="5209" custLinFactNeighborY="3786"/>
      <dgm:spPr/>
      <dgm:t>
        <a:bodyPr/>
        <a:lstStyle/>
        <a:p>
          <a:endParaRPr lang="ru-RU"/>
        </a:p>
      </dgm:t>
    </dgm:pt>
    <dgm:pt modelId="{6C8AFA82-E736-4B3A-AFB4-6F35B18837F4}" type="pres">
      <dgm:prSet presAssocID="{732B8E0F-4D27-4E18-9F0F-F66BA5F567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99768-1B38-4051-8F74-939AD8F03A73}" srcId="{804F3D37-463F-4C3A-BE39-B90977A91F82}" destId="{83712470-6479-4DA0-B269-EB424510DD35}" srcOrd="1" destOrd="0" parTransId="{0629216A-072C-4B73-8A71-5B74FDB08731}" sibTransId="{9C4F3CF7-4362-4364-AA4E-038D8EA75896}"/>
    <dgm:cxn modelId="{1BA2B746-6AD6-49BE-8EA2-D1CF753430CC}" type="presOf" srcId="{732B8E0F-4D27-4E18-9F0F-F66BA5F56726}" destId="{B4A7D35D-1DB8-4187-9D6B-0F4CCDF64E44}" srcOrd="0" destOrd="0" presId="urn:microsoft.com/office/officeart/2005/8/layout/venn1"/>
    <dgm:cxn modelId="{B0B4ED6C-E2F6-4758-8FA6-C3E97E20AD31}" srcId="{804F3D37-463F-4C3A-BE39-B90977A91F82}" destId="{FB80A7D7-2E15-4000-8455-E963CFB6125B}" srcOrd="0" destOrd="0" parTransId="{3B5ACA3C-C0A6-4EC1-845F-305F7005CB71}" sibTransId="{B20A0122-D7D0-4837-8FCF-FC9AA2C8E3DE}"/>
    <dgm:cxn modelId="{7324D51C-58C6-4051-9A56-09A482D15754}" type="presOf" srcId="{83712470-6479-4DA0-B269-EB424510DD35}" destId="{BD81CE08-BD38-48AE-9BEA-D934404302C7}" srcOrd="0" destOrd="0" presId="urn:microsoft.com/office/officeart/2005/8/layout/venn1"/>
    <dgm:cxn modelId="{9FBD8450-DCA5-43F9-950B-E6F591CE59F7}" type="presOf" srcId="{732B8E0F-4D27-4E18-9F0F-F66BA5F56726}" destId="{6C8AFA82-E736-4B3A-AFB4-6F35B18837F4}" srcOrd="1" destOrd="0" presId="urn:microsoft.com/office/officeart/2005/8/layout/venn1"/>
    <dgm:cxn modelId="{493ACFE7-BCF8-46BC-94C1-00E132FAEE80}" type="presOf" srcId="{FB80A7D7-2E15-4000-8455-E963CFB6125B}" destId="{5F31A228-4297-432B-8951-09034BC13ABE}" srcOrd="0" destOrd="0" presId="urn:microsoft.com/office/officeart/2005/8/layout/venn1"/>
    <dgm:cxn modelId="{FDA3A097-C8C9-4E6A-9160-D570F585AD64}" type="presOf" srcId="{FB80A7D7-2E15-4000-8455-E963CFB6125B}" destId="{957A731F-1E57-4E87-8DA1-115306DD29D6}" srcOrd="1" destOrd="0" presId="urn:microsoft.com/office/officeart/2005/8/layout/venn1"/>
    <dgm:cxn modelId="{85D92A5A-8F18-495E-A36F-2B41B872760D}" type="presOf" srcId="{83712470-6479-4DA0-B269-EB424510DD35}" destId="{452349D5-2409-4185-8C43-E327D14F3FAF}" srcOrd="1" destOrd="0" presId="urn:microsoft.com/office/officeart/2005/8/layout/venn1"/>
    <dgm:cxn modelId="{0F72C1F5-D7BA-4BC6-A058-FA1EB05C4534}" srcId="{804F3D37-463F-4C3A-BE39-B90977A91F82}" destId="{732B8E0F-4D27-4E18-9F0F-F66BA5F56726}" srcOrd="2" destOrd="0" parTransId="{8A557349-A224-4C61-AF30-A7CCE506481F}" sibTransId="{AA55937D-2BEB-4E7E-951D-B2E0BA9C987D}"/>
    <dgm:cxn modelId="{147600B9-C49E-40E7-9968-856C09044728}" type="presOf" srcId="{804F3D37-463F-4C3A-BE39-B90977A91F82}" destId="{FC3F540E-D12C-41DC-9698-4D55D5231ECB}" srcOrd="0" destOrd="0" presId="urn:microsoft.com/office/officeart/2005/8/layout/venn1"/>
    <dgm:cxn modelId="{7722684E-577F-4D27-9A49-600A96D2DFA1}" type="presParOf" srcId="{FC3F540E-D12C-41DC-9698-4D55D5231ECB}" destId="{5F31A228-4297-432B-8951-09034BC13ABE}" srcOrd="0" destOrd="0" presId="urn:microsoft.com/office/officeart/2005/8/layout/venn1"/>
    <dgm:cxn modelId="{9F2A2A83-210B-424D-8685-0F89E029D43C}" type="presParOf" srcId="{FC3F540E-D12C-41DC-9698-4D55D5231ECB}" destId="{957A731F-1E57-4E87-8DA1-115306DD29D6}" srcOrd="1" destOrd="0" presId="urn:microsoft.com/office/officeart/2005/8/layout/venn1"/>
    <dgm:cxn modelId="{3E23E5D7-B342-4A12-8AA2-5330D8F05FC6}" type="presParOf" srcId="{FC3F540E-D12C-41DC-9698-4D55D5231ECB}" destId="{BD81CE08-BD38-48AE-9BEA-D934404302C7}" srcOrd="2" destOrd="0" presId="urn:microsoft.com/office/officeart/2005/8/layout/venn1"/>
    <dgm:cxn modelId="{0B310F18-A3A5-45FA-AE2B-569E7776E42A}" type="presParOf" srcId="{FC3F540E-D12C-41DC-9698-4D55D5231ECB}" destId="{452349D5-2409-4185-8C43-E327D14F3FAF}" srcOrd="3" destOrd="0" presId="urn:microsoft.com/office/officeart/2005/8/layout/venn1"/>
    <dgm:cxn modelId="{54217458-EFFB-4555-B49B-B08A9DC7B99E}" type="presParOf" srcId="{FC3F540E-D12C-41DC-9698-4D55D5231ECB}" destId="{B4A7D35D-1DB8-4187-9D6B-0F4CCDF64E44}" srcOrd="4" destOrd="0" presId="urn:microsoft.com/office/officeart/2005/8/layout/venn1"/>
    <dgm:cxn modelId="{95FEC6B3-4054-4DFE-A4F8-7E69B9A33252}" type="presParOf" srcId="{FC3F540E-D12C-41DC-9698-4D55D5231ECB}" destId="{6C8AFA82-E736-4B3A-AFB4-6F35B18837F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735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diagramData" Target="../diagrams/data9.xml"/><Relationship Id="rId3" Type="http://schemas.openxmlformats.org/officeDocument/2006/relationships/diagramData" Target="../diagrams/data6.xml"/><Relationship Id="rId21" Type="http://schemas.openxmlformats.org/officeDocument/2006/relationships/diagramColors" Target="../diagrams/colors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8.xml"/><Relationship Id="rId20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19" Type="http://schemas.openxmlformats.org/officeDocument/2006/relationships/diagramLayout" Target="../diagrams/layout9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0" y="459828"/>
            <a:ext cx="5867400" cy="1597572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ПОНЯТТЯ ОРГАНІЗАЦІЙ ТА ЇХ КЛАСИФІКАЦІЯ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371600" y="939800"/>
            <a:ext cx="7239000" cy="546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1524000" y="304800"/>
            <a:ext cx="6696075" cy="635000"/>
          </a:xfrm>
          <a:prstGeom prst="roundRect">
            <a:avLst>
              <a:gd name="adj" fmla="val 0"/>
            </a:avLst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latinLnBrk="1">
              <a:defRPr/>
            </a:pPr>
            <a:r>
              <a:rPr kumimoji="1" lang="uk-UA" altLang="ko-KR" sz="3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굴림" pitchFamily="34" charset="-127"/>
              </a:rPr>
              <a:t>Технології</a:t>
            </a:r>
            <a:endParaRPr kumimoji="1" lang="en-US" altLang="ko-KR" sz="3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굴림" pitchFamily="34" charset="-127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9071170"/>
              </p:ext>
            </p:extLst>
          </p:nvPr>
        </p:nvGraphicFramePr>
        <p:xfrm>
          <a:off x="838200" y="939800"/>
          <a:ext cx="8001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27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9162" y="236420"/>
            <a:ext cx="4191000" cy="76199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Технологія - спосіб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66866" y="897754"/>
            <a:ext cx="42719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900" b="1" i="1" dirty="0" smtClean="0">
                <a:solidFill>
                  <a:schemeClr val="tx2">
                    <a:lumMod val="50000"/>
                  </a:schemeClr>
                </a:solidFill>
              </a:rPr>
              <a:t>Складальна</a:t>
            </a:r>
            <a:endParaRPr lang="en-US" sz="19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30447396"/>
              </p:ext>
            </p:extLst>
          </p:nvPr>
        </p:nvGraphicFramePr>
        <p:xfrm>
          <a:off x="2209800" y="838200"/>
          <a:ext cx="1676400" cy="147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81141500"/>
              </p:ext>
            </p:extLst>
          </p:nvPr>
        </p:nvGraphicFramePr>
        <p:xfrm>
          <a:off x="1981200" y="2690540"/>
          <a:ext cx="24384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48200" y="2802979"/>
            <a:ext cx="42719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900" b="1" i="1" dirty="0" smtClean="0">
                <a:solidFill>
                  <a:schemeClr val="tx2">
                    <a:lumMod val="50000"/>
                  </a:schemeClr>
                </a:solidFill>
              </a:rPr>
              <a:t>Послідовна</a:t>
            </a:r>
            <a:endParaRPr lang="en-US" sz="19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72262665"/>
              </p:ext>
            </p:extLst>
          </p:nvPr>
        </p:nvGraphicFramePr>
        <p:xfrm>
          <a:off x="1143000" y="3465464"/>
          <a:ext cx="3505200" cy="1242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800" y="3772835"/>
            <a:ext cx="42719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900" b="1" i="1" dirty="0" smtClean="0">
                <a:solidFill>
                  <a:schemeClr val="tx2">
                    <a:lumMod val="50000"/>
                  </a:schemeClr>
                </a:solidFill>
              </a:rPr>
              <a:t>Пов’язана</a:t>
            </a:r>
            <a:endParaRPr lang="en-US" sz="19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48777244"/>
              </p:ext>
            </p:extLst>
          </p:nvPr>
        </p:nvGraphicFramePr>
        <p:xfrm>
          <a:off x="2209800" y="4998656"/>
          <a:ext cx="3619500" cy="140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44742" y="5289879"/>
            <a:ext cx="42719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900" b="1" i="1" dirty="0" smtClean="0">
                <a:solidFill>
                  <a:schemeClr val="tx2">
                    <a:lumMod val="50000"/>
                  </a:schemeClr>
                </a:solidFill>
              </a:rPr>
              <a:t>Групова</a:t>
            </a:r>
            <a:endParaRPr lang="en-US" sz="19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11991"/>
            <a:ext cx="7162800" cy="1470025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Модель внутрішнього середовища організації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2" y="1482016"/>
            <a:ext cx="6777038" cy="469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7243762" cy="715963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Фактори зовнішнього середовища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706" y="1287422"/>
            <a:ext cx="7059493" cy="48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447800" y="1049089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7522" y="0"/>
            <a:ext cx="714687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умов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знайомство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правилами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традиціями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норм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Організаційна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установок і моделей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соціально-психологічне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підлеглих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змусити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правило,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часто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необґрунтованій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критиці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завідомо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неправдивої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(чуток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пліток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підриває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репутацію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2057400" y="823406"/>
            <a:ext cx="6553200" cy="19812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«Культура </a:t>
            </a:r>
            <a:r>
              <a:rPr kumimoji="1" lang="ru-RU" altLang="ko-KR" sz="32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влади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» </a:t>
            </a:r>
          </a:p>
          <a:p>
            <a:pPr algn="ctr" latinLnBrk="1">
              <a:defRPr/>
            </a:pP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(«</a:t>
            </a:r>
            <a:r>
              <a:rPr kumimoji="1" lang="ru-RU" altLang="ko-K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культура Зевса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»)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лідер</a:t>
            </a: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жорстка</a:t>
            </a: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ієрархічна</a:t>
            </a: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структура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uk-UA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жорсткий централізований контроль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uk-UA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невеликі сімейні підприємства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endParaRPr kumimoji="1" lang="en-US" altLang="ko-KR" sz="32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-31845" y="2296706"/>
            <a:ext cx="8153400" cy="249299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latinLnBrk="1">
              <a:defRPr/>
            </a:pPr>
            <a:endParaRPr kumimoji="1" lang="ru-RU" altLang="ko-KR" sz="3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algn="ctr" latinLnBrk="1">
              <a:defRPr/>
            </a:pP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«</a:t>
            </a:r>
            <a:r>
              <a:rPr kumimoji="1" lang="ru-RU" altLang="ko-KR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Рольова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культура» </a:t>
            </a:r>
          </a:p>
          <a:p>
            <a:pPr algn="ctr" latinLnBrk="1">
              <a:defRPr/>
            </a:pP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(«</a:t>
            </a:r>
            <a:r>
              <a:rPr kumimoji="1" lang="ru-RU" altLang="ko-K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культура 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Аполлона»)</a:t>
            </a:r>
          </a:p>
          <a:p>
            <a:pPr latinLnBrk="1">
              <a:defRPr/>
            </a:pP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endParaRPr kumimoji="1" lang="en-US" altLang="ko-KR" sz="32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713" y="4496265"/>
            <a:ext cx="2768918" cy="2031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0481"/>
            <a:ext cx="2087117" cy="1940719"/>
          </a:xfrm>
          <a:prstGeom prst="rect">
            <a:avLst/>
          </a:prstGeom>
        </p:spPr>
      </p:pic>
      <p:sp>
        <p:nvSpPr>
          <p:cNvPr id="10" name="AutoShape 68"/>
          <p:cNvSpPr>
            <a:spLocks noChangeArrowheads="1"/>
          </p:cNvSpPr>
          <p:nvPr/>
        </p:nvSpPr>
        <p:spPr bwMode="gray">
          <a:xfrm>
            <a:off x="-31845" y="3715414"/>
            <a:ext cx="6318913" cy="24008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ru-RU" altLang="ko-KR" sz="3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систем</a:t>
            </a:r>
            <a:r>
              <a:rPr kumimoji="1" lang="uk-UA" sz="28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а</a:t>
            </a:r>
            <a:r>
              <a:rPr kumimoji="1" lang="ru-RU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  <a:r>
              <a:rPr kumimoji="1" lang="ru-RU" sz="28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правил, процедур і стандартів</a:t>
            </a:r>
            <a:endParaRPr kumimoji="1" lang="ru-RU" altLang="ko-KR" sz="28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чітка</a:t>
            </a: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спеціалізація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uk-UA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суворий функціональний </a:t>
            </a:r>
          </a:p>
          <a:p>
            <a:pPr latinLnBrk="1">
              <a:defRPr/>
            </a:pPr>
            <a:r>
              <a:rPr kumimoji="1" lang="uk-UA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   розподіл ролей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endParaRPr kumimoji="1" lang="en-US" altLang="ko-KR" sz="32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68"/>
          <p:cNvSpPr>
            <a:spLocks noChangeArrowheads="1"/>
          </p:cNvSpPr>
          <p:nvPr/>
        </p:nvSpPr>
        <p:spPr bwMode="gray">
          <a:xfrm>
            <a:off x="2514600" y="1066800"/>
            <a:ext cx="6172200" cy="1447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r>
              <a:rPr kumimoji="1" lang="ru-RU" altLang="ko-K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«Культура </a:t>
            </a:r>
            <a:r>
              <a:rPr kumimoji="1" lang="ru-RU" altLang="ko-KR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завдання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» </a:t>
            </a:r>
          </a:p>
          <a:p>
            <a:pPr algn="ctr" latinLnBrk="1">
              <a:defRPr/>
            </a:pP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(«</a:t>
            </a:r>
            <a:r>
              <a:rPr kumimoji="1" lang="ru-RU" altLang="ko-K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культура </a:t>
            </a:r>
            <a:r>
              <a:rPr kumimoji="1" lang="ru-RU" altLang="ko-KR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Афіни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»)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орієнтована</a:t>
            </a: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на </a:t>
            </a: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вирішення</a:t>
            </a: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задач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влада </a:t>
            </a: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належить</a:t>
            </a:r>
            <a:r>
              <a:rPr kumimoji="1" lang="ru-RU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</a:t>
            </a:r>
            <a:r>
              <a:rPr kumimoji="1" lang="ru-RU" altLang="ko-KR" sz="2800" b="1" dirty="0" err="1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експерту</a:t>
            </a: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uk-UA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жорсткий централізований контроль</a:t>
            </a:r>
          </a:p>
          <a:p>
            <a:pPr latinLnBrk="1">
              <a:defRPr/>
            </a:pPr>
            <a:endParaRPr kumimoji="1" lang="uk-UA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endParaRPr kumimoji="1" lang="en-US" altLang="ko-KR" sz="32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137" y="2748022"/>
            <a:ext cx="8153400" cy="200054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latinLnBrk="1">
              <a:defRPr/>
            </a:pP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«</a:t>
            </a:r>
            <a:r>
              <a:rPr kumimoji="1" lang="ru-RU" altLang="ko-KR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Особистісна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культура» </a:t>
            </a:r>
          </a:p>
          <a:p>
            <a:pPr algn="ctr" latinLnBrk="1">
              <a:defRPr/>
            </a:pP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(«</a:t>
            </a:r>
            <a:r>
              <a:rPr kumimoji="1" lang="ru-RU" altLang="ko-KR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культура </a:t>
            </a:r>
            <a:r>
              <a:rPr kumimoji="1" lang="ru-RU" altLang="ko-KR" sz="3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Діоніса</a:t>
            </a:r>
            <a:r>
              <a:rPr kumimoji="1" lang="ru-RU" altLang="ko-KR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»)</a:t>
            </a:r>
          </a:p>
          <a:p>
            <a:pPr latinLnBrk="1">
              <a:defRPr/>
            </a:pP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endParaRPr kumimoji="1" lang="en-US" altLang="ko-KR" sz="32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AutoShape 68"/>
          <p:cNvSpPr>
            <a:spLocks noChangeArrowheads="1"/>
          </p:cNvSpPr>
          <p:nvPr/>
        </p:nvSpPr>
        <p:spPr bwMode="gray">
          <a:xfrm>
            <a:off x="1137" y="3628030"/>
            <a:ext cx="6318913" cy="240086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endParaRPr kumimoji="1" lang="ru-RU" altLang="ko-KR" sz="3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ru-RU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влада </a:t>
            </a:r>
            <a:r>
              <a:rPr kumimoji="1" lang="ru-RU" sz="2800" b="1" dirty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і контроль носять </a:t>
            </a:r>
            <a:endParaRPr kumimoji="1" lang="ru-RU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r>
              <a:rPr kumimoji="1" lang="ru-RU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      координуючий характер</a:t>
            </a: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r>
              <a:rPr kumimoji="1" lang="uk-UA" altLang="ko-KR" sz="2800" b="1" dirty="0" smtClean="0">
                <a:latin typeface="Times New Roman" panose="02020603050405020304" pitchFamily="18" charset="0"/>
                <a:ea typeface="굴림" pitchFamily="34" charset="-127"/>
                <a:cs typeface="Times New Roman" panose="02020603050405020304" pitchFamily="18" charset="0"/>
              </a:rPr>
              <a:t>мінімальний контроль</a:t>
            </a:r>
          </a:p>
          <a:p>
            <a:pPr marL="457200" indent="-457200" latinLnBrk="1">
              <a:buFont typeface="Wingdings" panose="05000000000000000000" pitchFamily="2" charset="2"/>
              <a:buChar char="ü"/>
              <a:defRPr/>
            </a:pPr>
            <a:endParaRPr kumimoji="1" lang="ru-RU" altLang="ko-KR" sz="2800" b="1" dirty="0" smtClean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  <a:p>
            <a:pPr latinLnBrk="1">
              <a:defRPr/>
            </a:pPr>
            <a:endParaRPr kumimoji="1" lang="en-US" altLang="ko-KR" sz="3200" b="1" dirty="0">
              <a:latin typeface="Times New Roman" panose="02020603050405020304" pitchFamily="18" charset="0"/>
              <a:ea typeface="굴림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4557"/>
            <a:ext cx="2187027" cy="2177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419600"/>
            <a:ext cx="2746964" cy="21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25639"/>
            <a:ext cx="7772400" cy="888761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Контрольні запитання</a:t>
            </a:r>
            <a:endParaRPr lang="uk-UA" sz="36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8800" y="914400"/>
            <a:ext cx="7315200" cy="5791200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Дайте визначення поняття «організації».</a:t>
            </a:r>
          </a:p>
          <a:p>
            <a:pPr marL="514350" indent="-514350" algn="just">
              <a:buAutoNum type="arabicPeriod"/>
            </a:pP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Дайте характеристику внутрішніх складових організації.</a:t>
            </a:r>
          </a:p>
          <a:p>
            <a:pPr marL="514350" indent="-514350" algn="just">
              <a:buAutoNum type="arabicPeriod"/>
            </a:pP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Яких правил та підходів дотримуються при встановленні цілей організації?</a:t>
            </a:r>
          </a:p>
          <a:p>
            <a:pPr marL="514350" indent="-514350" algn="just">
              <a:buAutoNum type="arabicPeriod"/>
            </a:pPr>
            <a:r>
              <a:rPr lang="uk-UA" i="1" dirty="0" smtClean="0">
                <a:solidFill>
                  <a:schemeClr val="tx2">
                    <a:lumMod val="50000"/>
                  </a:schemeClr>
                </a:solidFill>
              </a:rPr>
              <a:t>Як взаємодіють між собою організаційна структура та технологія організації?</a:t>
            </a:r>
          </a:p>
          <a:p>
            <a:pPr marL="514350" indent="-514350" algn="just">
              <a:buAutoNum type="arabicPeriod"/>
            </a:pPr>
            <a:r>
              <a:rPr lang="uk-UA" i="1" u="sng" dirty="0" smtClean="0">
                <a:solidFill>
                  <a:schemeClr val="tx2">
                    <a:lumMod val="50000"/>
                  </a:schemeClr>
                </a:solidFill>
              </a:rPr>
              <a:t>Назвіть та охарактеризуйте фактори прямого та непрямого впливу зовнішнього середовища організації (на прикладі…)</a:t>
            </a:r>
            <a:endParaRPr lang="uk-UA" i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5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447800" y="10668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2863"/>
            <a:ext cx="7772400" cy="1470025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ПЛАН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00200" y="1219200"/>
            <a:ext cx="7086600" cy="4343400"/>
          </a:xfrm>
        </p:spPr>
        <p:txBody>
          <a:bodyPr>
            <a:normAutofit/>
          </a:bodyPr>
          <a:lstStyle/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1.1 Сутність організації. Формальні і неформальні організації. 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1.2 Види організацій та їх основні характеристики. 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1.3 Внутрішнє середовище організації та взаємозв'язок його елементів. 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1.4 Зовнішнє середовище організації.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447800" y="1066800"/>
            <a:ext cx="6400800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tx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Формальні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неформальні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5500" y="1828800"/>
            <a:ext cx="5105400" cy="1676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chemeClr val="tx1"/>
                </a:solidFill>
              </a:rPr>
              <a:t>Організація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інституціоналізована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група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осіб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фізичних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юридичних</a:t>
            </a:r>
            <a:r>
              <a:rPr lang="ru-RU" dirty="0">
                <a:solidFill>
                  <a:schemeClr val="tx1"/>
                </a:solidFill>
              </a:rPr>
              <a:t>),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взаємодіють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допомогою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матеріальних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економічних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правових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умов для </a:t>
            </a:r>
            <a:r>
              <a:rPr lang="ru-RU" dirty="0" err="1">
                <a:solidFill>
                  <a:schemeClr val="tx1"/>
                </a:solidFill>
              </a:rPr>
              <a:t>досягнення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поставлених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цілей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095500" y="3962400"/>
            <a:ext cx="2476500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Формальні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68755" y="3886200"/>
            <a:ext cx="2432145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Неформальні</a:t>
            </a:r>
            <a:endParaRPr lang="ru-RU" dirty="0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28600" y="2536825"/>
            <a:ext cx="1866900" cy="24161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200900" y="2536825"/>
            <a:ext cx="1485900" cy="22637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6553200" cy="715963"/>
          </a:xfrm>
        </p:spPr>
        <p:txBody>
          <a:bodyPr>
            <a:noAutofit/>
          </a:bodyPr>
          <a:lstStyle/>
          <a:p>
            <a:r>
              <a:rPr lang="ru-RU" sz="2400" b="1" dirty="0"/>
              <a:t>Заходи щодо управління неформальними групами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3" y="-4868"/>
            <a:ext cx="1754875" cy="2796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378359"/>
            <a:ext cx="6934200" cy="45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91637"/>
            <a:ext cx="6553200" cy="106680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Класифікація організацій за різними ознаками</a:t>
            </a:r>
            <a:br>
              <a:rPr lang="uk-UA" sz="4000" dirty="0" smtClean="0"/>
            </a:b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5"/>
            <a:ext cx="1802085" cy="251232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53018" y="1524000"/>
            <a:ext cx="6553200" cy="426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4000" dirty="0" smtClean="0"/>
              <a:t>Асоціації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4000" dirty="0" smtClean="0"/>
              <a:t>Громадські організації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4000" dirty="0" smtClean="0"/>
              <a:t>Державне підприємство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3600" dirty="0" smtClean="0"/>
              <a:t>Інжинірингові фірми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4000" dirty="0" smtClean="0"/>
              <a:t>Консорціуми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4000" dirty="0" smtClean="0"/>
              <a:t>Концерни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3600" dirty="0" smtClean="0"/>
              <a:t>Корпорації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4000" dirty="0" smtClean="0"/>
              <a:t>Масове виробництво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3600" dirty="0" smtClean="0"/>
              <a:t>Одиничне виробництво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uk-UA" sz="3600" dirty="0" smtClean="0"/>
              <a:t>Приватне підприємство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1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38227" cy="21336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99076869"/>
              </p:ext>
            </p:extLst>
          </p:nvPr>
        </p:nvGraphicFramePr>
        <p:xfrm>
          <a:off x="1798093" y="609600"/>
          <a:ext cx="7315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72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78724"/>
            <a:ext cx="6553200" cy="1221476"/>
          </a:xfrm>
        </p:spPr>
        <p:txBody>
          <a:bodyPr>
            <a:noAutofit/>
          </a:bodyPr>
          <a:lstStyle/>
          <a:p>
            <a:pPr algn="r"/>
            <a:r>
              <a:rPr lang="uk-UA" sz="2000" b="1" dirty="0" smtClean="0"/>
              <a:t>Внутрішнє середовище організації </a:t>
            </a:r>
            <a:r>
              <a:rPr lang="uk-UA" sz="2000" dirty="0" smtClean="0"/>
              <a:t>– це сукупність елементів, які формують її довгострокову прибутковість (збитковість) і перебувають під безпосереднім контролем власників, керівників та персоналу організацій</a:t>
            </a:r>
            <a:r>
              <a:rPr lang="ru-RU" sz="2000" dirty="0" smtClean="0"/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31157" cy="21336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98972709"/>
              </p:ext>
            </p:extLst>
          </p:nvPr>
        </p:nvGraphicFramePr>
        <p:xfrm>
          <a:off x="1831156" y="1905000"/>
          <a:ext cx="708424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61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962" y="1"/>
            <a:ext cx="7010400" cy="762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Ціль (мета)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6764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uk-UA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05201049"/>
              </p:ext>
            </p:extLst>
          </p:nvPr>
        </p:nvGraphicFramePr>
        <p:xfrm>
          <a:off x="1828800" y="762000"/>
          <a:ext cx="60960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04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5962" y="381000"/>
            <a:ext cx="7010400" cy="715963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Підходи</a:t>
            </a:r>
            <a:r>
              <a:rPr lang="ru-RU" sz="3600" b="1" dirty="0" smtClean="0"/>
              <a:t> </a:t>
            </a:r>
            <a:r>
              <a:rPr lang="ru-RU" sz="3600" b="1" dirty="0"/>
              <a:t>до </a:t>
            </a:r>
            <a:r>
              <a:rPr lang="uk-UA" sz="3600" b="1" dirty="0" smtClean="0"/>
              <a:t>встановлення</a:t>
            </a:r>
            <a:r>
              <a:rPr lang="ru-RU" sz="3600" b="1" dirty="0" smtClean="0"/>
              <a:t> </a:t>
            </a:r>
            <a:r>
              <a:rPr lang="uk-UA" sz="3600" b="1" dirty="0" smtClean="0"/>
              <a:t>цілей</a:t>
            </a:r>
            <a:endParaRPr lang="uk-UA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04814999"/>
              </p:ext>
            </p:extLst>
          </p:nvPr>
        </p:nvGraphicFramePr>
        <p:xfrm>
          <a:off x="1371600" y="1219200"/>
          <a:ext cx="7772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2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FF3737"/>
      </a:accent1>
      <a:accent2>
        <a:srgbClr val="D60000"/>
      </a:accent2>
      <a:accent3>
        <a:srgbClr val="5A5A5A"/>
      </a:accent3>
      <a:accent4>
        <a:srgbClr val="C4C4C4"/>
      </a:accent4>
      <a:accent5>
        <a:srgbClr val="FF3737"/>
      </a:accent5>
      <a:accent6>
        <a:srgbClr val="D60000"/>
      </a:accent6>
      <a:hlink>
        <a:srgbClr val="5A5A5A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455</Words>
  <Application>Microsoft Office PowerPoint</Application>
  <PresentationFormat>Экран (4:3)</PresentationFormat>
  <Paragraphs>117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굴림</vt:lpstr>
      <vt:lpstr>Times New Roman</vt:lpstr>
      <vt:lpstr>Wingdings</vt:lpstr>
      <vt:lpstr>1_Office Theme</vt:lpstr>
      <vt:lpstr>ПОНЯТТЯ ОРГАНІЗАЦІЙ ТА ЇХ КЛАСИФІКАЦІЯ</vt:lpstr>
      <vt:lpstr>ПЛАН</vt:lpstr>
      <vt:lpstr>Сутність організацій.  Формальні і неформальні організації</vt:lpstr>
      <vt:lpstr>Заходи щодо управління неформальними групами </vt:lpstr>
      <vt:lpstr> Класифікація організацій за різними ознаками </vt:lpstr>
      <vt:lpstr>Презентация PowerPoint</vt:lpstr>
      <vt:lpstr>Внутрішнє середовище організації – це сукупність елементів, які формують її довгострокову прибутковість (збитковість) і перебувають під безпосереднім контролем власників, керівників та персоналу організацій.</vt:lpstr>
      <vt:lpstr> Ціль (мета)</vt:lpstr>
      <vt:lpstr>Підходи до встановлення цілей</vt:lpstr>
      <vt:lpstr>Презентация PowerPoint</vt:lpstr>
      <vt:lpstr>Технологія - спосіб</vt:lpstr>
      <vt:lpstr>Модель внутрішнього середовища організації</vt:lpstr>
      <vt:lpstr>Фактори зовнішнього середовища</vt:lpstr>
      <vt:lpstr>Презентация PowerPoint</vt:lpstr>
      <vt:lpstr>Презентация PowerPoint</vt:lpstr>
      <vt:lpstr>Презентация PowerPoint</vt:lpstr>
      <vt:lpstr>Контрольні запитання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Валерія Заїка</cp:lastModifiedBy>
  <cp:revision>246</cp:revision>
  <dcterms:created xsi:type="dcterms:W3CDTF">2012-04-26T17:06:14Z</dcterms:created>
  <dcterms:modified xsi:type="dcterms:W3CDTF">2023-02-15T20:24:50Z</dcterms:modified>
</cp:coreProperties>
</file>