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63" r:id="rId2"/>
    <p:sldId id="265" r:id="rId3"/>
    <p:sldId id="266" r:id="rId4"/>
    <p:sldId id="269" r:id="rId5"/>
    <p:sldId id="270" r:id="rId6"/>
    <p:sldId id="264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2872369-0560-4CED-A32F-3BF4F7BF5F0A}">
      <dgm:prSet phldrT="[Текст]"/>
      <dgm:spPr/>
      <dgm:t>
        <a:bodyPr/>
        <a:lstStyle/>
        <a:p>
          <a:r>
            <a:rPr lang="uk-UA" dirty="0" smtClean="0"/>
            <a:t>Що таке художній переклад та чому з ним не може впоратися ШІ</a:t>
          </a:r>
          <a:endParaRPr lang="ru-RU" dirty="0"/>
        </a:p>
      </dgm:t>
    </dgm:pt>
    <dgm:pt modelId="{C498CE2A-E627-4464-A2DD-76F4F6A289DF}" type="parTrans" cxnId="{9D41AE03-093C-4D3F-B5DA-465C85E282F3}">
      <dgm:prSet/>
      <dgm:spPr/>
      <dgm:t>
        <a:bodyPr/>
        <a:lstStyle/>
        <a:p>
          <a:endParaRPr lang="ru-RU"/>
        </a:p>
      </dgm:t>
    </dgm:pt>
    <dgm:pt modelId="{C6A1CED4-21EC-4356-BC57-8C33CE017714}" type="sibTrans" cxnId="{9D41AE03-093C-4D3F-B5DA-465C85E282F3}">
      <dgm:prSet/>
      <dgm:spPr/>
      <dgm:t>
        <a:bodyPr/>
        <a:lstStyle/>
        <a:p>
          <a:endParaRPr lang="ru-RU"/>
        </a:p>
      </dgm:t>
    </dgm:pt>
    <dgm:pt modelId="{7B3E37A4-D32C-408A-8B94-95708DFE70FB}">
      <dgm:prSet phldrT="[Текст]"/>
      <dgm:spPr/>
      <dgm:t>
        <a:bodyPr/>
        <a:lstStyle/>
        <a:p>
          <a:r>
            <a:rPr lang="uk-UA" dirty="0" smtClean="0"/>
            <a:t>Що таке мистецтво інтерпретації і чи може бути взагалі  неправильна  інтерпретація тексту</a:t>
          </a:r>
          <a:endParaRPr lang="ru-RU" dirty="0"/>
        </a:p>
      </dgm:t>
    </dgm:pt>
    <dgm:pt modelId="{D32467D1-BCD5-4C7E-A194-30974D6486B0}" type="parTrans" cxnId="{C20C43F8-C832-4151-8F50-F67009EF766D}">
      <dgm:prSet/>
      <dgm:spPr/>
      <dgm:t>
        <a:bodyPr/>
        <a:lstStyle/>
        <a:p>
          <a:endParaRPr lang="ru-RU"/>
        </a:p>
      </dgm:t>
    </dgm:pt>
    <dgm:pt modelId="{E55187F5-0075-4AC0-8724-C827D8973F9F}" type="sibTrans" cxnId="{C20C43F8-C832-4151-8F50-F67009EF766D}">
      <dgm:prSet/>
      <dgm:spPr/>
      <dgm:t>
        <a:bodyPr/>
        <a:lstStyle/>
        <a:p>
          <a:endParaRPr lang="ru-RU"/>
        </a:p>
      </dgm:t>
    </dgm:pt>
    <dgm:pt modelId="{12052137-E2F7-42ED-B3C6-DBAD69D575B4}">
      <dgm:prSet phldrT="[Текст]"/>
      <dgm:spPr/>
      <dgm:t>
        <a:bodyPr/>
        <a:lstStyle/>
        <a:p>
          <a:r>
            <a:rPr lang="uk-UA" dirty="0" smtClean="0"/>
            <a:t>Як розвивався художній переклад в Європі, Америці, Канаді та Україні. І яким є його сучасний стан</a:t>
          </a:r>
          <a:endParaRPr lang="ru-RU" dirty="0"/>
        </a:p>
      </dgm:t>
    </dgm:pt>
    <dgm:pt modelId="{0A3A8DB4-9357-46C6-9349-0A302056BB68}" type="parTrans" cxnId="{47D901F5-9F6B-42A0-B241-8E2A7B3BA36E}">
      <dgm:prSet/>
      <dgm:spPr/>
      <dgm:t>
        <a:bodyPr/>
        <a:lstStyle/>
        <a:p>
          <a:endParaRPr lang="ru-RU"/>
        </a:p>
      </dgm:t>
    </dgm:pt>
    <dgm:pt modelId="{D0952E35-4F04-4259-AD85-F0B926AB193C}" type="sibTrans" cxnId="{47D901F5-9F6B-42A0-B241-8E2A7B3BA36E}">
      <dgm:prSet/>
      <dgm:spPr/>
      <dgm:t>
        <a:bodyPr/>
        <a:lstStyle/>
        <a:p>
          <a:endParaRPr lang="ru-RU"/>
        </a:p>
      </dgm:t>
    </dgm:pt>
    <dgm:pt modelId="{47B10DA6-E257-4B1F-951F-A97F4A3ED5A3}">
      <dgm:prSet phldrT="[Текст]"/>
      <dgm:spPr/>
      <dgm:t>
        <a:bodyPr/>
        <a:lstStyle/>
        <a:p>
          <a:r>
            <a:rPr lang="uk-UA" dirty="0" smtClean="0"/>
            <a:t>З якими викликами стикаються сучасні перекладачі-інтерпретатори та в чому особливості перекладу фільмів, рекламної продукції, відеоігор та коміксів</a:t>
          </a:r>
          <a:endParaRPr lang="ru-RU" dirty="0"/>
        </a:p>
      </dgm:t>
    </dgm:pt>
    <dgm:pt modelId="{B4ED666A-679B-4E99-8F58-3E64F317EFF3}" type="parTrans" cxnId="{30ABDFA1-D4D8-46B8-83D5-8A036427B695}">
      <dgm:prSet/>
      <dgm:spPr/>
      <dgm:t>
        <a:bodyPr/>
        <a:lstStyle/>
        <a:p>
          <a:endParaRPr lang="ru-RU"/>
        </a:p>
      </dgm:t>
    </dgm:pt>
    <dgm:pt modelId="{E3D2661B-307A-4C6C-B33B-434CB0535D3E}" type="sibTrans" cxnId="{30ABDFA1-D4D8-46B8-83D5-8A036427B695}">
      <dgm:prSet/>
      <dgm:spPr/>
      <dgm:t>
        <a:bodyPr/>
        <a:lstStyle/>
        <a:p>
          <a:endParaRPr lang="ru-RU"/>
        </a:p>
      </dgm:t>
    </dgm:pt>
    <dgm:pt modelId="{10AA6BD8-5DF6-4DCF-80EA-FC8CB6362C7E}">
      <dgm:prSet phldrT="[Текст]"/>
      <dgm:spPr/>
      <dgm:t>
        <a:bodyPr/>
        <a:lstStyle/>
        <a:p>
          <a:r>
            <a:rPr lang="uk-UA" dirty="0" smtClean="0"/>
            <a:t>А також – багато цікавих прикладів: перекладацьких помилок, які вплинули на політику й історію,</a:t>
          </a:r>
        </a:p>
        <a:p>
          <a:r>
            <a:rPr lang="uk-UA" dirty="0" smtClean="0"/>
            <a:t>дивних перекладацьких рішень, що абсолютно змінити смисл оригіналу та  креативних знахідок, які викликають захват </a:t>
          </a:r>
          <a:endParaRPr lang="ru-RU" dirty="0"/>
        </a:p>
      </dgm:t>
    </dgm:pt>
    <dgm:pt modelId="{1A2DE0CF-70D9-4690-BF50-55F22ED9FEFB}" type="parTrans" cxnId="{17BC1DF6-A44F-4C39-865D-9F6E06C338A1}">
      <dgm:prSet/>
      <dgm:spPr/>
      <dgm:t>
        <a:bodyPr/>
        <a:lstStyle/>
        <a:p>
          <a:endParaRPr lang="ru-RU"/>
        </a:p>
      </dgm:t>
    </dgm:pt>
    <dgm:pt modelId="{2503B924-08F0-42CC-9683-750362D4C96A}" type="sibTrans" cxnId="{17BC1DF6-A44F-4C39-865D-9F6E06C338A1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9CCC3-487C-4DCD-91B5-31F071723873}" type="pres">
      <dgm:prSet presAssocID="{22872369-0560-4CED-A32F-3BF4F7BF5F0A}" presName="node" presStyleLbl="node1" presStyleIdx="0" presStyleCnt="5" custLinFactNeighborY="-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61168-7571-499B-8CFE-90CA72AA0682}" type="pres">
      <dgm:prSet presAssocID="{C6A1CED4-21EC-4356-BC57-8C33CE017714}" presName="sibTrans" presStyleCnt="0"/>
      <dgm:spPr/>
    </dgm:pt>
    <dgm:pt modelId="{3D7AE005-E161-47F7-A5D5-DC422BD0A843}" type="pres">
      <dgm:prSet presAssocID="{7B3E37A4-D32C-408A-8B94-95708DFE70F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99F22-40D9-4460-A604-12BF4F4342D0}" type="pres">
      <dgm:prSet presAssocID="{E55187F5-0075-4AC0-8724-C827D8973F9F}" presName="sibTrans" presStyleCnt="0"/>
      <dgm:spPr/>
    </dgm:pt>
    <dgm:pt modelId="{C2083685-43E2-4844-A1F5-2DF20D7618C4}" type="pres">
      <dgm:prSet presAssocID="{12052137-E2F7-42ED-B3C6-DBAD69D575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35E83-8699-4991-8470-DC4BF7DA4D8E}" type="pres">
      <dgm:prSet presAssocID="{D0952E35-4F04-4259-AD85-F0B926AB193C}" presName="sibTrans" presStyleCnt="0"/>
      <dgm:spPr/>
    </dgm:pt>
    <dgm:pt modelId="{46D6502F-27F8-4A3D-80AE-402EEAE6D678}" type="pres">
      <dgm:prSet presAssocID="{47B10DA6-E257-4B1F-951F-A97F4A3ED5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5BD12-9FFB-4C7E-A67D-F6C7C90D80CB}" type="pres">
      <dgm:prSet presAssocID="{E3D2661B-307A-4C6C-B33B-434CB0535D3E}" presName="sibTrans" presStyleCnt="0"/>
      <dgm:spPr/>
    </dgm:pt>
    <dgm:pt modelId="{67BE4D49-1297-487C-AD95-35B3429FEE0A}" type="pres">
      <dgm:prSet presAssocID="{10AA6BD8-5DF6-4DCF-80EA-FC8CB6362C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67F39-194F-4369-8640-FED68AB1463F}" type="presOf" srcId="{7B3E37A4-D32C-408A-8B94-95708DFE70FB}" destId="{3D7AE005-E161-47F7-A5D5-DC422BD0A843}" srcOrd="0" destOrd="0" presId="urn:microsoft.com/office/officeart/2005/8/layout/default"/>
    <dgm:cxn modelId="{30ABDFA1-D4D8-46B8-83D5-8A036427B695}" srcId="{5FBEC3CD-212C-4B0A-B2E8-68BFF939658A}" destId="{47B10DA6-E257-4B1F-951F-A97F4A3ED5A3}" srcOrd="3" destOrd="0" parTransId="{B4ED666A-679B-4E99-8F58-3E64F317EFF3}" sibTransId="{E3D2661B-307A-4C6C-B33B-434CB0535D3E}"/>
    <dgm:cxn modelId="{D3A33F10-3A22-4294-A367-BD518F8C69DD}" type="presOf" srcId="{47B10DA6-E257-4B1F-951F-A97F4A3ED5A3}" destId="{46D6502F-27F8-4A3D-80AE-402EEAE6D678}" srcOrd="0" destOrd="0" presId="urn:microsoft.com/office/officeart/2005/8/layout/default"/>
    <dgm:cxn modelId="{B9DDBB82-2FC2-4EF7-816B-7F65687897BD}" type="presOf" srcId="{22872369-0560-4CED-A32F-3BF4F7BF5F0A}" destId="{E4A9CCC3-487C-4DCD-91B5-31F071723873}" srcOrd="0" destOrd="0" presId="urn:microsoft.com/office/officeart/2005/8/layout/default"/>
    <dgm:cxn modelId="{17BC1DF6-A44F-4C39-865D-9F6E06C338A1}" srcId="{5FBEC3CD-212C-4B0A-B2E8-68BFF939658A}" destId="{10AA6BD8-5DF6-4DCF-80EA-FC8CB6362C7E}" srcOrd="4" destOrd="0" parTransId="{1A2DE0CF-70D9-4690-BF50-55F22ED9FEFB}" sibTransId="{2503B924-08F0-42CC-9683-750362D4C96A}"/>
    <dgm:cxn modelId="{47D901F5-9F6B-42A0-B241-8E2A7B3BA36E}" srcId="{5FBEC3CD-212C-4B0A-B2E8-68BFF939658A}" destId="{12052137-E2F7-42ED-B3C6-DBAD69D575B4}" srcOrd="2" destOrd="0" parTransId="{0A3A8DB4-9357-46C6-9349-0A302056BB68}" sibTransId="{D0952E35-4F04-4259-AD85-F0B926AB193C}"/>
    <dgm:cxn modelId="{C20C43F8-C832-4151-8F50-F67009EF766D}" srcId="{5FBEC3CD-212C-4B0A-B2E8-68BFF939658A}" destId="{7B3E37A4-D32C-408A-8B94-95708DFE70FB}" srcOrd="1" destOrd="0" parTransId="{D32467D1-BCD5-4C7E-A194-30974D6486B0}" sibTransId="{E55187F5-0075-4AC0-8724-C827D8973F9F}"/>
    <dgm:cxn modelId="{A8744263-FCF9-443F-8355-22F76D093B68}" type="presOf" srcId="{12052137-E2F7-42ED-B3C6-DBAD69D575B4}" destId="{C2083685-43E2-4844-A1F5-2DF20D7618C4}" srcOrd="0" destOrd="0" presId="urn:microsoft.com/office/officeart/2005/8/layout/default"/>
    <dgm:cxn modelId="{9D41AE03-093C-4D3F-B5DA-465C85E282F3}" srcId="{5FBEC3CD-212C-4B0A-B2E8-68BFF939658A}" destId="{22872369-0560-4CED-A32F-3BF4F7BF5F0A}" srcOrd="0" destOrd="0" parTransId="{C498CE2A-E627-4464-A2DD-76F4F6A289DF}" sibTransId="{C6A1CED4-21EC-4356-BC57-8C33CE017714}"/>
    <dgm:cxn modelId="{F6D0A3A4-55CE-45A7-9C9B-4D1A1359B5FF}" type="presOf" srcId="{5FBEC3CD-212C-4B0A-B2E8-68BFF939658A}" destId="{781335D3-E4ED-4EF2-A91F-C829B21D9BE3}" srcOrd="0" destOrd="0" presId="urn:microsoft.com/office/officeart/2005/8/layout/default"/>
    <dgm:cxn modelId="{0195EF10-D4F8-40F9-8376-468769A6E6D1}" type="presOf" srcId="{10AA6BD8-5DF6-4DCF-80EA-FC8CB6362C7E}" destId="{67BE4D49-1297-487C-AD95-35B3429FEE0A}" srcOrd="0" destOrd="0" presId="urn:microsoft.com/office/officeart/2005/8/layout/default"/>
    <dgm:cxn modelId="{E558A81F-8A97-4C21-9058-791641D7078B}" type="presParOf" srcId="{781335D3-E4ED-4EF2-A91F-C829B21D9BE3}" destId="{E4A9CCC3-487C-4DCD-91B5-31F071723873}" srcOrd="0" destOrd="0" presId="urn:microsoft.com/office/officeart/2005/8/layout/default"/>
    <dgm:cxn modelId="{A3F951C8-0F9D-4977-8A05-0F58C7972DCD}" type="presParOf" srcId="{781335D3-E4ED-4EF2-A91F-C829B21D9BE3}" destId="{3AE61168-7571-499B-8CFE-90CA72AA0682}" srcOrd="1" destOrd="0" presId="urn:microsoft.com/office/officeart/2005/8/layout/default"/>
    <dgm:cxn modelId="{03DC2517-FCA7-4F4E-92C7-694F7BD46806}" type="presParOf" srcId="{781335D3-E4ED-4EF2-A91F-C829B21D9BE3}" destId="{3D7AE005-E161-47F7-A5D5-DC422BD0A843}" srcOrd="2" destOrd="0" presId="urn:microsoft.com/office/officeart/2005/8/layout/default"/>
    <dgm:cxn modelId="{677B0B93-E16E-4F0B-88AE-E4B24D580DE8}" type="presParOf" srcId="{781335D3-E4ED-4EF2-A91F-C829B21D9BE3}" destId="{8B099F22-40D9-4460-A604-12BF4F4342D0}" srcOrd="3" destOrd="0" presId="urn:microsoft.com/office/officeart/2005/8/layout/default"/>
    <dgm:cxn modelId="{DA227BC2-B6DB-434D-BC90-4788242A3F13}" type="presParOf" srcId="{781335D3-E4ED-4EF2-A91F-C829B21D9BE3}" destId="{C2083685-43E2-4844-A1F5-2DF20D7618C4}" srcOrd="4" destOrd="0" presId="urn:microsoft.com/office/officeart/2005/8/layout/default"/>
    <dgm:cxn modelId="{FEF229F1-FF03-4791-94B1-403A78251082}" type="presParOf" srcId="{781335D3-E4ED-4EF2-A91F-C829B21D9BE3}" destId="{A6035E83-8699-4991-8470-DC4BF7DA4D8E}" srcOrd="5" destOrd="0" presId="urn:microsoft.com/office/officeart/2005/8/layout/default"/>
    <dgm:cxn modelId="{D6068AA9-F680-4AD0-852B-8E03655E9D4D}" type="presParOf" srcId="{781335D3-E4ED-4EF2-A91F-C829B21D9BE3}" destId="{46D6502F-27F8-4A3D-80AE-402EEAE6D678}" srcOrd="6" destOrd="0" presId="urn:microsoft.com/office/officeart/2005/8/layout/default"/>
    <dgm:cxn modelId="{0EF861B7-C9F9-4C6F-8A1D-E81CAA2D67B6}" type="presParOf" srcId="{781335D3-E4ED-4EF2-A91F-C829B21D9BE3}" destId="{C3C5BD12-9FFB-4C7E-A67D-F6C7C90D80CB}" srcOrd="7" destOrd="0" presId="urn:microsoft.com/office/officeart/2005/8/layout/default"/>
    <dgm:cxn modelId="{2E1F25F4-2673-41D3-9A7A-417238AF29BC}" type="presParOf" srcId="{781335D3-E4ED-4EF2-A91F-C829B21D9BE3}" destId="{67BE4D49-1297-487C-AD95-35B3429FEE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2052137-E2F7-42ED-B3C6-DBAD69D575B4}">
      <dgm:prSet phldrT="[Текст]"/>
      <dgm:spPr/>
      <dgm:t>
        <a:bodyPr/>
        <a:lstStyle/>
        <a:p>
          <a:r>
            <a:rPr lang="uk-UA" noProof="0" dirty="0" smtClean="0"/>
            <a:t>Коли була створена перша штучна мова, використання якої благословив сам папа римський, які українські перекладачі стали жертвами сталінських репресій та чому так багато помилок в перекладі Біблії  </a:t>
          </a:r>
          <a:endParaRPr lang="uk-UA" noProof="0" dirty="0"/>
        </a:p>
      </dgm:t>
    </dgm:pt>
    <dgm:pt modelId="{0A3A8DB4-9357-46C6-9349-0A302056BB68}" type="parTrans" cxnId="{47D901F5-9F6B-42A0-B241-8E2A7B3BA36E}">
      <dgm:prSet/>
      <dgm:spPr/>
      <dgm:t>
        <a:bodyPr/>
        <a:lstStyle/>
        <a:p>
          <a:endParaRPr lang="ru-RU"/>
        </a:p>
      </dgm:t>
    </dgm:pt>
    <dgm:pt modelId="{D0952E35-4F04-4259-AD85-F0B926AB193C}" type="sibTrans" cxnId="{47D901F5-9F6B-42A0-B241-8E2A7B3BA36E}">
      <dgm:prSet/>
      <dgm:spPr/>
      <dgm:t>
        <a:bodyPr/>
        <a:lstStyle/>
        <a:p>
          <a:endParaRPr lang="ru-RU"/>
        </a:p>
      </dgm:t>
    </dgm:pt>
    <dgm:pt modelId="{10AA6BD8-5DF6-4DCF-80EA-FC8CB6362C7E}">
      <dgm:prSet phldrT="[Текст]"/>
      <dgm:spPr/>
      <dgm:t>
        <a:bodyPr/>
        <a:lstStyle/>
        <a:p>
          <a:r>
            <a:rPr lang="uk-UA" dirty="0" smtClean="0"/>
            <a:t>Хто перекладає заголовки фільмів і чому так дивно, як дублюють фільми,  в чому різниця між англомовною та німецькомовною </a:t>
          </a:r>
          <a:r>
            <a:rPr lang="uk-UA" dirty="0" err="1" smtClean="0"/>
            <a:t>рекламами</a:t>
          </a:r>
          <a:r>
            <a:rPr lang="uk-UA" dirty="0" smtClean="0"/>
            <a:t>, що таке локалізація відеоігор і як перекладати імена персонажів всесвіту </a:t>
          </a:r>
          <a:r>
            <a:rPr lang="en-US" dirty="0" smtClean="0"/>
            <a:t>Marvel</a:t>
          </a:r>
          <a:r>
            <a:rPr lang="uk-UA" dirty="0" smtClean="0"/>
            <a:t> </a:t>
          </a:r>
          <a:endParaRPr lang="ru-RU" dirty="0"/>
        </a:p>
      </dgm:t>
    </dgm:pt>
    <dgm:pt modelId="{1A2DE0CF-70D9-4690-BF50-55F22ED9FEFB}" type="parTrans" cxnId="{17BC1DF6-A44F-4C39-865D-9F6E06C338A1}">
      <dgm:prSet/>
      <dgm:spPr/>
      <dgm:t>
        <a:bodyPr/>
        <a:lstStyle/>
        <a:p>
          <a:endParaRPr lang="ru-RU"/>
        </a:p>
      </dgm:t>
    </dgm:pt>
    <dgm:pt modelId="{2503B924-08F0-42CC-9683-750362D4C96A}" type="sibTrans" cxnId="{17BC1DF6-A44F-4C39-865D-9F6E06C338A1}">
      <dgm:prSet/>
      <dgm:spPr/>
      <dgm:t>
        <a:bodyPr/>
        <a:lstStyle/>
        <a:p>
          <a:endParaRPr lang="ru-RU"/>
        </a:p>
      </dgm:t>
    </dgm:pt>
    <dgm:pt modelId="{964F037B-60EE-489D-B68D-78BE722D9B88}">
      <dgm:prSet/>
      <dgm:spPr/>
      <dgm:t>
        <a:bodyPr/>
        <a:lstStyle/>
        <a:p>
          <a:r>
            <a:rPr lang="uk-UA" noProof="0" dirty="0" smtClean="0"/>
            <a:t>Як за одне неправильно перекладене слово перекладача прирекли на смерть, чому для перекладу Біблії Мартіну Лютеру треба було відвідувати </a:t>
          </a:r>
          <a:r>
            <a:rPr lang="uk-UA" noProof="0" dirty="0" err="1" smtClean="0"/>
            <a:t>м'ясобійню</a:t>
          </a:r>
          <a:r>
            <a:rPr lang="uk-UA" noProof="0" dirty="0" smtClean="0"/>
            <a:t> та де знаходиться рай для перекладачів</a:t>
          </a:r>
        </a:p>
      </dgm:t>
    </dgm:pt>
    <dgm:pt modelId="{4BBC211F-CAF7-4219-86F6-5554F350DD86}" type="parTrans" cxnId="{6C139838-77CB-4A7D-84FE-F3637148F859}">
      <dgm:prSet/>
      <dgm:spPr/>
      <dgm:t>
        <a:bodyPr/>
        <a:lstStyle/>
        <a:p>
          <a:endParaRPr lang="ru-RU"/>
        </a:p>
      </dgm:t>
    </dgm:pt>
    <dgm:pt modelId="{FCF4CAE5-21AD-4796-BAD9-89919C2251D9}" type="sibTrans" cxnId="{6C139838-77CB-4A7D-84FE-F3637148F859}">
      <dgm:prSet/>
      <dgm:spPr/>
      <dgm:t>
        <a:bodyPr/>
        <a:lstStyle/>
        <a:p>
          <a:endParaRPr lang="ru-RU"/>
        </a:p>
      </dgm:t>
    </dgm:pt>
    <dgm:pt modelId="{0BB9A8E2-F4A7-4197-BB4B-596A64350DA6}">
      <dgm:prSet/>
      <dgm:spPr/>
      <dgm:t>
        <a:bodyPr/>
        <a:lstStyle/>
        <a:p>
          <a:r>
            <a:rPr lang="ru-RU" dirty="0" smtClean="0"/>
            <a:t>Як неточний переклад може скалічити дитячу психіку, наскільки точно слід перекладти </a:t>
          </a:r>
          <a:r>
            <a:rPr lang="ru-RU" dirty="0" err="1" smtClean="0"/>
            <a:t>рекламні</a:t>
          </a:r>
          <a:r>
            <a:rPr lang="ru-RU" dirty="0" smtClean="0"/>
            <a:t> </a:t>
          </a:r>
          <a:r>
            <a:rPr lang="ru-RU" dirty="0" err="1" smtClean="0"/>
            <a:t>слогани</a:t>
          </a:r>
          <a:r>
            <a:rPr lang="ru-RU" dirty="0" smtClean="0"/>
            <a:t> та як середньовічні методи катування відобразилися в німецьких ідеоматичних виразах. </a:t>
          </a:r>
          <a:endParaRPr lang="ru-RU" dirty="0"/>
        </a:p>
      </dgm:t>
    </dgm:pt>
    <dgm:pt modelId="{C89A4303-4D6A-4EF6-8B9C-977FA443DC8C}" type="parTrans" cxnId="{D7796415-D117-4790-9603-1A867092FEDB}">
      <dgm:prSet/>
      <dgm:spPr/>
      <dgm:t>
        <a:bodyPr/>
        <a:lstStyle/>
        <a:p>
          <a:endParaRPr lang="ru-RU"/>
        </a:p>
      </dgm:t>
    </dgm:pt>
    <dgm:pt modelId="{7A64DF9C-8E77-448D-B745-D0938797E561}" type="sibTrans" cxnId="{D7796415-D117-4790-9603-1A867092FEDB}">
      <dgm:prSet/>
      <dgm:spPr/>
      <dgm:t>
        <a:bodyPr/>
        <a:lstStyle/>
        <a:p>
          <a:endParaRPr lang="ru-RU"/>
        </a:p>
      </dgm:t>
    </dgm:pt>
    <dgm:pt modelId="{E84A4FE9-8767-4D53-AE23-99967D1C68C7}">
      <dgm:prSet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спільного між королем тролів, </a:t>
          </a:r>
          <a:r>
            <a:rPr lang="uk-UA" noProof="0" dirty="0" smtClean="0"/>
            <a:t>вільшаним королем та лісовиком, що означають імена персонажів у циклі романів про Гаррі </a:t>
          </a:r>
          <a:r>
            <a:rPr lang="uk-UA" noProof="0" dirty="0" err="1" smtClean="0"/>
            <a:t>Поттера</a:t>
          </a:r>
          <a:r>
            <a:rPr lang="uk-UA" noProof="0" dirty="0" smtClean="0"/>
            <a:t> та чи варто їх перекладати, а також як помилка у перекладі породила віру в інопланетян</a:t>
          </a:r>
          <a:endParaRPr lang="uk-UA" noProof="0" dirty="0"/>
        </a:p>
      </dgm:t>
    </dgm:pt>
    <dgm:pt modelId="{E94555B7-CEBA-4E31-9185-5647B257876B}" type="parTrans" cxnId="{9DEC3DCE-A740-4F2F-BF2D-AC9A613E7607}">
      <dgm:prSet/>
      <dgm:spPr/>
      <dgm:t>
        <a:bodyPr/>
        <a:lstStyle/>
        <a:p>
          <a:endParaRPr lang="ru-RU"/>
        </a:p>
      </dgm:t>
    </dgm:pt>
    <dgm:pt modelId="{C44F8A97-4B65-4E10-B316-704B9BF25BF7}" type="sibTrans" cxnId="{9DEC3DCE-A740-4F2F-BF2D-AC9A613E7607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0B07CC-9C0C-4F1B-864F-9215CDD623D8}" type="pres">
      <dgm:prSet presAssocID="{0BB9A8E2-F4A7-4197-BB4B-596A64350D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FE694-86FE-42A5-B16D-9083D016A829}" type="pres">
      <dgm:prSet presAssocID="{7A64DF9C-8E77-448D-B745-D0938797E561}" presName="sibTrans" presStyleCnt="0"/>
      <dgm:spPr/>
    </dgm:pt>
    <dgm:pt modelId="{C2083685-43E2-4844-A1F5-2DF20D7618C4}" type="pres">
      <dgm:prSet presAssocID="{12052137-E2F7-42ED-B3C6-DBAD69D575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35E83-8699-4991-8470-DC4BF7DA4D8E}" type="pres">
      <dgm:prSet presAssocID="{D0952E35-4F04-4259-AD85-F0B926AB193C}" presName="sibTrans" presStyleCnt="0"/>
      <dgm:spPr/>
    </dgm:pt>
    <dgm:pt modelId="{A5284D8F-763D-4A46-99A8-2993A9EFD1DC}" type="pres">
      <dgm:prSet presAssocID="{964F037B-60EE-489D-B68D-78BE722D9B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D92AF-BC40-4389-B255-80F1C4E26070}" type="pres">
      <dgm:prSet presAssocID="{FCF4CAE5-21AD-4796-BAD9-89919C2251D9}" presName="sibTrans" presStyleCnt="0"/>
      <dgm:spPr/>
    </dgm:pt>
    <dgm:pt modelId="{347BBCE5-DEC4-4EAA-8F7C-D833465A5501}" type="pres">
      <dgm:prSet presAssocID="{E84A4FE9-8767-4D53-AE23-99967D1C68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D6C11-5FC6-45DC-8FF4-D53E822BC998}" type="pres">
      <dgm:prSet presAssocID="{C44F8A97-4B65-4E10-B316-704B9BF25BF7}" presName="sibTrans" presStyleCnt="0"/>
      <dgm:spPr/>
    </dgm:pt>
    <dgm:pt modelId="{67BE4D49-1297-487C-AD95-35B3429FEE0A}" type="pres">
      <dgm:prSet presAssocID="{10AA6BD8-5DF6-4DCF-80EA-FC8CB6362C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D7796415-D117-4790-9603-1A867092FEDB}" srcId="{5FBEC3CD-212C-4B0A-B2E8-68BFF939658A}" destId="{0BB9A8E2-F4A7-4197-BB4B-596A64350DA6}" srcOrd="0" destOrd="0" parTransId="{C89A4303-4D6A-4EF6-8B9C-977FA443DC8C}" sibTransId="{7A64DF9C-8E77-448D-B745-D0938797E561}"/>
    <dgm:cxn modelId="{7709F04D-3151-4001-A379-9D5115FDD4F9}" type="presOf" srcId="{12052137-E2F7-42ED-B3C6-DBAD69D575B4}" destId="{C2083685-43E2-4844-A1F5-2DF20D7618C4}" srcOrd="0" destOrd="0" presId="urn:microsoft.com/office/officeart/2005/8/layout/default"/>
    <dgm:cxn modelId="{5CB822B1-4783-4B27-B2B7-26937F3D29F6}" type="presOf" srcId="{964F037B-60EE-489D-B68D-78BE722D9B88}" destId="{A5284D8F-763D-4A46-99A8-2993A9EFD1DC}" srcOrd="0" destOrd="0" presId="urn:microsoft.com/office/officeart/2005/8/layout/default"/>
    <dgm:cxn modelId="{17BC1DF6-A44F-4C39-865D-9F6E06C338A1}" srcId="{5FBEC3CD-212C-4B0A-B2E8-68BFF939658A}" destId="{10AA6BD8-5DF6-4DCF-80EA-FC8CB6362C7E}" srcOrd="4" destOrd="0" parTransId="{1A2DE0CF-70D9-4690-BF50-55F22ED9FEFB}" sibTransId="{2503B924-08F0-42CC-9683-750362D4C96A}"/>
    <dgm:cxn modelId="{47D901F5-9F6B-42A0-B241-8E2A7B3BA36E}" srcId="{5FBEC3CD-212C-4B0A-B2E8-68BFF939658A}" destId="{12052137-E2F7-42ED-B3C6-DBAD69D575B4}" srcOrd="1" destOrd="0" parTransId="{0A3A8DB4-9357-46C6-9349-0A302056BB68}" sibTransId="{D0952E35-4F04-4259-AD85-F0B926AB193C}"/>
    <dgm:cxn modelId="{92937498-D819-494A-9116-C9BAEEAA3694}" type="presOf" srcId="{10AA6BD8-5DF6-4DCF-80EA-FC8CB6362C7E}" destId="{67BE4D49-1297-487C-AD95-35B3429FEE0A}" srcOrd="0" destOrd="0" presId="urn:microsoft.com/office/officeart/2005/8/layout/default"/>
    <dgm:cxn modelId="{9DEC3DCE-A740-4F2F-BF2D-AC9A613E7607}" srcId="{5FBEC3CD-212C-4B0A-B2E8-68BFF939658A}" destId="{E84A4FE9-8767-4D53-AE23-99967D1C68C7}" srcOrd="3" destOrd="0" parTransId="{E94555B7-CEBA-4E31-9185-5647B257876B}" sibTransId="{C44F8A97-4B65-4E10-B316-704B9BF25BF7}"/>
    <dgm:cxn modelId="{14B406DC-14D1-484A-AAE1-1197DCF2FAAA}" type="presOf" srcId="{E84A4FE9-8767-4D53-AE23-99967D1C68C7}" destId="{347BBCE5-DEC4-4EAA-8F7C-D833465A5501}" srcOrd="0" destOrd="0" presId="urn:microsoft.com/office/officeart/2005/8/layout/default"/>
    <dgm:cxn modelId="{043EE0E4-89E2-49B1-81EF-EEFE044F7D5E}" type="presOf" srcId="{0BB9A8E2-F4A7-4197-BB4B-596A64350DA6}" destId="{660B07CC-9C0C-4F1B-864F-9215CDD623D8}" srcOrd="0" destOrd="0" presId="urn:microsoft.com/office/officeart/2005/8/layout/default"/>
    <dgm:cxn modelId="{6C139838-77CB-4A7D-84FE-F3637148F859}" srcId="{5FBEC3CD-212C-4B0A-B2E8-68BFF939658A}" destId="{964F037B-60EE-489D-B68D-78BE722D9B88}" srcOrd="2" destOrd="0" parTransId="{4BBC211F-CAF7-4219-86F6-5554F350DD86}" sibTransId="{FCF4CAE5-21AD-4796-BAD9-89919C2251D9}"/>
    <dgm:cxn modelId="{335E049E-55EC-49EC-8585-C091F02E61B0}" type="presParOf" srcId="{781335D3-E4ED-4EF2-A91F-C829B21D9BE3}" destId="{660B07CC-9C0C-4F1B-864F-9215CDD623D8}" srcOrd="0" destOrd="0" presId="urn:microsoft.com/office/officeart/2005/8/layout/default"/>
    <dgm:cxn modelId="{DB0D8DDB-3ABA-4F03-A1E9-7BAA536C42B3}" type="presParOf" srcId="{781335D3-E4ED-4EF2-A91F-C829B21D9BE3}" destId="{AFDFE694-86FE-42A5-B16D-9083D016A829}" srcOrd="1" destOrd="0" presId="urn:microsoft.com/office/officeart/2005/8/layout/default"/>
    <dgm:cxn modelId="{0CE11987-1090-423B-AA09-6F64C36CBC99}" type="presParOf" srcId="{781335D3-E4ED-4EF2-A91F-C829B21D9BE3}" destId="{C2083685-43E2-4844-A1F5-2DF20D7618C4}" srcOrd="2" destOrd="0" presId="urn:microsoft.com/office/officeart/2005/8/layout/default"/>
    <dgm:cxn modelId="{31EC6630-546B-4EF9-A439-687D4B097F73}" type="presParOf" srcId="{781335D3-E4ED-4EF2-A91F-C829B21D9BE3}" destId="{A6035E83-8699-4991-8470-DC4BF7DA4D8E}" srcOrd="3" destOrd="0" presId="urn:microsoft.com/office/officeart/2005/8/layout/default"/>
    <dgm:cxn modelId="{F4DAF5F1-0524-46E4-8631-59880A40DB25}" type="presParOf" srcId="{781335D3-E4ED-4EF2-A91F-C829B21D9BE3}" destId="{A5284D8F-763D-4A46-99A8-2993A9EFD1DC}" srcOrd="4" destOrd="0" presId="urn:microsoft.com/office/officeart/2005/8/layout/default"/>
    <dgm:cxn modelId="{7357E0C1-5FF0-41A7-9EDB-E510C4F20910}" type="presParOf" srcId="{781335D3-E4ED-4EF2-A91F-C829B21D9BE3}" destId="{BA1D92AF-BC40-4389-B255-80F1C4E26070}" srcOrd="5" destOrd="0" presId="urn:microsoft.com/office/officeart/2005/8/layout/default"/>
    <dgm:cxn modelId="{109FE13E-0C62-4DA3-B7A2-B823C9A3715C}" type="presParOf" srcId="{781335D3-E4ED-4EF2-A91F-C829B21D9BE3}" destId="{347BBCE5-DEC4-4EAA-8F7C-D833465A5501}" srcOrd="6" destOrd="0" presId="urn:microsoft.com/office/officeart/2005/8/layout/default"/>
    <dgm:cxn modelId="{3102C1A4-17FF-4271-9F1F-FA5AC94BEBC2}" type="presParOf" srcId="{781335D3-E4ED-4EF2-A91F-C829B21D9BE3}" destId="{CB0D6C11-5FC6-45DC-8FF4-D53E822BC998}" srcOrd="7" destOrd="0" presId="urn:microsoft.com/office/officeart/2005/8/layout/default"/>
    <dgm:cxn modelId="{9F21C6F5-4EA9-4AA1-8D64-D03D38EFF891}" type="presParOf" srcId="{781335D3-E4ED-4EF2-A91F-C829B21D9BE3}" destId="{67BE4D49-1297-487C-AD95-35B3429FEE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E4228-B92B-48CC-8449-47047A0D44E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4160290-FAC7-4B8F-B0AA-07F7DDB2EDB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– 40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(відкриті протягом семестру, без обмежень у часі, матеріал для підготовки – файл «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матеріал для тестів» на платформі)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C05F9-CBEE-46B9-B489-CB2D0E9A7ADA}" type="parTrans" cxnId="{D255364D-3C76-4107-8275-1D175033BEFE}">
      <dgm:prSet/>
      <dgm:spPr/>
      <dgm:t>
        <a:bodyPr/>
        <a:lstStyle/>
        <a:p>
          <a:endParaRPr lang="ru-RU"/>
        </a:p>
      </dgm:t>
    </dgm:pt>
    <dgm:pt modelId="{29E9D483-8DEC-4224-B657-5AF493E680D3}" type="sibTrans" cxnId="{D255364D-3C76-4107-8275-1D175033BEFE}">
      <dgm:prSet/>
      <dgm:spPr/>
      <dgm:t>
        <a:bodyPr/>
        <a:lstStyle/>
        <a:p>
          <a:endParaRPr lang="ru-RU"/>
        </a:p>
      </dgm:t>
    </dgm:pt>
    <dgm:pt modelId="{7211E7D9-485F-4E96-B907-A9A1BCC9BCC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Групове завдання – 20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(робиться один раз на семестр, в групі – до 10 виконавців)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F0885-1584-4F66-A71E-CCE4DBB7A662}" type="parTrans" cxnId="{BA3F872E-9DF3-4598-9BF9-B5C3200867F4}">
      <dgm:prSet/>
      <dgm:spPr/>
      <dgm:t>
        <a:bodyPr/>
        <a:lstStyle/>
        <a:p>
          <a:endParaRPr lang="ru-RU"/>
        </a:p>
      </dgm:t>
    </dgm:pt>
    <dgm:pt modelId="{2F2FAB02-086E-459E-8407-E779AEB0BD93}" type="sibTrans" cxnId="{BA3F872E-9DF3-4598-9BF9-B5C3200867F4}">
      <dgm:prSet/>
      <dgm:spPr/>
      <dgm:t>
        <a:bodyPr/>
        <a:lstStyle/>
        <a:p>
          <a:endParaRPr lang="ru-RU"/>
        </a:p>
      </dgm:t>
    </dgm:pt>
    <dgm:pt modelId="{BE337B39-29EA-4F65-8FDE-0A69CA88E90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ІДЗ – 20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(захист на останніх заняттях семестру, в групі – до 3 виконавців)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9B148-14EC-4C9C-BF3F-2723065CD26A}" type="parTrans" cxnId="{E261091B-2A5C-4E8F-8BFB-97276B408E9F}">
      <dgm:prSet/>
      <dgm:spPr/>
      <dgm:t>
        <a:bodyPr/>
        <a:lstStyle/>
        <a:p>
          <a:endParaRPr lang="ru-RU"/>
        </a:p>
      </dgm:t>
    </dgm:pt>
    <dgm:pt modelId="{8DEAE032-052A-4691-85C8-F1535145F3EB}" type="sibTrans" cxnId="{E261091B-2A5C-4E8F-8BFB-97276B408E9F}">
      <dgm:prSet/>
      <dgm:spPr/>
      <dgm:t>
        <a:bodyPr/>
        <a:lstStyle/>
        <a:p>
          <a:endParaRPr lang="ru-RU"/>
        </a:p>
      </dgm:t>
    </dgm:pt>
    <dgm:pt modelId="{606A9AB2-F1B8-4122-B18F-CEACF522491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Залікові тести – 20 балів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9EC4D-E700-4B2B-91D2-34044A7C1507}" type="parTrans" cxnId="{219968BD-3604-4AB6-8752-4C33F6A36B71}">
      <dgm:prSet/>
      <dgm:spPr/>
      <dgm:t>
        <a:bodyPr/>
        <a:lstStyle/>
        <a:p>
          <a:endParaRPr lang="ru-RU"/>
        </a:p>
      </dgm:t>
    </dgm:pt>
    <dgm:pt modelId="{72DD9613-4115-4DFD-9702-68D37E150DC1}" type="sibTrans" cxnId="{219968BD-3604-4AB6-8752-4C33F6A36B71}">
      <dgm:prSet/>
      <dgm:spPr/>
      <dgm:t>
        <a:bodyPr/>
        <a:lstStyle/>
        <a:p>
          <a:endParaRPr lang="ru-RU"/>
        </a:p>
      </dgm:t>
    </dgm:pt>
    <dgm:pt modelId="{6FF47911-76CB-46E3-9BEB-88BBD7C61A05}" type="pres">
      <dgm:prSet presAssocID="{97FE4228-B92B-48CC-8449-47047A0D44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A1E0E-1116-4ED2-895A-0E2D0C9CA18C}" type="pres">
      <dgm:prSet presAssocID="{D4160290-FAC7-4B8F-B0AA-07F7DDB2ED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CDE95-E769-446D-8D31-130D2AE540BF}" type="pres">
      <dgm:prSet presAssocID="{29E9D483-8DEC-4224-B657-5AF493E680D3}" presName="sibTrans" presStyleCnt="0"/>
      <dgm:spPr/>
    </dgm:pt>
    <dgm:pt modelId="{57EF1DEA-00CD-439B-BBB7-AE908C07F8E1}" type="pres">
      <dgm:prSet presAssocID="{7211E7D9-485F-4E96-B907-A9A1BCC9BC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1CDB-CC7E-44AD-8AEA-1711E96E9178}" type="pres">
      <dgm:prSet presAssocID="{2F2FAB02-086E-459E-8407-E779AEB0BD93}" presName="sibTrans" presStyleCnt="0"/>
      <dgm:spPr/>
    </dgm:pt>
    <dgm:pt modelId="{282B36D0-F63A-44B9-8DA0-76B54FD45840}" type="pres">
      <dgm:prSet presAssocID="{BE337B39-29EA-4F65-8FDE-0A69CA88E90F}" presName="node" presStyleLbl="node1" presStyleIdx="2" presStyleCnt="4" custLinFactNeighborX="505" custLinFactNeighborY="-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6B5EF-08FF-4A3F-AB75-685C46600435}" type="pres">
      <dgm:prSet presAssocID="{8DEAE032-052A-4691-85C8-F1535145F3EB}" presName="sibTrans" presStyleCnt="0"/>
      <dgm:spPr/>
    </dgm:pt>
    <dgm:pt modelId="{CB9D3CEC-D00D-4BE3-B8A9-87F948C66FAB}" type="pres">
      <dgm:prSet presAssocID="{606A9AB2-F1B8-4122-B18F-CEACF52249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F872E-9DF3-4598-9BF9-B5C3200867F4}" srcId="{97FE4228-B92B-48CC-8449-47047A0D44E3}" destId="{7211E7D9-485F-4E96-B907-A9A1BCC9BCC8}" srcOrd="1" destOrd="0" parTransId="{2EAF0885-1584-4F66-A71E-CCE4DBB7A662}" sibTransId="{2F2FAB02-086E-459E-8407-E779AEB0BD93}"/>
    <dgm:cxn modelId="{D255364D-3C76-4107-8275-1D175033BEFE}" srcId="{97FE4228-B92B-48CC-8449-47047A0D44E3}" destId="{D4160290-FAC7-4B8F-B0AA-07F7DDB2EDB6}" srcOrd="0" destOrd="0" parTransId="{608C05F9-CBEE-46B9-B489-CB2D0E9A7ADA}" sibTransId="{29E9D483-8DEC-4224-B657-5AF493E680D3}"/>
    <dgm:cxn modelId="{E261091B-2A5C-4E8F-8BFB-97276B408E9F}" srcId="{97FE4228-B92B-48CC-8449-47047A0D44E3}" destId="{BE337B39-29EA-4F65-8FDE-0A69CA88E90F}" srcOrd="2" destOrd="0" parTransId="{A609B148-14EC-4C9C-BF3F-2723065CD26A}" sibTransId="{8DEAE032-052A-4691-85C8-F1535145F3EB}"/>
    <dgm:cxn modelId="{2114CD64-9BEF-4A6C-85F6-871A66B93AE9}" type="presOf" srcId="{D4160290-FAC7-4B8F-B0AA-07F7DDB2EDB6}" destId="{4B7A1E0E-1116-4ED2-895A-0E2D0C9CA18C}" srcOrd="0" destOrd="0" presId="urn:microsoft.com/office/officeart/2005/8/layout/default"/>
    <dgm:cxn modelId="{115153B1-5B17-4570-BCA7-2B748756E7B2}" type="presOf" srcId="{97FE4228-B92B-48CC-8449-47047A0D44E3}" destId="{6FF47911-76CB-46E3-9BEB-88BBD7C61A05}" srcOrd="0" destOrd="0" presId="urn:microsoft.com/office/officeart/2005/8/layout/default"/>
    <dgm:cxn modelId="{219968BD-3604-4AB6-8752-4C33F6A36B71}" srcId="{97FE4228-B92B-48CC-8449-47047A0D44E3}" destId="{606A9AB2-F1B8-4122-B18F-CEACF5224918}" srcOrd="3" destOrd="0" parTransId="{2FA9EC4D-E700-4B2B-91D2-34044A7C1507}" sibTransId="{72DD9613-4115-4DFD-9702-68D37E150DC1}"/>
    <dgm:cxn modelId="{7CF9E7E5-4E90-4354-AE19-1A69D443F132}" type="presOf" srcId="{606A9AB2-F1B8-4122-B18F-CEACF5224918}" destId="{CB9D3CEC-D00D-4BE3-B8A9-87F948C66FAB}" srcOrd="0" destOrd="0" presId="urn:microsoft.com/office/officeart/2005/8/layout/default"/>
    <dgm:cxn modelId="{A5441202-1B74-4D64-8350-D9AF5325FD6B}" type="presOf" srcId="{7211E7D9-485F-4E96-B907-A9A1BCC9BCC8}" destId="{57EF1DEA-00CD-439B-BBB7-AE908C07F8E1}" srcOrd="0" destOrd="0" presId="urn:microsoft.com/office/officeart/2005/8/layout/default"/>
    <dgm:cxn modelId="{289B740D-C931-458A-B876-4C6C869032E3}" type="presOf" srcId="{BE337B39-29EA-4F65-8FDE-0A69CA88E90F}" destId="{282B36D0-F63A-44B9-8DA0-76B54FD45840}" srcOrd="0" destOrd="0" presId="urn:microsoft.com/office/officeart/2005/8/layout/default"/>
    <dgm:cxn modelId="{84573E9A-3F22-43F9-A514-906EFD89EAE9}" type="presParOf" srcId="{6FF47911-76CB-46E3-9BEB-88BBD7C61A05}" destId="{4B7A1E0E-1116-4ED2-895A-0E2D0C9CA18C}" srcOrd="0" destOrd="0" presId="urn:microsoft.com/office/officeart/2005/8/layout/default"/>
    <dgm:cxn modelId="{55D486D9-E43A-4DBC-948A-0779294E4F91}" type="presParOf" srcId="{6FF47911-76CB-46E3-9BEB-88BBD7C61A05}" destId="{F3ACDE95-E769-446D-8D31-130D2AE540BF}" srcOrd="1" destOrd="0" presId="urn:microsoft.com/office/officeart/2005/8/layout/default"/>
    <dgm:cxn modelId="{7F1519E3-67FC-4A5A-9883-FB56B9E5FAFE}" type="presParOf" srcId="{6FF47911-76CB-46E3-9BEB-88BBD7C61A05}" destId="{57EF1DEA-00CD-439B-BBB7-AE908C07F8E1}" srcOrd="2" destOrd="0" presId="urn:microsoft.com/office/officeart/2005/8/layout/default"/>
    <dgm:cxn modelId="{DBABAEB3-9C68-47D5-9CF4-C33E1B42683E}" type="presParOf" srcId="{6FF47911-76CB-46E3-9BEB-88BBD7C61A05}" destId="{F25E1CDB-CC7E-44AD-8AEA-1711E96E9178}" srcOrd="3" destOrd="0" presId="urn:microsoft.com/office/officeart/2005/8/layout/default"/>
    <dgm:cxn modelId="{04FE914F-0525-4147-AD9B-E69FE00B25C2}" type="presParOf" srcId="{6FF47911-76CB-46E3-9BEB-88BBD7C61A05}" destId="{282B36D0-F63A-44B9-8DA0-76B54FD45840}" srcOrd="4" destOrd="0" presId="urn:microsoft.com/office/officeart/2005/8/layout/default"/>
    <dgm:cxn modelId="{BE7A11E6-FB50-4593-8F3C-42C26152DB15}" type="presParOf" srcId="{6FF47911-76CB-46E3-9BEB-88BBD7C61A05}" destId="{1166B5EF-08FF-4A3F-AB75-685C46600435}" srcOrd="5" destOrd="0" presId="urn:microsoft.com/office/officeart/2005/8/layout/default"/>
    <dgm:cxn modelId="{E540076C-18BA-48C1-8816-E2E25BAEAECB}" type="presParOf" srcId="{6FF47911-76CB-46E3-9BEB-88BBD7C61A05}" destId="{CB9D3CEC-D00D-4BE3-B8A9-87F948C66F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62D09C-D31D-48DF-B9F5-D55BF5B433F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277AC45-1256-424D-B02C-CCCA50B8969B}">
      <dgm:prSet phldrT="[Текст]"/>
      <dgm:spPr/>
      <dgm:t>
        <a:bodyPr/>
        <a:lstStyle/>
        <a:p>
          <a:r>
            <a:rPr lang="uk-UA" dirty="0" smtClean="0"/>
            <a:t>Обрати тему  (записатися в </a:t>
          </a:r>
          <a:r>
            <a:rPr lang="de-DE" dirty="0" smtClean="0"/>
            <a:t>Google </a:t>
          </a:r>
          <a:r>
            <a:rPr lang="ru-RU" dirty="0" err="1" smtClean="0"/>
            <a:t>Таблицю</a:t>
          </a:r>
          <a:r>
            <a:rPr lang="ru-RU" dirty="0" smtClean="0"/>
            <a:t>)</a:t>
          </a:r>
          <a:endParaRPr lang="ru-RU" dirty="0"/>
        </a:p>
      </dgm:t>
    </dgm:pt>
    <dgm:pt modelId="{15F305A7-3C95-441A-B21E-3848D245F46C}" type="parTrans" cxnId="{68ADBE16-3E4F-4486-B772-4F8DF32B5AFB}">
      <dgm:prSet/>
      <dgm:spPr/>
      <dgm:t>
        <a:bodyPr/>
        <a:lstStyle/>
        <a:p>
          <a:endParaRPr lang="ru-RU"/>
        </a:p>
      </dgm:t>
    </dgm:pt>
    <dgm:pt modelId="{6B6B370C-0A42-430D-8CA4-4BC6A290DF35}" type="sibTrans" cxnId="{68ADBE16-3E4F-4486-B772-4F8DF32B5AFB}">
      <dgm:prSet/>
      <dgm:spPr/>
      <dgm:t>
        <a:bodyPr/>
        <a:lstStyle/>
        <a:p>
          <a:endParaRPr lang="ru-RU"/>
        </a:p>
      </dgm:t>
    </dgm:pt>
    <dgm:pt modelId="{18914967-9BD3-47F2-82F3-D39447383AB5}">
      <dgm:prSet phldrT="[Текст]"/>
      <dgm:spPr/>
      <dgm:t>
        <a:bodyPr/>
        <a:lstStyle/>
        <a:p>
          <a:r>
            <a:rPr lang="uk-UA" dirty="0" smtClean="0"/>
            <a:t>Підготувати презентацію та доповідь  (15-20 хвилин)</a:t>
          </a:r>
          <a:endParaRPr lang="ru-RU" dirty="0"/>
        </a:p>
      </dgm:t>
    </dgm:pt>
    <dgm:pt modelId="{EC1801AC-DD47-4D9B-BF4D-41E1778E7D71}" type="parTrans" cxnId="{6E4FB59F-4FBB-44AB-B0F3-722635AD3106}">
      <dgm:prSet/>
      <dgm:spPr/>
      <dgm:t>
        <a:bodyPr/>
        <a:lstStyle/>
        <a:p>
          <a:endParaRPr lang="ru-RU"/>
        </a:p>
      </dgm:t>
    </dgm:pt>
    <dgm:pt modelId="{A8C07314-23FA-4991-A99F-5F21CD5A2A2A}" type="sibTrans" cxnId="{6E4FB59F-4FBB-44AB-B0F3-722635AD3106}">
      <dgm:prSet/>
      <dgm:spPr/>
      <dgm:t>
        <a:bodyPr/>
        <a:lstStyle/>
        <a:p>
          <a:endParaRPr lang="ru-RU"/>
        </a:p>
      </dgm:t>
    </dgm:pt>
    <dgm:pt modelId="{634D9B4D-56F4-4F99-83D4-5ABC7735EF35}">
      <dgm:prSet phldrT="[Текст]"/>
      <dgm:spPr/>
      <dgm:t>
        <a:bodyPr/>
        <a:lstStyle/>
        <a:p>
          <a:r>
            <a:rPr lang="uk-UA" dirty="0" smtClean="0"/>
            <a:t>Представити</a:t>
          </a:r>
          <a:endParaRPr lang="ru-RU" dirty="0"/>
        </a:p>
      </dgm:t>
    </dgm:pt>
    <dgm:pt modelId="{B44FEBF8-AB2E-45CF-8A3A-6F1134C784E0}" type="parTrans" cxnId="{9ACC637D-3B26-4188-A59E-6280333D61FF}">
      <dgm:prSet/>
      <dgm:spPr/>
      <dgm:t>
        <a:bodyPr/>
        <a:lstStyle/>
        <a:p>
          <a:endParaRPr lang="ru-RU"/>
        </a:p>
      </dgm:t>
    </dgm:pt>
    <dgm:pt modelId="{15F7EFD7-2EAE-4EAD-9385-85362EAB0E73}" type="sibTrans" cxnId="{9ACC637D-3B26-4188-A59E-6280333D61FF}">
      <dgm:prSet/>
      <dgm:spPr/>
      <dgm:t>
        <a:bodyPr/>
        <a:lstStyle/>
        <a:p>
          <a:endParaRPr lang="ru-RU"/>
        </a:p>
      </dgm:t>
    </dgm:pt>
    <dgm:pt modelId="{6C755D55-EFA9-4176-A823-2327C9253866}" type="pres">
      <dgm:prSet presAssocID="{C462D09C-D31D-48DF-B9F5-D55BF5B433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A02D9C-1234-4B62-A631-5D3D3EA755EB}" type="pres">
      <dgm:prSet presAssocID="{C277AC45-1256-424D-B02C-CCCA50B8969B}" presName="parentLin" presStyleCnt="0"/>
      <dgm:spPr/>
    </dgm:pt>
    <dgm:pt modelId="{5E07BC3E-345F-43CE-B3A3-4A88FBAB3B02}" type="pres">
      <dgm:prSet presAssocID="{C277AC45-1256-424D-B02C-CCCA50B8969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BA297E-F0A0-4F30-AAB2-0A1E12498B60}" type="pres">
      <dgm:prSet presAssocID="{C277AC45-1256-424D-B02C-CCCA50B896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500BB-8079-45B3-8A1A-623B67852961}" type="pres">
      <dgm:prSet presAssocID="{C277AC45-1256-424D-B02C-CCCA50B8969B}" presName="negativeSpace" presStyleCnt="0"/>
      <dgm:spPr/>
    </dgm:pt>
    <dgm:pt modelId="{68BE0393-B0C6-4253-B919-2ECF0FE79ADE}" type="pres">
      <dgm:prSet presAssocID="{C277AC45-1256-424D-B02C-CCCA50B8969B}" presName="childText" presStyleLbl="conFgAcc1" presStyleIdx="0" presStyleCnt="3">
        <dgm:presLayoutVars>
          <dgm:bulletEnabled val="1"/>
        </dgm:presLayoutVars>
      </dgm:prSet>
      <dgm:spPr/>
    </dgm:pt>
    <dgm:pt modelId="{F482752E-5C0F-4EE6-9BCA-F4C51D6C3280}" type="pres">
      <dgm:prSet presAssocID="{6B6B370C-0A42-430D-8CA4-4BC6A290DF35}" presName="spaceBetweenRectangles" presStyleCnt="0"/>
      <dgm:spPr/>
    </dgm:pt>
    <dgm:pt modelId="{1B2585E8-CBF4-4D8C-A050-50AED02B013B}" type="pres">
      <dgm:prSet presAssocID="{18914967-9BD3-47F2-82F3-D39447383AB5}" presName="parentLin" presStyleCnt="0"/>
      <dgm:spPr/>
    </dgm:pt>
    <dgm:pt modelId="{5C09C164-D343-47F6-8B76-1ED449B611E7}" type="pres">
      <dgm:prSet presAssocID="{18914967-9BD3-47F2-82F3-D39447383A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4E9238-BCA1-404C-9437-AD16A5F489B1}" type="pres">
      <dgm:prSet presAssocID="{18914967-9BD3-47F2-82F3-D39447383A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5FF1F-F33B-409C-98E5-2AEC956899EE}" type="pres">
      <dgm:prSet presAssocID="{18914967-9BD3-47F2-82F3-D39447383AB5}" presName="negativeSpace" presStyleCnt="0"/>
      <dgm:spPr/>
    </dgm:pt>
    <dgm:pt modelId="{9CA4DED6-5A51-4B55-B9BD-E10C5286A090}" type="pres">
      <dgm:prSet presAssocID="{18914967-9BD3-47F2-82F3-D39447383AB5}" presName="childText" presStyleLbl="conFgAcc1" presStyleIdx="1" presStyleCnt="3">
        <dgm:presLayoutVars>
          <dgm:bulletEnabled val="1"/>
        </dgm:presLayoutVars>
      </dgm:prSet>
      <dgm:spPr/>
    </dgm:pt>
    <dgm:pt modelId="{FC7E9577-D0B1-48B3-92BF-C7CF810243A7}" type="pres">
      <dgm:prSet presAssocID="{A8C07314-23FA-4991-A99F-5F21CD5A2A2A}" presName="spaceBetweenRectangles" presStyleCnt="0"/>
      <dgm:spPr/>
    </dgm:pt>
    <dgm:pt modelId="{BEE8EA8F-AA0A-4635-BB0F-5980E2E0D058}" type="pres">
      <dgm:prSet presAssocID="{634D9B4D-56F4-4F99-83D4-5ABC7735EF35}" presName="parentLin" presStyleCnt="0"/>
      <dgm:spPr/>
    </dgm:pt>
    <dgm:pt modelId="{654DDF69-7211-4429-9AB0-FD7B04363110}" type="pres">
      <dgm:prSet presAssocID="{634D9B4D-56F4-4F99-83D4-5ABC7735EF3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073B93D-3322-473C-A91B-95B74C623B5A}" type="pres">
      <dgm:prSet presAssocID="{634D9B4D-56F4-4F99-83D4-5ABC7735EF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0E79E-4D53-45E3-AEE9-B62E5462D548}" type="pres">
      <dgm:prSet presAssocID="{634D9B4D-56F4-4F99-83D4-5ABC7735EF35}" presName="negativeSpace" presStyleCnt="0"/>
      <dgm:spPr/>
    </dgm:pt>
    <dgm:pt modelId="{F272FF20-E760-4DA0-9099-67E53100B028}" type="pres">
      <dgm:prSet presAssocID="{634D9B4D-56F4-4F99-83D4-5ABC7735EF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4FB59F-4FBB-44AB-B0F3-722635AD3106}" srcId="{C462D09C-D31D-48DF-B9F5-D55BF5B433F2}" destId="{18914967-9BD3-47F2-82F3-D39447383AB5}" srcOrd="1" destOrd="0" parTransId="{EC1801AC-DD47-4D9B-BF4D-41E1778E7D71}" sibTransId="{A8C07314-23FA-4991-A99F-5F21CD5A2A2A}"/>
    <dgm:cxn modelId="{9C949DA3-043D-4957-9FD6-33EFF054AC7F}" type="presOf" srcId="{C277AC45-1256-424D-B02C-CCCA50B8969B}" destId="{39BA297E-F0A0-4F30-AAB2-0A1E12498B60}" srcOrd="1" destOrd="0" presId="urn:microsoft.com/office/officeart/2005/8/layout/list1"/>
    <dgm:cxn modelId="{67CFA8AC-A039-4642-8ED5-4BBD67D376EE}" type="presOf" srcId="{634D9B4D-56F4-4F99-83D4-5ABC7735EF35}" destId="{3073B93D-3322-473C-A91B-95B74C623B5A}" srcOrd="1" destOrd="0" presId="urn:microsoft.com/office/officeart/2005/8/layout/list1"/>
    <dgm:cxn modelId="{16EF12AC-D26D-466F-BB53-B7F5B0DEC2F0}" type="presOf" srcId="{634D9B4D-56F4-4F99-83D4-5ABC7735EF35}" destId="{654DDF69-7211-4429-9AB0-FD7B04363110}" srcOrd="0" destOrd="0" presId="urn:microsoft.com/office/officeart/2005/8/layout/list1"/>
    <dgm:cxn modelId="{68ADBE16-3E4F-4486-B772-4F8DF32B5AFB}" srcId="{C462D09C-D31D-48DF-B9F5-D55BF5B433F2}" destId="{C277AC45-1256-424D-B02C-CCCA50B8969B}" srcOrd="0" destOrd="0" parTransId="{15F305A7-3C95-441A-B21E-3848D245F46C}" sibTransId="{6B6B370C-0A42-430D-8CA4-4BC6A290DF35}"/>
    <dgm:cxn modelId="{91EE2CBE-D2BC-4E37-8DDA-65AAFEC3DBAB}" type="presOf" srcId="{C277AC45-1256-424D-B02C-CCCA50B8969B}" destId="{5E07BC3E-345F-43CE-B3A3-4A88FBAB3B02}" srcOrd="0" destOrd="0" presId="urn:microsoft.com/office/officeart/2005/8/layout/list1"/>
    <dgm:cxn modelId="{8129A10A-B18F-45A3-8D11-ECED3C14A055}" type="presOf" srcId="{18914967-9BD3-47F2-82F3-D39447383AB5}" destId="{F84E9238-BCA1-404C-9437-AD16A5F489B1}" srcOrd="1" destOrd="0" presId="urn:microsoft.com/office/officeart/2005/8/layout/list1"/>
    <dgm:cxn modelId="{9ACC637D-3B26-4188-A59E-6280333D61FF}" srcId="{C462D09C-D31D-48DF-B9F5-D55BF5B433F2}" destId="{634D9B4D-56F4-4F99-83D4-5ABC7735EF35}" srcOrd="2" destOrd="0" parTransId="{B44FEBF8-AB2E-45CF-8A3A-6F1134C784E0}" sibTransId="{15F7EFD7-2EAE-4EAD-9385-85362EAB0E73}"/>
    <dgm:cxn modelId="{49D1412D-258D-47B8-90A8-222D04E16C42}" type="presOf" srcId="{C462D09C-D31D-48DF-B9F5-D55BF5B433F2}" destId="{6C755D55-EFA9-4176-A823-2327C9253866}" srcOrd="0" destOrd="0" presId="urn:microsoft.com/office/officeart/2005/8/layout/list1"/>
    <dgm:cxn modelId="{F9DEEF20-0A53-4E2E-BC8D-9BE9868FC6D0}" type="presOf" srcId="{18914967-9BD3-47F2-82F3-D39447383AB5}" destId="{5C09C164-D343-47F6-8B76-1ED449B611E7}" srcOrd="0" destOrd="0" presId="urn:microsoft.com/office/officeart/2005/8/layout/list1"/>
    <dgm:cxn modelId="{5F39ECD3-E89C-4910-B61B-8E548C32FCC6}" type="presParOf" srcId="{6C755D55-EFA9-4176-A823-2327C9253866}" destId="{19A02D9C-1234-4B62-A631-5D3D3EA755EB}" srcOrd="0" destOrd="0" presId="urn:microsoft.com/office/officeart/2005/8/layout/list1"/>
    <dgm:cxn modelId="{F3DEEB8F-2F4E-4901-8992-7BA6F1CFF9B0}" type="presParOf" srcId="{19A02D9C-1234-4B62-A631-5D3D3EA755EB}" destId="{5E07BC3E-345F-43CE-B3A3-4A88FBAB3B02}" srcOrd="0" destOrd="0" presId="urn:microsoft.com/office/officeart/2005/8/layout/list1"/>
    <dgm:cxn modelId="{58AE8227-515C-4C43-ACA1-F12D4BA5732D}" type="presParOf" srcId="{19A02D9C-1234-4B62-A631-5D3D3EA755EB}" destId="{39BA297E-F0A0-4F30-AAB2-0A1E12498B60}" srcOrd="1" destOrd="0" presId="urn:microsoft.com/office/officeart/2005/8/layout/list1"/>
    <dgm:cxn modelId="{3E0A6C2E-6620-4E3B-AAE6-A57496E057E3}" type="presParOf" srcId="{6C755D55-EFA9-4176-A823-2327C9253866}" destId="{83D500BB-8079-45B3-8A1A-623B67852961}" srcOrd="1" destOrd="0" presId="urn:microsoft.com/office/officeart/2005/8/layout/list1"/>
    <dgm:cxn modelId="{8F89E898-6BBD-4B78-AB0B-E9D467746641}" type="presParOf" srcId="{6C755D55-EFA9-4176-A823-2327C9253866}" destId="{68BE0393-B0C6-4253-B919-2ECF0FE79ADE}" srcOrd="2" destOrd="0" presId="urn:microsoft.com/office/officeart/2005/8/layout/list1"/>
    <dgm:cxn modelId="{ECA49664-82F8-4328-8B93-EC504CBE8903}" type="presParOf" srcId="{6C755D55-EFA9-4176-A823-2327C9253866}" destId="{F482752E-5C0F-4EE6-9BCA-F4C51D6C3280}" srcOrd="3" destOrd="0" presId="urn:microsoft.com/office/officeart/2005/8/layout/list1"/>
    <dgm:cxn modelId="{40FCD67E-DADC-4283-98A2-15EA284E6C16}" type="presParOf" srcId="{6C755D55-EFA9-4176-A823-2327C9253866}" destId="{1B2585E8-CBF4-4D8C-A050-50AED02B013B}" srcOrd="4" destOrd="0" presId="urn:microsoft.com/office/officeart/2005/8/layout/list1"/>
    <dgm:cxn modelId="{A665F3DC-8180-447C-A2A7-19BDC30B89FE}" type="presParOf" srcId="{1B2585E8-CBF4-4D8C-A050-50AED02B013B}" destId="{5C09C164-D343-47F6-8B76-1ED449B611E7}" srcOrd="0" destOrd="0" presId="urn:microsoft.com/office/officeart/2005/8/layout/list1"/>
    <dgm:cxn modelId="{AE8FE2A0-F849-49F9-90EA-53A3EBE49AFF}" type="presParOf" srcId="{1B2585E8-CBF4-4D8C-A050-50AED02B013B}" destId="{F84E9238-BCA1-404C-9437-AD16A5F489B1}" srcOrd="1" destOrd="0" presId="urn:microsoft.com/office/officeart/2005/8/layout/list1"/>
    <dgm:cxn modelId="{CEF9B212-6240-4F44-A90F-E5113D26A543}" type="presParOf" srcId="{6C755D55-EFA9-4176-A823-2327C9253866}" destId="{BE45FF1F-F33B-409C-98E5-2AEC956899EE}" srcOrd="5" destOrd="0" presId="urn:microsoft.com/office/officeart/2005/8/layout/list1"/>
    <dgm:cxn modelId="{DDDDE5EC-006D-4ACC-8AFE-529D10FFB149}" type="presParOf" srcId="{6C755D55-EFA9-4176-A823-2327C9253866}" destId="{9CA4DED6-5A51-4B55-B9BD-E10C5286A090}" srcOrd="6" destOrd="0" presId="urn:microsoft.com/office/officeart/2005/8/layout/list1"/>
    <dgm:cxn modelId="{9B43FAAC-F25F-47DA-86A3-30D7E87249D7}" type="presParOf" srcId="{6C755D55-EFA9-4176-A823-2327C9253866}" destId="{FC7E9577-D0B1-48B3-92BF-C7CF810243A7}" srcOrd="7" destOrd="0" presId="urn:microsoft.com/office/officeart/2005/8/layout/list1"/>
    <dgm:cxn modelId="{52BD3CCA-546E-4F5C-A852-26B75E5A9A5F}" type="presParOf" srcId="{6C755D55-EFA9-4176-A823-2327C9253866}" destId="{BEE8EA8F-AA0A-4635-BB0F-5980E2E0D058}" srcOrd="8" destOrd="0" presId="urn:microsoft.com/office/officeart/2005/8/layout/list1"/>
    <dgm:cxn modelId="{E8E350D2-BAEB-42B6-9E93-20D11898BF33}" type="presParOf" srcId="{BEE8EA8F-AA0A-4635-BB0F-5980E2E0D058}" destId="{654DDF69-7211-4429-9AB0-FD7B04363110}" srcOrd="0" destOrd="0" presId="urn:microsoft.com/office/officeart/2005/8/layout/list1"/>
    <dgm:cxn modelId="{54CC8663-5296-4220-B764-8AA1872EC8CB}" type="presParOf" srcId="{BEE8EA8F-AA0A-4635-BB0F-5980E2E0D058}" destId="{3073B93D-3322-473C-A91B-95B74C623B5A}" srcOrd="1" destOrd="0" presId="urn:microsoft.com/office/officeart/2005/8/layout/list1"/>
    <dgm:cxn modelId="{2A9D857A-4903-49E4-9895-A58A0CFFC752}" type="presParOf" srcId="{6C755D55-EFA9-4176-A823-2327C9253866}" destId="{E540E79E-4D53-45E3-AEE9-B62E5462D548}" srcOrd="9" destOrd="0" presId="urn:microsoft.com/office/officeart/2005/8/layout/list1"/>
    <dgm:cxn modelId="{2A524EC5-DE53-437F-AC83-BED1CA6B3BCD}" type="presParOf" srcId="{6C755D55-EFA9-4176-A823-2327C9253866}" destId="{F272FF20-E760-4DA0-9099-67E53100B0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9CCC3-487C-4DCD-91B5-31F071723873}">
      <dsp:nvSpPr>
        <dsp:cNvPr id="0" name=""/>
        <dsp:cNvSpPr/>
      </dsp:nvSpPr>
      <dsp:spPr>
        <a:xfrm>
          <a:off x="0" y="698531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Що таке художній переклад та чому з ним не може впоратися ШІ</a:t>
          </a:r>
          <a:endParaRPr lang="ru-RU" sz="1300" kern="1200" dirty="0"/>
        </a:p>
      </dsp:txBody>
      <dsp:txXfrm>
        <a:off x="0" y="698531"/>
        <a:ext cx="2654234" cy="1592540"/>
      </dsp:txXfrm>
    </dsp:sp>
    <dsp:sp modelId="{3D7AE005-E161-47F7-A5D5-DC422BD0A843}">
      <dsp:nvSpPr>
        <dsp:cNvPr id="0" name=""/>
        <dsp:cNvSpPr/>
      </dsp:nvSpPr>
      <dsp:spPr>
        <a:xfrm>
          <a:off x="2919658" y="730429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Що таке мистецтво інтерпретації і чи може бути взагалі  неправильна  інтерпретація тексту</a:t>
          </a:r>
          <a:endParaRPr lang="ru-RU" sz="1300" kern="1200" dirty="0"/>
        </a:p>
      </dsp:txBody>
      <dsp:txXfrm>
        <a:off x="2919658" y="730429"/>
        <a:ext cx="2654234" cy="1592540"/>
      </dsp:txXfrm>
    </dsp:sp>
    <dsp:sp modelId="{C2083685-43E2-4844-A1F5-2DF20D7618C4}">
      <dsp:nvSpPr>
        <dsp:cNvPr id="0" name=""/>
        <dsp:cNvSpPr/>
      </dsp:nvSpPr>
      <dsp:spPr>
        <a:xfrm>
          <a:off x="5839316" y="730429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Як розвивався художній переклад в Європі, Америці, Канаді та Україні. І яким є його сучасний стан</a:t>
          </a:r>
          <a:endParaRPr lang="ru-RU" sz="1300" kern="1200" dirty="0"/>
        </a:p>
      </dsp:txBody>
      <dsp:txXfrm>
        <a:off x="5839316" y="730429"/>
        <a:ext cx="2654234" cy="1592540"/>
      </dsp:txXfrm>
    </dsp:sp>
    <dsp:sp modelId="{46D6502F-27F8-4A3D-80AE-402EEAE6D678}">
      <dsp:nvSpPr>
        <dsp:cNvPr id="0" name=""/>
        <dsp:cNvSpPr/>
      </dsp:nvSpPr>
      <dsp:spPr>
        <a:xfrm>
          <a:off x="1459829" y="2588394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 якими викликами стикаються сучасні перекладачі-інтерпретатори та в чому особливості перекладу фільмів, рекламної продукції, відеоігор та коміксів</a:t>
          </a:r>
          <a:endParaRPr lang="ru-RU" sz="1300" kern="1200" dirty="0"/>
        </a:p>
      </dsp:txBody>
      <dsp:txXfrm>
        <a:off x="1459829" y="2588394"/>
        <a:ext cx="2654234" cy="1592540"/>
      </dsp:txXfrm>
    </dsp:sp>
    <dsp:sp modelId="{67BE4D49-1297-487C-AD95-35B3429FEE0A}">
      <dsp:nvSpPr>
        <dsp:cNvPr id="0" name=""/>
        <dsp:cNvSpPr/>
      </dsp:nvSpPr>
      <dsp:spPr>
        <a:xfrm>
          <a:off x="4379487" y="2588394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А також – багато цікавих прикладів: перекладацьких помилок, які вплинули на політику й історію,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дивних перекладацьких рішень, що абсолютно змінити смисл оригіналу та  креативних знахідок, які викликають захват </a:t>
          </a:r>
          <a:endParaRPr lang="ru-RU" sz="1300" kern="1200" dirty="0"/>
        </a:p>
      </dsp:txBody>
      <dsp:txXfrm>
        <a:off x="4379487" y="2588394"/>
        <a:ext cx="2654234" cy="159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B07CC-9C0C-4F1B-864F-9215CDD623D8}">
      <dsp:nvSpPr>
        <dsp:cNvPr id="0" name=""/>
        <dsp:cNvSpPr/>
      </dsp:nvSpPr>
      <dsp:spPr>
        <a:xfrm>
          <a:off x="0" y="730429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Як неточний переклад може скалічити дитячу психіку, наскільки точно слід перекладти </a:t>
          </a:r>
          <a:r>
            <a:rPr lang="ru-RU" sz="1300" kern="1200" dirty="0" err="1" smtClean="0"/>
            <a:t>рекламні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слогани</a:t>
          </a:r>
          <a:r>
            <a:rPr lang="ru-RU" sz="1300" kern="1200" dirty="0" smtClean="0"/>
            <a:t> та як середньовічні методи катування відобразилися в німецьких ідеоматичних виразах. </a:t>
          </a:r>
          <a:endParaRPr lang="ru-RU" sz="1300" kern="1200" dirty="0"/>
        </a:p>
      </dsp:txBody>
      <dsp:txXfrm>
        <a:off x="0" y="730429"/>
        <a:ext cx="2654234" cy="1592540"/>
      </dsp:txXfrm>
    </dsp:sp>
    <dsp:sp modelId="{C2083685-43E2-4844-A1F5-2DF20D7618C4}">
      <dsp:nvSpPr>
        <dsp:cNvPr id="0" name=""/>
        <dsp:cNvSpPr/>
      </dsp:nvSpPr>
      <dsp:spPr>
        <a:xfrm>
          <a:off x="2919658" y="730429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noProof="0" dirty="0" smtClean="0"/>
            <a:t>Коли була створена перша штучна мова, використання якої благословив сам папа римський, які українські перекладачі стали жертвами сталінських репресій та чому так багато помилок в перекладі Біблії  </a:t>
          </a:r>
          <a:endParaRPr lang="uk-UA" sz="1300" kern="1200" noProof="0" dirty="0"/>
        </a:p>
      </dsp:txBody>
      <dsp:txXfrm>
        <a:off x="2919658" y="730429"/>
        <a:ext cx="2654234" cy="1592540"/>
      </dsp:txXfrm>
    </dsp:sp>
    <dsp:sp modelId="{A5284D8F-763D-4A46-99A8-2993A9EFD1DC}">
      <dsp:nvSpPr>
        <dsp:cNvPr id="0" name=""/>
        <dsp:cNvSpPr/>
      </dsp:nvSpPr>
      <dsp:spPr>
        <a:xfrm>
          <a:off x="5839316" y="730429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noProof="0" dirty="0" smtClean="0"/>
            <a:t>Як за одне неправильно перекладене слово перекладача прирекли на смерть, чому для перекладу Біблії Мартіну Лютеру треба було відвідувати </a:t>
          </a:r>
          <a:r>
            <a:rPr lang="uk-UA" sz="1300" kern="1200" noProof="0" dirty="0" err="1" smtClean="0"/>
            <a:t>м'ясобійню</a:t>
          </a:r>
          <a:r>
            <a:rPr lang="uk-UA" sz="1300" kern="1200" noProof="0" dirty="0" smtClean="0"/>
            <a:t> та де знаходиться рай для перекладачів</a:t>
          </a:r>
        </a:p>
      </dsp:txBody>
      <dsp:txXfrm>
        <a:off x="5839316" y="730429"/>
        <a:ext cx="2654234" cy="1592540"/>
      </dsp:txXfrm>
    </dsp:sp>
    <dsp:sp modelId="{347BBCE5-DEC4-4EAA-8F7C-D833465A5501}">
      <dsp:nvSpPr>
        <dsp:cNvPr id="0" name=""/>
        <dsp:cNvSpPr/>
      </dsp:nvSpPr>
      <dsp:spPr>
        <a:xfrm>
          <a:off x="1459829" y="2588394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Що</a:t>
          </a:r>
          <a:r>
            <a:rPr lang="ru-RU" sz="1300" kern="1200" dirty="0" smtClean="0"/>
            <a:t> спільного між королем тролів, </a:t>
          </a:r>
          <a:r>
            <a:rPr lang="uk-UA" sz="1300" kern="1200" noProof="0" dirty="0" smtClean="0"/>
            <a:t>вільшаним королем та лісовиком, що означають імена персонажів у циклі романів про Гаррі </a:t>
          </a:r>
          <a:r>
            <a:rPr lang="uk-UA" sz="1300" kern="1200" noProof="0" dirty="0" err="1" smtClean="0"/>
            <a:t>Поттера</a:t>
          </a:r>
          <a:r>
            <a:rPr lang="uk-UA" sz="1300" kern="1200" noProof="0" dirty="0" smtClean="0"/>
            <a:t> та чи варто їх перекладати, а також як помилка у перекладі породила віру в інопланетян</a:t>
          </a:r>
          <a:endParaRPr lang="uk-UA" sz="1300" kern="1200" noProof="0" dirty="0"/>
        </a:p>
      </dsp:txBody>
      <dsp:txXfrm>
        <a:off x="1459829" y="2588394"/>
        <a:ext cx="2654234" cy="1592540"/>
      </dsp:txXfrm>
    </dsp:sp>
    <dsp:sp modelId="{67BE4D49-1297-487C-AD95-35B3429FEE0A}">
      <dsp:nvSpPr>
        <dsp:cNvPr id="0" name=""/>
        <dsp:cNvSpPr/>
      </dsp:nvSpPr>
      <dsp:spPr>
        <a:xfrm>
          <a:off x="4379487" y="2588394"/>
          <a:ext cx="2654234" cy="1592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Хто перекладає заголовки фільмів і чому так дивно, як дублюють фільми,  в чому різниця між англомовною та німецькомовною </a:t>
          </a:r>
          <a:r>
            <a:rPr lang="uk-UA" sz="1300" kern="1200" dirty="0" err="1" smtClean="0"/>
            <a:t>рекламами</a:t>
          </a:r>
          <a:r>
            <a:rPr lang="uk-UA" sz="1300" kern="1200" dirty="0" smtClean="0"/>
            <a:t>, що таке локалізація відеоігор і як перекладати імена персонажів всесвіту </a:t>
          </a:r>
          <a:r>
            <a:rPr lang="en-US" sz="1300" kern="1200" dirty="0" smtClean="0"/>
            <a:t>Marvel</a:t>
          </a:r>
          <a:r>
            <a:rPr lang="uk-UA" sz="1300" kern="1200" dirty="0" smtClean="0"/>
            <a:t> </a:t>
          </a:r>
          <a:endParaRPr lang="ru-RU" sz="1300" kern="1200" dirty="0"/>
        </a:p>
      </dsp:txBody>
      <dsp:txXfrm>
        <a:off x="4379487" y="2588394"/>
        <a:ext cx="2654234" cy="1592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A1E0E-1116-4ED2-895A-0E2D0C9CA18C}">
      <dsp:nvSpPr>
        <dsp:cNvPr id="0" name=""/>
        <dsp:cNvSpPr/>
      </dsp:nvSpPr>
      <dsp:spPr>
        <a:xfrm>
          <a:off x="957" y="28648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– 40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(відкриті протягом семестру, без обмежень у часі, матеріал для підготовки – файл «</a:t>
          </a:r>
          <a:r>
            <a:rPr lang="uk-UA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</a:t>
          </a: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матеріал для тестів» на платформі)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7" y="28648"/>
        <a:ext cx="3733898" cy="2240338"/>
      </dsp:txXfrm>
    </dsp:sp>
    <dsp:sp modelId="{57EF1DEA-00CD-439B-BBB7-AE908C07F8E1}">
      <dsp:nvSpPr>
        <dsp:cNvPr id="0" name=""/>
        <dsp:cNvSpPr/>
      </dsp:nvSpPr>
      <dsp:spPr>
        <a:xfrm>
          <a:off x="4108245" y="28648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Групове завдання – 20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(робиться один раз на семестр, в групі – до 10 виконавців)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245" y="28648"/>
        <a:ext cx="3733898" cy="2240338"/>
      </dsp:txXfrm>
    </dsp:sp>
    <dsp:sp modelId="{282B36D0-F63A-44B9-8DA0-76B54FD45840}">
      <dsp:nvSpPr>
        <dsp:cNvPr id="0" name=""/>
        <dsp:cNvSpPr/>
      </dsp:nvSpPr>
      <dsp:spPr>
        <a:xfrm>
          <a:off x="19813" y="2614103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ІДЗ – 20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(захист на останніх заняттях семестру, в групі – до 3 виконавців)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13" y="2614103"/>
        <a:ext cx="3733898" cy="2240338"/>
      </dsp:txXfrm>
    </dsp:sp>
    <dsp:sp modelId="{CB9D3CEC-D00D-4BE3-B8A9-87F948C66FAB}">
      <dsp:nvSpPr>
        <dsp:cNvPr id="0" name=""/>
        <dsp:cNvSpPr/>
      </dsp:nvSpPr>
      <dsp:spPr>
        <a:xfrm>
          <a:off x="4108245" y="2642376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Залікові тести – 20 балів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245" y="2642376"/>
        <a:ext cx="3733898" cy="2240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E0393-B0C6-4253-B919-2ECF0FE79ADE}">
      <dsp:nvSpPr>
        <dsp:cNvPr id="0" name=""/>
        <dsp:cNvSpPr/>
      </dsp:nvSpPr>
      <dsp:spPr>
        <a:xfrm>
          <a:off x="0" y="1454771"/>
          <a:ext cx="809762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A297E-F0A0-4F30-AAB2-0A1E12498B60}">
      <dsp:nvSpPr>
        <dsp:cNvPr id="0" name=""/>
        <dsp:cNvSpPr/>
      </dsp:nvSpPr>
      <dsp:spPr>
        <a:xfrm>
          <a:off x="404881" y="1189091"/>
          <a:ext cx="566833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50" tIns="0" rIns="2142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Обрати тему  (записатися в </a:t>
          </a:r>
          <a:r>
            <a:rPr lang="de-DE" sz="1800" kern="1200" dirty="0" smtClean="0"/>
            <a:t>Google </a:t>
          </a:r>
          <a:r>
            <a:rPr lang="ru-RU" sz="1800" kern="1200" dirty="0" err="1" smtClean="0"/>
            <a:t>Таблицю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430820" y="1215030"/>
        <a:ext cx="5616458" cy="479482"/>
      </dsp:txXfrm>
    </dsp:sp>
    <dsp:sp modelId="{9CA4DED6-5A51-4B55-B9BD-E10C5286A090}">
      <dsp:nvSpPr>
        <dsp:cNvPr id="0" name=""/>
        <dsp:cNvSpPr/>
      </dsp:nvSpPr>
      <dsp:spPr>
        <a:xfrm>
          <a:off x="0" y="2271251"/>
          <a:ext cx="809762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E9238-BCA1-404C-9437-AD16A5F489B1}">
      <dsp:nvSpPr>
        <dsp:cNvPr id="0" name=""/>
        <dsp:cNvSpPr/>
      </dsp:nvSpPr>
      <dsp:spPr>
        <a:xfrm>
          <a:off x="404881" y="2005571"/>
          <a:ext cx="566833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50" tIns="0" rIns="2142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Підготувати презентацію та доповідь  (15-20 хвилин)</a:t>
          </a:r>
          <a:endParaRPr lang="ru-RU" sz="1800" kern="1200" dirty="0"/>
        </a:p>
      </dsp:txBody>
      <dsp:txXfrm>
        <a:off x="430820" y="2031510"/>
        <a:ext cx="5616458" cy="479482"/>
      </dsp:txXfrm>
    </dsp:sp>
    <dsp:sp modelId="{F272FF20-E760-4DA0-9099-67E53100B028}">
      <dsp:nvSpPr>
        <dsp:cNvPr id="0" name=""/>
        <dsp:cNvSpPr/>
      </dsp:nvSpPr>
      <dsp:spPr>
        <a:xfrm>
          <a:off x="0" y="3087731"/>
          <a:ext cx="809762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3B93D-3322-473C-A91B-95B74C623B5A}">
      <dsp:nvSpPr>
        <dsp:cNvPr id="0" name=""/>
        <dsp:cNvSpPr/>
      </dsp:nvSpPr>
      <dsp:spPr>
        <a:xfrm>
          <a:off x="404881" y="2822051"/>
          <a:ext cx="566833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50" tIns="0" rIns="2142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Представити</a:t>
          </a:r>
          <a:endParaRPr lang="ru-RU" sz="1800" kern="1200" dirty="0"/>
        </a:p>
      </dsp:txBody>
      <dsp:txXfrm>
        <a:off x="430820" y="2847990"/>
        <a:ext cx="5616458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7/10/2025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ХУДОЖНІЙ ПЕРЕКЛАД ТА ІНТЕРПРЕТАЦІЯ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dirty="0" smtClean="0">
                <a:latin typeface="Times New Roman"/>
                <a:ea typeface="MS Mincho"/>
              </a:rPr>
              <a:t>Викладач</a:t>
            </a:r>
            <a:r>
              <a:rPr lang="uk-UA" sz="2400" b="1" dirty="0">
                <a:latin typeface="Times New Roman"/>
                <a:ea typeface="MS Mincho"/>
              </a:rPr>
              <a:t>:</a:t>
            </a:r>
            <a:r>
              <a:rPr lang="uk-UA" sz="2400" dirty="0">
                <a:latin typeface="Times New Roman"/>
                <a:ea typeface="MS Mincho"/>
              </a:rPr>
              <a:t> </a:t>
            </a:r>
            <a:r>
              <a:rPr lang="uk-UA" sz="2400" i="1" dirty="0">
                <a:latin typeface="Times New Roman"/>
                <a:ea typeface="MS Mincho"/>
              </a:rPr>
              <a:t>доктор філологічних наук,</a:t>
            </a:r>
            <a:r>
              <a:rPr lang="uk-UA" sz="2400" dirty="0">
                <a:latin typeface="Times New Roman"/>
                <a:ea typeface="MS Mincho"/>
              </a:rPr>
              <a:t> </a:t>
            </a:r>
            <a:r>
              <a:rPr lang="uk-UA" sz="2400" i="1" dirty="0">
                <a:latin typeface="Times New Roman"/>
                <a:ea typeface="MS Mincho"/>
              </a:rPr>
              <a:t>професор, професор кафедри  </a:t>
            </a:r>
            <a:r>
              <a:rPr lang="uk-UA" sz="2400" b="1" i="1" dirty="0" err="1">
                <a:latin typeface="Times New Roman"/>
                <a:ea typeface="MS Mincho"/>
              </a:rPr>
              <a:t>Ніколова</a:t>
            </a:r>
            <a:r>
              <a:rPr lang="uk-UA" sz="2400" b="1" i="1" dirty="0">
                <a:latin typeface="Times New Roman"/>
                <a:ea typeface="MS Mincho"/>
              </a:rPr>
              <a:t> Олександра Олександрівна</a:t>
            </a:r>
            <a:endParaRPr lang="ru-RU" sz="2400" b="1" dirty="0"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i="1" dirty="0" smtClean="0">
                <a:latin typeface="Times New Roman"/>
                <a:ea typeface="MS Mincho"/>
              </a:rPr>
              <a:t>   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i="1" dirty="0" smtClean="0">
                <a:latin typeface="Times New Roman"/>
                <a:ea typeface="MS Mincho"/>
              </a:rPr>
              <a:t>Кафедра</a:t>
            </a:r>
            <a:r>
              <a:rPr lang="uk-UA" sz="2400" b="1" i="1" dirty="0">
                <a:latin typeface="Times New Roman"/>
                <a:ea typeface="MS Mincho"/>
              </a:rPr>
              <a:t>: </a:t>
            </a:r>
            <a:r>
              <a:rPr lang="uk-UA" sz="2400" i="1" dirty="0">
                <a:latin typeface="Times New Roman"/>
                <a:ea typeface="MS Mincho"/>
              </a:rPr>
              <a:t>німецької </a:t>
            </a:r>
            <a:r>
              <a:rPr lang="uk-UA" sz="2400" i="1" dirty="0" smtClean="0">
                <a:latin typeface="Times New Roman"/>
                <a:ea typeface="MS Mincho"/>
              </a:rPr>
              <a:t>філології, </a:t>
            </a:r>
            <a:r>
              <a:rPr lang="uk-UA" sz="2400" i="1" dirty="0">
                <a:latin typeface="Times New Roman"/>
                <a:ea typeface="MS Mincho"/>
              </a:rPr>
              <a:t>перекладу та світової </a:t>
            </a:r>
            <a:r>
              <a:rPr lang="uk-UA" sz="2400" i="1" dirty="0" smtClean="0">
                <a:latin typeface="Times New Roman"/>
                <a:ea typeface="MS Mincho"/>
              </a:rPr>
              <a:t>літератури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2400" i="1" dirty="0" smtClean="0"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dirty="0" smtClean="0">
                <a:latin typeface="Times New Roman"/>
                <a:ea typeface="MS Mincho"/>
              </a:rPr>
              <a:t>Засоби </a:t>
            </a:r>
            <a:r>
              <a:rPr lang="uk-UA" sz="2400" b="1" dirty="0">
                <a:latin typeface="Times New Roman"/>
                <a:ea typeface="MS Mincho"/>
              </a:rPr>
              <a:t>зв’язку: </a:t>
            </a:r>
            <a:r>
              <a:rPr lang="en-US" sz="2400" i="1" dirty="0">
                <a:latin typeface="Times New Roman"/>
                <a:ea typeface="MS Mincho"/>
              </a:rPr>
              <a:t>Moodle</a:t>
            </a:r>
            <a:r>
              <a:rPr lang="uk-UA" sz="2400" i="1" dirty="0">
                <a:latin typeface="Times New Roman"/>
                <a:ea typeface="MS Mincho"/>
              </a:rPr>
              <a:t> (форум курсу, приватні повідомлення);</a:t>
            </a:r>
            <a:r>
              <a:rPr lang="en-US" sz="2400" i="1" dirty="0">
                <a:latin typeface="Times New Roman"/>
                <a:ea typeface="MS Mincho"/>
              </a:rPr>
              <a:t> anikolova@ukr.net</a:t>
            </a:r>
            <a:endParaRPr lang="ru-RU" sz="2400" dirty="0"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що цей курс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(академічний аспект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3272754"/>
              </p:ext>
            </p:extLst>
          </p:nvPr>
        </p:nvGraphicFramePr>
        <p:xfrm>
          <a:off x="471340" y="1545996"/>
          <a:ext cx="8493551" cy="491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8723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що цей курс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(неакадемічний аспект)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17409258"/>
              </p:ext>
            </p:extLst>
          </p:nvPr>
        </p:nvGraphicFramePr>
        <p:xfrm>
          <a:off x="471340" y="1545996"/>
          <a:ext cx="8493551" cy="491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Цей</a:t>
            </a:r>
            <a:r>
              <a:rPr lang="ru-RU" b="1" i="1" dirty="0"/>
              <a:t> курс буде </a:t>
            </a:r>
            <a:r>
              <a:rPr lang="ru-RU" b="1" i="1" dirty="0" err="1"/>
              <a:t>цікавим</a:t>
            </a:r>
            <a:r>
              <a:rPr lang="ru-RU" b="1" i="1" dirty="0"/>
              <a:t> та </a:t>
            </a:r>
            <a:r>
              <a:rPr lang="ru-RU" b="1" i="1" dirty="0" err="1"/>
              <a:t>корисним</a:t>
            </a:r>
            <a:r>
              <a:rPr lang="ru-RU" b="1" i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085" y="1883280"/>
            <a:ext cx="81541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-	</a:t>
            </a:r>
            <a:r>
              <a:rPr lang="ru-RU" sz="2400" b="1" i="1" dirty="0" err="1"/>
              <a:t>майбутнім</a:t>
            </a:r>
            <a:r>
              <a:rPr lang="ru-RU" sz="2400" b="1" i="1" dirty="0"/>
              <a:t> </a:t>
            </a:r>
            <a:r>
              <a:rPr lang="ru-RU" sz="2400" b="1" i="1" dirty="0" err="1"/>
              <a:t>філологам</a:t>
            </a:r>
            <a:r>
              <a:rPr lang="ru-RU" sz="2400" b="1" i="1" dirty="0"/>
              <a:t> та </a:t>
            </a:r>
            <a:r>
              <a:rPr lang="ru-RU" sz="2400" b="1" i="1" dirty="0" err="1"/>
              <a:t>перекладачам</a:t>
            </a:r>
            <a:r>
              <a:rPr lang="ru-RU" sz="2400" b="1" i="1" dirty="0"/>
              <a:t> (</a:t>
            </a:r>
            <a:r>
              <a:rPr lang="ru-RU" sz="2400" b="1" i="1" dirty="0" err="1"/>
              <a:t>незалежно</a:t>
            </a:r>
            <a:r>
              <a:rPr lang="ru-RU" sz="2400" b="1" i="1" dirty="0"/>
              <a:t> </a:t>
            </a:r>
            <a:r>
              <a:rPr lang="ru-RU" sz="2400" b="1" i="1" dirty="0" err="1"/>
              <a:t>від</a:t>
            </a:r>
            <a:r>
              <a:rPr lang="ru-RU" sz="2400" b="1" i="1" dirty="0"/>
              <a:t> </a:t>
            </a:r>
            <a:r>
              <a:rPr lang="ru-RU" sz="2400" b="1" i="1" dirty="0" err="1"/>
              <a:t>спеціальності</a:t>
            </a:r>
            <a:r>
              <a:rPr lang="ru-RU" sz="2400" b="1" i="1" dirty="0"/>
              <a:t>);</a:t>
            </a:r>
          </a:p>
          <a:p>
            <a:pPr algn="just"/>
            <a:r>
              <a:rPr lang="ru-RU" sz="2400" b="1" i="1" dirty="0"/>
              <a:t>-	</a:t>
            </a:r>
            <a:r>
              <a:rPr lang="ru-RU" sz="2400" b="1" i="1" dirty="0" err="1"/>
              <a:t>тим</a:t>
            </a:r>
            <a:r>
              <a:rPr lang="ru-RU" sz="2400" b="1" i="1" dirty="0"/>
              <a:t>, </a:t>
            </a:r>
            <a:r>
              <a:rPr lang="ru-RU" sz="2400" b="1" i="1" dirty="0" err="1"/>
              <a:t>хто</a:t>
            </a:r>
            <a:r>
              <a:rPr lang="ru-RU" sz="2400" b="1" i="1" dirty="0"/>
              <a:t> </a:t>
            </a:r>
            <a:r>
              <a:rPr lang="ru-RU" sz="2400" b="1" i="1" dirty="0" err="1"/>
              <a:t>цікавиться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питаннями</a:t>
            </a:r>
            <a:r>
              <a:rPr lang="ru-RU" sz="2400" b="1" i="1" dirty="0"/>
              <a:t> </a:t>
            </a:r>
            <a:r>
              <a:rPr lang="ru-RU" sz="2400" b="1" i="1" dirty="0" err="1"/>
              <a:t>міжкультурної</a:t>
            </a:r>
            <a:r>
              <a:rPr lang="ru-RU" sz="2400" b="1" i="1" dirty="0"/>
              <a:t> </a:t>
            </a:r>
            <a:r>
              <a:rPr lang="ru-RU" sz="2400" b="1" i="1" dirty="0" err="1"/>
              <a:t>комунікації</a:t>
            </a:r>
            <a:r>
              <a:rPr lang="ru-RU" sz="2400" b="1" i="1" dirty="0"/>
              <a:t>;</a:t>
            </a:r>
          </a:p>
          <a:p>
            <a:pPr algn="just"/>
            <a:r>
              <a:rPr lang="ru-RU" sz="2400" b="1" i="1" dirty="0"/>
              <a:t>-	</a:t>
            </a:r>
            <a:r>
              <a:rPr lang="ru-RU" sz="2400" b="1" i="1" dirty="0" err="1"/>
              <a:t>тим</a:t>
            </a:r>
            <a:r>
              <a:rPr lang="ru-RU" sz="2400" b="1" i="1" dirty="0"/>
              <a:t>, </a:t>
            </a:r>
            <a:r>
              <a:rPr lang="ru-RU" sz="2400" b="1" i="1" dirty="0" err="1"/>
              <a:t>хто</a:t>
            </a:r>
            <a:r>
              <a:rPr lang="ru-RU" sz="2400" b="1" i="1" dirty="0"/>
              <a:t> </a:t>
            </a:r>
            <a:r>
              <a:rPr lang="ru-RU" sz="2400" b="1" i="1" dirty="0" err="1"/>
              <a:t>хоч</a:t>
            </a:r>
            <a:r>
              <a:rPr lang="ru-RU" sz="2400" b="1" i="1" dirty="0"/>
              <a:t> </a:t>
            </a:r>
            <a:r>
              <a:rPr lang="ru-RU" sz="2400" b="1" i="1" dirty="0" err="1"/>
              <a:t>трохи</a:t>
            </a:r>
            <a:r>
              <a:rPr lang="ru-RU" sz="2400" b="1" i="1" dirty="0"/>
              <a:t> </a:t>
            </a:r>
            <a:r>
              <a:rPr lang="ru-RU" sz="2400" b="1" i="1" dirty="0" err="1"/>
              <a:t>знає</a:t>
            </a:r>
            <a:r>
              <a:rPr lang="ru-RU" sz="2400" b="1" i="1" dirty="0"/>
              <a:t> </a:t>
            </a:r>
            <a:r>
              <a:rPr lang="ru-RU" sz="2400" b="1" i="1" dirty="0" err="1"/>
              <a:t>англійську</a:t>
            </a:r>
            <a:r>
              <a:rPr lang="ru-RU" sz="2400" b="1" i="1" dirty="0"/>
              <a:t>/</a:t>
            </a:r>
            <a:r>
              <a:rPr lang="ru-RU" sz="2400" b="1" i="1" dirty="0" err="1"/>
              <a:t>німецьку</a:t>
            </a:r>
            <a:r>
              <a:rPr lang="ru-RU" sz="2400" b="1" i="1" dirty="0"/>
              <a:t> </a:t>
            </a:r>
            <a:r>
              <a:rPr lang="ru-RU" sz="2400" b="1" i="1" dirty="0" err="1"/>
              <a:t>мову</a:t>
            </a:r>
            <a:r>
              <a:rPr lang="ru-RU" sz="2400" b="1" i="1" dirty="0"/>
              <a:t> і </a:t>
            </a:r>
            <a:r>
              <a:rPr lang="ru-RU" sz="2400" b="1" i="1" dirty="0" err="1"/>
              <a:t>цікавиться</a:t>
            </a:r>
            <a:r>
              <a:rPr lang="ru-RU" sz="2400" b="1" i="1" dirty="0"/>
              <a:t> </a:t>
            </a:r>
            <a:r>
              <a:rPr lang="ru-RU" sz="2400" b="1" i="1" dirty="0" err="1"/>
              <a:t>іншомовним</a:t>
            </a:r>
            <a:r>
              <a:rPr lang="ru-RU" sz="2400" b="1" i="1" dirty="0"/>
              <a:t> </a:t>
            </a:r>
            <a:r>
              <a:rPr lang="ru-RU" sz="2400" b="1" i="1" dirty="0" err="1"/>
              <a:t>культурним</a:t>
            </a:r>
            <a:r>
              <a:rPr lang="ru-RU" sz="2400" b="1" i="1" dirty="0"/>
              <a:t> контентом;</a:t>
            </a:r>
          </a:p>
          <a:p>
            <a:pPr algn="just"/>
            <a:r>
              <a:rPr lang="ru-RU" sz="2400" b="1" i="1" dirty="0"/>
              <a:t>-	</a:t>
            </a:r>
            <a:r>
              <a:rPr lang="ru-RU" sz="2400" b="1" i="1" dirty="0" err="1"/>
              <a:t>тим</a:t>
            </a:r>
            <a:r>
              <a:rPr lang="ru-RU" sz="2400" b="1" i="1" dirty="0"/>
              <a:t>, </a:t>
            </a:r>
            <a:r>
              <a:rPr lang="ru-RU" sz="2400" b="1" i="1" dirty="0" err="1"/>
              <a:t>хто</a:t>
            </a:r>
            <a:r>
              <a:rPr lang="ru-RU" sz="2400" b="1" i="1" dirty="0"/>
              <a:t> любить </a:t>
            </a:r>
            <a:r>
              <a:rPr lang="ru-RU" sz="2400" b="1" i="1" dirty="0" err="1"/>
              <a:t>українську</a:t>
            </a:r>
            <a:r>
              <a:rPr lang="ru-RU" sz="2400" b="1" i="1" dirty="0"/>
              <a:t> </a:t>
            </a:r>
            <a:r>
              <a:rPr lang="ru-RU" sz="2400" b="1" i="1" dirty="0" err="1"/>
              <a:t>культурі</a:t>
            </a:r>
            <a:r>
              <a:rPr lang="ru-RU" sz="2400" b="1" i="1" dirty="0"/>
              <a:t> та </a:t>
            </a:r>
            <a:r>
              <a:rPr lang="ru-RU" sz="2400" b="1" i="1" dirty="0" err="1"/>
              <a:t>хотів</a:t>
            </a:r>
            <a:r>
              <a:rPr lang="ru-RU" sz="2400" b="1" i="1" dirty="0"/>
              <a:t> би </a:t>
            </a:r>
            <a:r>
              <a:rPr lang="ru-RU" sz="2400" b="1" i="1" dirty="0" err="1"/>
              <a:t>дізнатися</a:t>
            </a:r>
            <a:r>
              <a:rPr lang="ru-RU" sz="2400" b="1" i="1" dirty="0"/>
              <a:t> </a:t>
            </a:r>
            <a:r>
              <a:rPr lang="ru-RU" sz="2400" b="1" i="1" dirty="0" err="1"/>
              <a:t>більше</a:t>
            </a:r>
            <a:r>
              <a:rPr lang="ru-RU" sz="2400" b="1" i="1" dirty="0"/>
              <a:t> про </a:t>
            </a:r>
            <a:r>
              <a:rPr lang="ru-RU" sz="2400" b="1" i="1" dirty="0" err="1"/>
              <a:t>її</a:t>
            </a:r>
            <a:r>
              <a:rPr lang="ru-RU" sz="2400" b="1" i="1" dirty="0"/>
              <a:t> </a:t>
            </a:r>
            <a:r>
              <a:rPr lang="ru-RU" sz="2400" b="1" i="1" dirty="0" err="1"/>
              <a:t>зв’язки</a:t>
            </a:r>
            <a:r>
              <a:rPr lang="ru-RU" sz="2400" b="1" i="1" dirty="0"/>
              <a:t> з </a:t>
            </a:r>
            <a:r>
              <a:rPr lang="ru-RU" sz="2400" b="1" i="1" dirty="0" err="1"/>
              <a:t>європейською</a:t>
            </a:r>
            <a:r>
              <a:rPr lang="ru-RU" sz="2400" b="1" i="1" dirty="0"/>
              <a:t>, </a:t>
            </a:r>
            <a:r>
              <a:rPr lang="ru-RU" sz="2400" b="1" i="1" dirty="0" err="1"/>
              <a:t>американською</a:t>
            </a:r>
            <a:r>
              <a:rPr lang="ru-RU" sz="2400" b="1" i="1" dirty="0"/>
              <a:t> культурами;</a:t>
            </a:r>
          </a:p>
          <a:p>
            <a:pPr algn="just"/>
            <a:r>
              <a:rPr lang="ru-RU" sz="2400" b="1" i="1" dirty="0"/>
              <a:t>-	</a:t>
            </a:r>
            <a:r>
              <a:rPr lang="ru-RU" sz="2400" b="1" i="1" dirty="0" err="1"/>
              <a:t>тим</a:t>
            </a:r>
            <a:r>
              <a:rPr lang="ru-RU" sz="2400" b="1" i="1" dirty="0"/>
              <a:t>, кому </a:t>
            </a:r>
            <a:r>
              <a:rPr lang="ru-RU" sz="2400" b="1" i="1" dirty="0" err="1"/>
              <a:t>подобається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працювати</a:t>
            </a:r>
            <a:r>
              <a:rPr lang="ru-RU" sz="2400" b="1" i="1" dirty="0"/>
              <a:t> в </a:t>
            </a:r>
            <a:r>
              <a:rPr lang="ru-RU" sz="2400" b="1" i="1" dirty="0" err="1"/>
              <a:t>команді</a:t>
            </a:r>
            <a:r>
              <a:rPr lang="ru-RU" sz="2400" b="1" i="1" dirty="0"/>
              <a:t>;</a:t>
            </a:r>
          </a:p>
          <a:p>
            <a:pPr algn="just"/>
            <a:r>
              <a:rPr lang="ru-RU" sz="2400" b="1" i="1" dirty="0"/>
              <a:t>-	</a:t>
            </a:r>
            <a:r>
              <a:rPr lang="ru-RU" sz="2400" b="1" i="1" dirty="0" err="1"/>
              <a:t>креативним</a:t>
            </a:r>
            <a:r>
              <a:rPr lang="ru-RU" sz="2400" b="1" i="1" dirty="0"/>
              <a:t> </a:t>
            </a:r>
            <a:r>
              <a:rPr lang="ru-RU" sz="2400" b="1" i="1" dirty="0" err="1"/>
              <a:t>особистостям</a:t>
            </a:r>
            <a:r>
              <a:rPr lang="ru-RU" sz="2400" b="1" i="1" dirty="0"/>
              <a:t>, </a:t>
            </a:r>
            <a:r>
              <a:rPr lang="ru-RU" sz="2400" b="1" i="1" dirty="0" err="1"/>
              <a:t>які</a:t>
            </a:r>
            <a:r>
              <a:rPr lang="ru-RU" sz="2400" b="1" i="1" dirty="0"/>
              <a:t> </a:t>
            </a:r>
            <a:r>
              <a:rPr lang="ru-RU" sz="2400" b="1" i="1" dirty="0" err="1"/>
              <a:t>самі</a:t>
            </a:r>
            <a:r>
              <a:rPr lang="ru-RU" sz="2400" b="1" i="1" dirty="0"/>
              <a:t> </a:t>
            </a:r>
            <a:r>
              <a:rPr lang="ru-RU" sz="2400" b="1" i="1" dirty="0" err="1"/>
              <a:t>пишуть</a:t>
            </a:r>
            <a:r>
              <a:rPr lang="ru-RU" sz="2400" b="1" i="1" dirty="0"/>
              <a:t> </a:t>
            </a:r>
            <a:r>
              <a:rPr lang="ru-RU" sz="2400" b="1" i="1" dirty="0" err="1"/>
              <a:t>тексти</a:t>
            </a:r>
            <a:r>
              <a:rPr lang="ru-RU" sz="2400" b="1" i="1" dirty="0"/>
              <a:t> 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роблять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переклади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0467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Цей</a:t>
            </a:r>
            <a:r>
              <a:rPr lang="ru-RU" b="1" i="1" dirty="0"/>
              <a:t> курс </a:t>
            </a:r>
            <a:r>
              <a:rPr lang="ru-RU" b="1" i="1" dirty="0" err="1"/>
              <a:t>допоможе</a:t>
            </a:r>
            <a:r>
              <a:rPr lang="ru-RU" b="1" i="1" dirty="0"/>
              <a:t>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194" y="1443841"/>
            <a:ext cx="8163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–</a:t>
            </a:r>
            <a:r>
              <a:rPr lang="ru-RU" sz="2400" dirty="0"/>
              <a:t>	</a:t>
            </a:r>
            <a:r>
              <a:rPr lang="ru-RU" sz="2400" b="1" i="1" dirty="0" err="1"/>
              <a:t>зорієнтуватися</a:t>
            </a:r>
            <a:r>
              <a:rPr lang="ru-RU" sz="2400" b="1" i="1" dirty="0"/>
              <a:t> в </a:t>
            </a:r>
            <a:r>
              <a:rPr lang="ru-RU" sz="2400" b="1" i="1" dirty="0" err="1"/>
              <a:t>загальних</a:t>
            </a:r>
            <a:r>
              <a:rPr lang="ru-RU" sz="2400" b="1" i="1" dirty="0"/>
              <a:t> </a:t>
            </a:r>
            <a:r>
              <a:rPr lang="ru-RU" sz="2400" b="1" i="1" dirty="0" err="1"/>
              <a:t>питаннях</a:t>
            </a:r>
            <a:r>
              <a:rPr lang="ru-RU" sz="2400" b="1" i="1" dirty="0"/>
              <a:t> </a:t>
            </a:r>
            <a:r>
              <a:rPr lang="ru-RU" sz="2400" b="1" i="1" dirty="0" err="1"/>
              <a:t>теорії</a:t>
            </a:r>
            <a:r>
              <a:rPr lang="ru-RU" sz="2400" b="1" i="1" dirty="0"/>
              <a:t>, </a:t>
            </a:r>
            <a:r>
              <a:rPr lang="ru-RU" sz="2400" b="1" i="1" dirty="0" err="1"/>
              <a:t>історії</a:t>
            </a:r>
            <a:r>
              <a:rPr lang="ru-RU" sz="2400" b="1" i="1" dirty="0"/>
              <a:t> </a:t>
            </a:r>
            <a:r>
              <a:rPr lang="ru-RU" sz="2400" b="1" i="1" dirty="0" err="1"/>
              <a:t>художнього</a:t>
            </a:r>
            <a:r>
              <a:rPr lang="ru-RU" sz="2400" b="1" i="1" dirty="0"/>
              <a:t> перекладу (в </a:t>
            </a:r>
            <a:r>
              <a:rPr lang="ru-RU" sz="2400" b="1" i="1" dirty="0" err="1"/>
              <a:t>Україні</a:t>
            </a:r>
            <a:r>
              <a:rPr lang="ru-RU" sz="2400" b="1" i="1" dirty="0"/>
              <a:t> та за кордоном) й </a:t>
            </a:r>
            <a:r>
              <a:rPr lang="ru-RU" sz="2400" b="1" i="1" dirty="0" err="1"/>
              <a:t>інтерпретації</a:t>
            </a:r>
            <a:r>
              <a:rPr lang="ru-RU" sz="2400" b="1" i="1" dirty="0"/>
              <a:t>; </a:t>
            </a:r>
          </a:p>
          <a:p>
            <a:pPr algn="just"/>
            <a:r>
              <a:rPr lang="ru-RU" sz="2400" b="1" i="1" dirty="0"/>
              <a:t>–	</a:t>
            </a:r>
            <a:r>
              <a:rPr lang="ru-RU" sz="2400" b="1" i="1" dirty="0" err="1"/>
              <a:t>розпізнавати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мовні</a:t>
            </a:r>
            <a:r>
              <a:rPr lang="ru-RU" sz="2400" b="1" i="1" dirty="0"/>
              <a:t> «</a:t>
            </a:r>
            <a:r>
              <a:rPr lang="ru-RU" sz="2400" b="1" i="1" dirty="0" err="1"/>
              <a:t>механізми</a:t>
            </a:r>
            <a:r>
              <a:rPr lang="ru-RU" sz="2400" b="1" i="1" dirty="0"/>
              <a:t>» </a:t>
            </a:r>
            <a:r>
              <a:rPr lang="ru-RU" sz="2400" b="1" i="1" dirty="0" err="1"/>
              <a:t>створення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образів</a:t>
            </a:r>
            <a:r>
              <a:rPr lang="ru-RU" sz="2400" b="1" i="1" dirty="0"/>
              <a:t> та </a:t>
            </a:r>
            <a:r>
              <a:rPr lang="ru-RU" sz="2400" b="1" i="1" dirty="0" err="1"/>
              <a:t>їхні</a:t>
            </a:r>
            <a:r>
              <a:rPr lang="ru-RU" sz="2400" b="1" i="1" dirty="0"/>
              <a:t> </a:t>
            </a:r>
            <a:r>
              <a:rPr lang="ru-RU" sz="2400" b="1" i="1" dirty="0" err="1"/>
              <a:t>функції</a:t>
            </a:r>
            <a:r>
              <a:rPr lang="ru-RU" sz="2400" b="1" i="1" dirty="0"/>
              <a:t> </a:t>
            </a:r>
            <a:r>
              <a:rPr lang="ru-RU" sz="2400" b="1" i="1" dirty="0" err="1"/>
              <a:t>під</a:t>
            </a:r>
            <a:r>
              <a:rPr lang="ru-RU" sz="2400" b="1" i="1" dirty="0"/>
              <a:t> час </a:t>
            </a:r>
            <a:r>
              <a:rPr lang="ru-RU" sz="2400" b="1" i="1" dirty="0" err="1"/>
              <a:t>роботи</a:t>
            </a:r>
            <a:r>
              <a:rPr lang="ru-RU" sz="2400" b="1" i="1" dirty="0"/>
              <a:t> з </a:t>
            </a:r>
            <a:r>
              <a:rPr lang="ru-RU" sz="2400" b="1" i="1" dirty="0" err="1"/>
              <a:t>іншомовними</a:t>
            </a:r>
            <a:r>
              <a:rPr lang="ru-RU" sz="2400" b="1" i="1" dirty="0"/>
              <a:t> </a:t>
            </a:r>
            <a:r>
              <a:rPr lang="ru-RU" sz="2400" b="1" i="1" dirty="0" err="1"/>
              <a:t>художніми</a:t>
            </a:r>
            <a:r>
              <a:rPr lang="ru-RU" sz="2400" b="1" i="1" dirty="0"/>
              <a:t> текстами; </a:t>
            </a:r>
          </a:p>
          <a:p>
            <a:pPr algn="just"/>
            <a:r>
              <a:rPr lang="ru-RU" sz="2400" b="1" i="1" dirty="0"/>
              <a:t>–	</a:t>
            </a:r>
            <a:r>
              <a:rPr lang="ru-RU" sz="2400" b="1" i="1" dirty="0" err="1"/>
              <a:t>сформувати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навички</a:t>
            </a:r>
            <a:r>
              <a:rPr lang="ru-RU" sz="2400" b="1" i="1" dirty="0"/>
              <a:t>  перекладу </a:t>
            </a:r>
            <a:r>
              <a:rPr lang="ru-RU" sz="2400" b="1" i="1" dirty="0" err="1"/>
              <a:t>текстів</a:t>
            </a:r>
            <a:r>
              <a:rPr lang="ru-RU" sz="2400" b="1" i="1" dirty="0"/>
              <a:t> з образною </a:t>
            </a:r>
            <a:r>
              <a:rPr lang="ru-RU" sz="2400" b="1" i="1" dirty="0" err="1"/>
              <a:t>інформацією</a:t>
            </a:r>
            <a:r>
              <a:rPr lang="ru-RU" sz="2400" b="1" i="1" dirty="0"/>
              <a:t> (</a:t>
            </a:r>
            <a:r>
              <a:rPr lang="ru-RU" sz="2400" b="1" i="1" dirty="0" err="1"/>
              <a:t>віршів</a:t>
            </a:r>
            <a:r>
              <a:rPr lang="ru-RU" sz="2400" b="1" i="1" dirty="0"/>
              <a:t>, </a:t>
            </a:r>
            <a:r>
              <a:rPr lang="ru-RU" sz="2400" b="1" i="1" dirty="0" err="1"/>
              <a:t>пісень</a:t>
            </a:r>
            <a:r>
              <a:rPr lang="ru-RU" sz="2400" b="1" i="1" dirty="0"/>
              <a:t>, </a:t>
            </a:r>
            <a:r>
              <a:rPr lang="ru-RU" sz="2400" b="1" i="1" dirty="0" err="1"/>
              <a:t>реклами</a:t>
            </a:r>
            <a:r>
              <a:rPr lang="ru-RU" sz="2400" b="1" i="1" dirty="0"/>
              <a:t> </a:t>
            </a:r>
            <a:r>
              <a:rPr lang="ru-RU" sz="2400" b="1" i="1" dirty="0" err="1"/>
              <a:t>тощо</a:t>
            </a:r>
            <a:r>
              <a:rPr lang="ru-RU" sz="2400" b="1" i="1" dirty="0"/>
              <a:t>);</a:t>
            </a:r>
          </a:p>
          <a:p>
            <a:pPr algn="just"/>
            <a:r>
              <a:rPr lang="ru-RU" sz="2400" b="1" i="1" dirty="0"/>
              <a:t>–	</a:t>
            </a:r>
            <a:r>
              <a:rPr lang="ru-RU" sz="2400" b="1" i="1" dirty="0" err="1"/>
              <a:t>сформувати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навички</a:t>
            </a:r>
            <a:r>
              <a:rPr lang="ru-RU" sz="2400" b="1" i="1" dirty="0"/>
              <a:t> </a:t>
            </a:r>
            <a:r>
              <a:rPr lang="ru-RU" sz="2400" b="1" i="1" dirty="0" err="1"/>
              <a:t>фахової</a:t>
            </a:r>
            <a:r>
              <a:rPr lang="ru-RU" sz="2400" b="1" i="1" dirty="0"/>
              <a:t> </a:t>
            </a:r>
            <a:r>
              <a:rPr lang="ru-RU" sz="2400" b="1" i="1" dirty="0" err="1"/>
              <a:t>оцінки</a:t>
            </a:r>
            <a:r>
              <a:rPr lang="ru-RU" sz="2400" b="1" i="1" dirty="0"/>
              <a:t> </a:t>
            </a:r>
            <a:r>
              <a:rPr lang="ru-RU" sz="2400" b="1" i="1" dirty="0" err="1"/>
              <a:t>якості</a:t>
            </a:r>
            <a:r>
              <a:rPr lang="ru-RU" sz="2400" b="1" i="1" dirty="0"/>
              <a:t> </a:t>
            </a:r>
            <a:r>
              <a:rPr lang="ru-RU" sz="2400" b="1" i="1" dirty="0" err="1"/>
              <a:t>художніх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перекладів</a:t>
            </a:r>
            <a:r>
              <a:rPr lang="ru-RU" sz="2400" b="1" i="1" dirty="0"/>
              <a:t>; </a:t>
            </a:r>
          </a:p>
          <a:p>
            <a:pPr algn="just"/>
            <a:r>
              <a:rPr lang="ru-RU" sz="2400" b="1" i="1" dirty="0"/>
              <a:t>–	</a:t>
            </a:r>
            <a:r>
              <a:rPr lang="ru-RU" sz="2400" b="1" i="1" dirty="0" err="1"/>
              <a:t>сформувати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навички</a:t>
            </a:r>
            <a:r>
              <a:rPr lang="ru-RU" sz="2400" b="1" i="1" dirty="0"/>
              <a:t> </a:t>
            </a:r>
            <a:r>
              <a:rPr lang="ru-RU" sz="2400" b="1" i="1" dirty="0" err="1"/>
              <a:t>фахової</a:t>
            </a:r>
            <a:r>
              <a:rPr lang="ru-RU" sz="2400" b="1" i="1" dirty="0"/>
              <a:t> </a:t>
            </a:r>
            <a:r>
              <a:rPr lang="ru-RU" sz="2400" b="1" i="1" dirty="0" err="1"/>
              <a:t>інтерпретації</a:t>
            </a:r>
            <a:r>
              <a:rPr lang="ru-RU" sz="2400" b="1" i="1" dirty="0"/>
              <a:t> </a:t>
            </a:r>
            <a:r>
              <a:rPr lang="ru-RU" sz="2400" b="1" i="1" dirty="0" err="1"/>
              <a:t>різних</a:t>
            </a:r>
            <a:r>
              <a:rPr lang="ru-RU" sz="2400" b="1" i="1" dirty="0"/>
              <a:t> </a:t>
            </a:r>
            <a:r>
              <a:rPr lang="ru-RU" sz="2400" b="1" i="1" dirty="0" err="1"/>
              <a:t>культурних</a:t>
            </a:r>
            <a:r>
              <a:rPr lang="ru-RU" sz="2400" b="1" i="1" dirty="0"/>
              <a:t> </a:t>
            </a:r>
            <a:r>
              <a:rPr lang="ru-RU" sz="2400" b="1" i="1" dirty="0" err="1"/>
              <a:t>продуктів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5688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контролю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8014770"/>
              </p:ext>
            </p:extLst>
          </p:nvPr>
        </p:nvGraphicFramePr>
        <p:xfrm>
          <a:off x="820131" y="1781666"/>
          <a:ext cx="7843101" cy="491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4343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рупове завдання: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977891"/>
              </p:ext>
            </p:extLst>
          </p:nvPr>
        </p:nvGraphicFramePr>
        <p:xfrm>
          <a:off x="791852" y="1585535"/>
          <a:ext cx="8097624" cy="473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9808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ІДЗ (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14" y="1595021"/>
            <a:ext cx="89460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комікс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відеогра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 startAt="2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переклад за схемою,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 startAt="3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 </a:t>
            </a:r>
          </a:p>
        </p:txBody>
      </p:sp>
    </p:spTree>
    <p:extLst>
      <p:ext uri="{BB962C8B-B14F-4D97-AF65-F5344CB8AC3E}">
        <p14:creationId xmlns:p14="http://schemas.microsoft.com/office/powerpoint/2010/main" val="28965491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</TotalTime>
  <Words>457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   </vt:lpstr>
      <vt:lpstr>Про що цей курс  (академічний аспект = Moodle)</vt:lpstr>
      <vt:lpstr>Про що цей курс  (неакадемічний аспект)</vt:lpstr>
      <vt:lpstr>Цей курс буде цікавим та корисним:</vt:lpstr>
      <vt:lpstr>Цей курс допоможе :</vt:lpstr>
      <vt:lpstr>Форми контролю</vt:lpstr>
      <vt:lpstr>  Групове завдання:</vt:lpstr>
      <vt:lpstr> ІДЗ (до 3 учасників)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145</cp:revision>
  <dcterms:created xsi:type="dcterms:W3CDTF">2016-11-18T14:12:19Z</dcterms:created>
  <dcterms:modified xsi:type="dcterms:W3CDTF">2025-07-10T11:33:42Z</dcterms:modified>
</cp:coreProperties>
</file>