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1" r:id="rId3"/>
    <p:sldId id="292" r:id="rId4"/>
    <p:sldId id="278" r:id="rId5"/>
    <p:sldId id="279" r:id="rId6"/>
    <p:sldId id="257" r:id="rId7"/>
    <p:sldId id="282" r:id="rId8"/>
    <p:sldId id="283" r:id="rId9"/>
    <p:sldId id="258" r:id="rId10"/>
    <p:sldId id="295" r:id="rId11"/>
    <p:sldId id="296" r:id="rId12"/>
    <p:sldId id="297" r:id="rId13"/>
    <p:sldId id="298" r:id="rId14"/>
    <p:sldId id="299" r:id="rId15"/>
    <p:sldId id="287" r:id="rId16"/>
    <p:sldId id="288" r:id="rId17"/>
    <p:sldId id="289" r:id="rId18"/>
    <p:sldId id="270" r:id="rId19"/>
    <p:sldId id="290" r:id="rId20"/>
    <p:sldId id="30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909" autoAdjust="0"/>
  </p:normalViewPr>
  <p:slideViewPr>
    <p:cSldViewPr snapToGrid="0">
      <p:cViewPr>
        <p:scale>
          <a:sx n="68" d="100"/>
          <a:sy n="68" d="100"/>
        </p:scale>
        <p:origin x="-714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903D2-24B9-49F6-B576-20B584E25C41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3C55885-72FE-4FA7-A0B8-42A3E3DE5E04}">
      <dgm:prSet phldrT="[Текст]"/>
      <dgm:spPr/>
      <dgm:t>
        <a:bodyPr/>
        <a:lstStyle/>
        <a:p>
          <a:r>
            <a:rPr lang="uk-UA" dirty="0" smtClean="0"/>
            <a:t>індивідуальна</a:t>
          </a:r>
          <a:endParaRPr lang="ru-RU" dirty="0"/>
        </a:p>
      </dgm:t>
    </dgm:pt>
    <dgm:pt modelId="{A764866C-1471-4278-BEBF-1AF922EBDD73}" type="parTrans" cxnId="{726E33AB-95E2-4BC2-BB14-4C240BDCBD73}">
      <dgm:prSet/>
      <dgm:spPr/>
      <dgm:t>
        <a:bodyPr/>
        <a:lstStyle/>
        <a:p>
          <a:endParaRPr lang="ru-RU"/>
        </a:p>
      </dgm:t>
    </dgm:pt>
    <dgm:pt modelId="{DE46238E-F2D7-4AB1-BB7E-042FF626F66B}" type="sibTrans" cxnId="{726E33AB-95E2-4BC2-BB14-4C240BDCBD73}">
      <dgm:prSet/>
      <dgm:spPr/>
      <dgm:t>
        <a:bodyPr/>
        <a:lstStyle/>
        <a:p>
          <a:endParaRPr lang="ru-RU"/>
        </a:p>
      </dgm:t>
    </dgm:pt>
    <dgm:pt modelId="{F5BACED4-CCCA-4DF9-B822-37EA29CA128A}">
      <dgm:prSet phldrT="[Текст]"/>
      <dgm:spPr/>
      <dgm:t>
        <a:bodyPr/>
        <a:lstStyle/>
        <a:p>
          <a:r>
            <a:rPr lang="uk-UA" dirty="0" smtClean="0"/>
            <a:t>міжнародна</a:t>
          </a:r>
          <a:endParaRPr lang="ru-RU" dirty="0"/>
        </a:p>
      </dgm:t>
    </dgm:pt>
    <dgm:pt modelId="{663623B4-1170-4FC6-BC13-D4DE55DBD250}" type="parTrans" cxnId="{1C4E8AA4-6107-4BE6-B78E-6E844AE8EC4E}">
      <dgm:prSet/>
      <dgm:spPr/>
      <dgm:t>
        <a:bodyPr/>
        <a:lstStyle/>
        <a:p>
          <a:endParaRPr lang="ru-RU"/>
        </a:p>
      </dgm:t>
    </dgm:pt>
    <dgm:pt modelId="{55CBAA29-92AF-4B97-8146-C4DAA73AD8CB}" type="sibTrans" cxnId="{1C4E8AA4-6107-4BE6-B78E-6E844AE8EC4E}">
      <dgm:prSet/>
      <dgm:spPr/>
      <dgm:t>
        <a:bodyPr/>
        <a:lstStyle/>
        <a:p>
          <a:endParaRPr lang="ru-RU"/>
        </a:p>
      </dgm:t>
    </dgm:pt>
    <dgm:pt modelId="{77DA47C3-0478-46F0-888C-1FAABA955F16}">
      <dgm:prSet phldrT="[Текст]"/>
      <dgm:spPr/>
      <dgm:t>
        <a:bodyPr/>
        <a:lstStyle/>
        <a:p>
          <a:r>
            <a:rPr lang="uk-UA" dirty="0" smtClean="0"/>
            <a:t>місцева</a:t>
          </a:r>
          <a:endParaRPr lang="ru-RU" dirty="0"/>
        </a:p>
      </dgm:t>
    </dgm:pt>
    <dgm:pt modelId="{DDC91F5A-D6E6-4004-9490-89B74AC31173}" type="parTrans" cxnId="{B18783E8-96E0-4D64-BBFC-4A03C37076E2}">
      <dgm:prSet/>
      <dgm:spPr/>
      <dgm:t>
        <a:bodyPr/>
        <a:lstStyle/>
        <a:p>
          <a:endParaRPr lang="ru-RU"/>
        </a:p>
      </dgm:t>
    </dgm:pt>
    <dgm:pt modelId="{F9B008D6-B42D-4C33-904D-110FCE463481}" type="sibTrans" cxnId="{B18783E8-96E0-4D64-BBFC-4A03C37076E2}">
      <dgm:prSet/>
      <dgm:spPr/>
      <dgm:t>
        <a:bodyPr/>
        <a:lstStyle/>
        <a:p>
          <a:endParaRPr lang="ru-RU"/>
        </a:p>
      </dgm:t>
    </dgm:pt>
    <dgm:pt modelId="{B21B9338-B35F-44AF-BD9A-867DB8FC3DB7}">
      <dgm:prSet phldrT="[Текст]"/>
      <dgm:spPr/>
      <dgm:t>
        <a:bodyPr/>
        <a:lstStyle/>
        <a:p>
          <a:r>
            <a:rPr lang="uk-UA" dirty="0" smtClean="0"/>
            <a:t>галузева</a:t>
          </a:r>
          <a:endParaRPr lang="ru-RU" dirty="0"/>
        </a:p>
      </dgm:t>
    </dgm:pt>
    <dgm:pt modelId="{1E6BB69B-F985-4A7A-9C21-8F88B183D6CC}" type="parTrans" cxnId="{FF6A3609-A02D-4EFF-A957-7BA7BA1F8D09}">
      <dgm:prSet/>
      <dgm:spPr/>
      <dgm:t>
        <a:bodyPr/>
        <a:lstStyle/>
        <a:p>
          <a:endParaRPr lang="ru-RU"/>
        </a:p>
      </dgm:t>
    </dgm:pt>
    <dgm:pt modelId="{E39315A8-821B-4C04-941F-4B983DD18586}" type="sibTrans" cxnId="{FF6A3609-A02D-4EFF-A957-7BA7BA1F8D09}">
      <dgm:prSet/>
      <dgm:spPr/>
      <dgm:t>
        <a:bodyPr/>
        <a:lstStyle/>
        <a:p>
          <a:endParaRPr lang="ru-RU"/>
        </a:p>
      </dgm:t>
    </dgm:pt>
    <dgm:pt modelId="{CF7C2BD9-ED19-43A6-950D-510AC1C8701F}">
      <dgm:prSet phldrT="[Текст]"/>
      <dgm:spPr/>
      <dgm:t>
        <a:bodyPr/>
        <a:lstStyle/>
        <a:p>
          <a:r>
            <a:rPr lang="uk-UA" dirty="0" smtClean="0"/>
            <a:t>міжгалузева</a:t>
          </a:r>
          <a:endParaRPr lang="ru-RU" dirty="0"/>
        </a:p>
      </dgm:t>
    </dgm:pt>
    <dgm:pt modelId="{93049786-A67F-410D-8749-DE1574EF6C70}" type="parTrans" cxnId="{3D47047F-3678-40F5-847C-E2592AFAE9B9}">
      <dgm:prSet/>
      <dgm:spPr/>
      <dgm:t>
        <a:bodyPr/>
        <a:lstStyle/>
        <a:p>
          <a:endParaRPr lang="ru-RU"/>
        </a:p>
      </dgm:t>
    </dgm:pt>
    <dgm:pt modelId="{06583FFF-94BE-41A9-A4F5-D668337E36EF}" type="sibTrans" cxnId="{3D47047F-3678-40F5-847C-E2592AFAE9B9}">
      <dgm:prSet/>
      <dgm:spPr/>
      <dgm:t>
        <a:bodyPr/>
        <a:lstStyle/>
        <a:p>
          <a:endParaRPr lang="ru-RU"/>
        </a:p>
      </dgm:t>
    </dgm:pt>
    <dgm:pt modelId="{E8D53EA4-6071-4AF9-874E-66D23B83C77D}">
      <dgm:prSet phldrT="[Текст]"/>
      <dgm:spPr/>
      <dgm:t>
        <a:bodyPr/>
        <a:lstStyle/>
        <a:p>
          <a:r>
            <a:rPr lang="uk-UA" dirty="0" smtClean="0"/>
            <a:t>національна</a:t>
          </a:r>
          <a:endParaRPr lang="ru-RU" dirty="0"/>
        </a:p>
      </dgm:t>
    </dgm:pt>
    <dgm:pt modelId="{65899D1C-0D05-4E59-9DA5-EB5BAAAA64D7}" type="parTrans" cxnId="{33D31415-1ED0-43B9-B3EE-5F37220C53A2}">
      <dgm:prSet/>
      <dgm:spPr/>
      <dgm:t>
        <a:bodyPr/>
        <a:lstStyle/>
        <a:p>
          <a:endParaRPr lang="ru-RU"/>
        </a:p>
      </dgm:t>
    </dgm:pt>
    <dgm:pt modelId="{AC07E76A-8A95-47C4-9843-A3A8BF5D107C}" type="sibTrans" cxnId="{33D31415-1ED0-43B9-B3EE-5F37220C53A2}">
      <dgm:prSet/>
      <dgm:spPr/>
      <dgm:t>
        <a:bodyPr/>
        <a:lstStyle/>
        <a:p>
          <a:endParaRPr lang="ru-RU"/>
        </a:p>
      </dgm:t>
    </dgm:pt>
    <dgm:pt modelId="{B314672B-7AB3-4D1C-AED1-BF07641B56E4}">
      <dgm:prSet phldrT="[Текст]"/>
      <dgm:spPr/>
      <dgm:t>
        <a:bodyPr/>
        <a:lstStyle/>
        <a:p>
          <a:r>
            <a:rPr lang="uk-UA" dirty="0" smtClean="0"/>
            <a:t>За масштабом розвитку</a:t>
          </a:r>
          <a:endParaRPr lang="ru-RU" dirty="0"/>
        </a:p>
      </dgm:t>
    </dgm:pt>
    <dgm:pt modelId="{DC0B9320-E846-46A2-ADA6-096F772980EB}" type="parTrans" cxnId="{98CF9308-6299-4EE6-954E-F29D74AC06E0}">
      <dgm:prSet/>
      <dgm:spPr/>
      <dgm:t>
        <a:bodyPr/>
        <a:lstStyle/>
        <a:p>
          <a:endParaRPr lang="ru-RU"/>
        </a:p>
      </dgm:t>
    </dgm:pt>
    <dgm:pt modelId="{69362B2C-4A9D-4888-B157-CD6908FFC29B}" type="sibTrans" cxnId="{98CF9308-6299-4EE6-954E-F29D74AC06E0}">
      <dgm:prSet/>
      <dgm:spPr/>
      <dgm:t>
        <a:bodyPr/>
        <a:lstStyle/>
        <a:p>
          <a:endParaRPr lang="ru-RU"/>
        </a:p>
      </dgm:t>
    </dgm:pt>
    <dgm:pt modelId="{20193E45-BBF0-4A46-A075-A2B8D549EFEB}">
      <dgm:prSet phldrT="[Текст]"/>
      <dgm:spPr/>
      <dgm:t>
        <a:bodyPr/>
        <a:lstStyle/>
        <a:p>
          <a:r>
            <a:rPr lang="uk-UA" dirty="0" smtClean="0"/>
            <a:t>За формою</a:t>
          </a:r>
          <a:endParaRPr lang="ru-RU" dirty="0"/>
        </a:p>
      </dgm:t>
    </dgm:pt>
    <dgm:pt modelId="{19ADA550-CD01-44CC-B4BA-595B061159BB}" type="parTrans" cxnId="{4BC4BFE6-1D92-4903-AF08-369FEE2F993F}">
      <dgm:prSet/>
      <dgm:spPr/>
      <dgm:t>
        <a:bodyPr/>
        <a:lstStyle/>
        <a:p>
          <a:endParaRPr lang="ru-RU"/>
        </a:p>
      </dgm:t>
    </dgm:pt>
    <dgm:pt modelId="{BD90BD12-ABDD-41C3-B084-330E4E622FB3}" type="sibTrans" cxnId="{4BC4BFE6-1D92-4903-AF08-369FEE2F993F}">
      <dgm:prSet/>
      <dgm:spPr/>
      <dgm:t>
        <a:bodyPr/>
        <a:lstStyle/>
        <a:p>
          <a:endParaRPr lang="ru-RU"/>
        </a:p>
      </dgm:t>
    </dgm:pt>
    <dgm:pt modelId="{064EA192-FBB1-46EE-AF13-5C91DEA8383D}">
      <dgm:prSet phldrT="[Текст]"/>
      <dgm:spPr/>
      <dgm:t>
        <a:bodyPr/>
        <a:lstStyle/>
        <a:p>
          <a:r>
            <a:rPr lang="uk-UA" dirty="0" smtClean="0"/>
            <a:t>пряма</a:t>
          </a:r>
          <a:endParaRPr lang="ru-RU" dirty="0"/>
        </a:p>
      </dgm:t>
    </dgm:pt>
    <dgm:pt modelId="{82BDFAE7-DEE9-4340-B996-3EA9985519E3}" type="parTrans" cxnId="{DAC18D94-912F-4E45-AE54-7539F558F7DD}">
      <dgm:prSet/>
      <dgm:spPr/>
      <dgm:t>
        <a:bodyPr/>
        <a:lstStyle/>
        <a:p>
          <a:endParaRPr lang="ru-RU"/>
        </a:p>
      </dgm:t>
    </dgm:pt>
    <dgm:pt modelId="{6B884A26-9258-440A-982A-787637387932}" type="sibTrans" cxnId="{DAC18D94-912F-4E45-AE54-7539F558F7DD}">
      <dgm:prSet/>
      <dgm:spPr/>
      <dgm:t>
        <a:bodyPr/>
        <a:lstStyle/>
        <a:p>
          <a:endParaRPr lang="ru-RU"/>
        </a:p>
      </dgm:t>
    </dgm:pt>
    <dgm:pt modelId="{649C03D4-A1F7-4560-A309-33CA74A163C6}">
      <dgm:prSet phldrT="[Текст]"/>
      <dgm:spPr/>
      <dgm:t>
        <a:bodyPr/>
        <a:lstStyle/>
        <a:p>
          <a:r>
            <a:rPr lang="uk-UA" dirty="0" smtClean="0"/>
            <a:t>непряма</a:t>
          </a:r>
          <a:endParaRPr lang="ru-RU" dirty="0"/>
        </a:p>
      </dgm:t>
    </dgm:pt>
    <dgm:pt modelId="{2D502D42-B03C-4436-8B7A-9DD8B75CEF83}" type="parTrans" cxnId="{ECBA6977-3D80-47AD-B565-D81168398FF8}">
      <dgm:prSet/>
      <dgm:spPr/>
      <dgm:t>
        <a:bodyPr/>
        <a:lstStyle/>
        <a:p>
          <a:endParaRPr lang="ru-RU"/>
        </a:p>
      </dgm:t>
    </dgm:pt>
    <dgm:pt modelId="{DFCD7A54-16E8-4A2D-A523-3305CB4B0A80}" type="sibTrans" cxnId="{ECBA6977-3D80-47AD-B565-D81168398FF8}">
      <dgm:prSet/>
      <dgm:spPr/>
      <dgm:t>
        <a:bodyPr/>
        <a:lstStyle/>
        <a:p>
          <a:endParaRPr lang="ru-RU"/>
        </a:p>
      </dgm:t>
    </dgm:pt>
    <dgm:pt modelId="{D68A80D9-FCA6-4148-AEED-F2BAF8DDA12A}">
      <dgm:prSet phldrT="[Текст]"/>
      <dgm:spPr/>
      <dgm:t>
        <a:bodyPr/>
        <a:lstStyle/>
        <a:p>
          <a:r>
            <a:rPr lang="uk-UA" dirty="0" smtClean="0"/>
            <a:t>За способами й характером задоволення споживчого попиту</a:t>
          </a:r>
          <a:endParaRPr lang="ru-RU" dirty="0"/>
        </a:p>
      </dgm:t>
    </dgm:pt>
    <dgm:pt modelId="{2CE0EDB0-EC8C-43C1-9190-05964445ECE5}" type="parTrans" cxnId="{0EE9F336-F593-468E-BDAA-3638551B05C2}">
      <dgm:prSet/>
      <dgm:spPr/>
      <dgm:t>
        <a:bodyPr/>
        <a:lstStyle/>
        <a:p>
          <a:endParaRPr lang="ru-RU"/>
        </a:p>
      </dgm:t>
    </dgm:pt>
    <dgm:pt modelId="{9AD44548-3AB7-4F14-BD95-E99CC2C0C411}" type="sibTrans" cxnId="{0EE9F336-F593-468E-BDAA-3638551B05C2}">
      <dgm:prSet/>
      <dgm:spPr/>
      <dgm:t>
        <a:bodyPr/>
        <a:lstStyle/>
        <a:p>
          <a:endParaRPr lang="ru-RU"/>
        </a:p>
      </dgm:t>
    </dgm:pt>
    <dgm:pt modelId="{4BE27669-467C-406B-9E4F-F11BB74D984E}">
      <dgm:prSet phldrT="[Текст]"/>
      <dgm:spPr/>
      <dgm:t>
        <a:bodyPr/>
        <a:lstStyle/>
        <a:p>
          <a:r>
            <a:rPr lang="uk-UA" dirty="0" smtClean="0"/>
            <a:t>функціональна</a:t>
          </a:r>
          <a:endParaRPr lang="ru-RU" dirty="0"/>
        </a:p>
      </dgm:t>
    </dgm:pt>
    <dgm:pt modelId="{AF054D1A-35DC-4AA3-866B-E0E3385B0FCF}" type="parTrans" cxnId="{9DAD41DE-565B-4F11-BEC4-D1FD4144240D}">
      <dgm:prSet/>
      <dgm:spPr/>
      <dgm:t>
        <a:bodyPr/>
        <a:lstStyle/>
        <a:p>
          <a:endParaRPr lang="ru-RU"/>
        </a:p>
      </dgm:t>
    </dgm:pt>
    <dgm:pt modelId="{AC28222C-149C-4759-80C6-B3FB66772874}" type="sibTrans" cxnId="{9DAD41DE-565B-4F11-BEC4-D1FD4144240D}">
      <dgm:prSet/>
      <dgm:spPr/>
      <dgm:t>
        <a:bodyPr/>
        <a:lstStyle/>
        <a:p>
          <a:endParaRPr lang="ru-RU"/>
        </a:p>
      </dgm:t>
    </dgm:pt>
    <dgm:pt modelId="{800AE061-C061-4206-934E-E733BE218B22}">
      <dgm:prSet phldrT="[Текст]"/>
      <dgm:spPr/>
      <dgm:t>
        <a:bodyPr/>
        <a:lstStyle/>
        <a:p>
          <a:r>
            <a:rPr lang="uk-UA" dirty="0" smtClean="0"/>
            <a:t>видова</a:t>
          </a:r>
          <a:endParaRPr lang="ru-RU" dirty="0"/>
        </a:p>
      </dgm:t>
    </dgm:pt>
    <dgm:pt modelId="{DBF41314-FF1A-4FCE-B083-4C081EC6BA7E}" type="parTrans" cxnId="{5628F427-3B4B-4C42-BE04-8F85C6F55E13}">
      <dgm:prSet/>
      <dgm:spPr/>
      <dgm:t>
        <a:bodyPr/>
        <a:lstStyle/>
        <a:p>
          <a:endParaRPr lang="ru-RU"/>
        </a:p>
      </dgm:t>
    </dgm:pt>
    <dgm:pt modelId="{5FF22CFD-CA18-44D9-8073-C9DC590EFCFA}" type="sibTrans" cxnId="{5628F427-3B4B-4C42-BE04-8F85C6F55E13}">
      <dgm:prSet/>
      <dgm:spPr/>
      <dgm:t>
        <a:bodyPr/>
        <a:lstStyle/>
        <a:p>
          <a:endParaRPr lang="ru-RU"/>
        </a:p>
      </dgm:t>
    </dgm:pt>
    <dgm:pt modelId="{0F142B71-2A9B-4A93-9889-AF1B0B1E22FC}">
      <dgm:prSet phldrT="[Текст]"/>
      <dgm:spPr/>
      <dgm:t>
        <a:bodyPr/>
        <a:lstStyle/>
        <a:p>
          <a:r>
            <a:rPr lang="uk-UA" dirty="0" smtClean="0"/>
            <a:t>предметна</a:t>
          </a:r>
          <a:endParaRPr lang="ru-RU" dirty="0"/>
        </a:p>
      </dgm:t>
    </dgm:pt>
    <dgm:pt modelId="{1CC8BBF7-B295-46EF-A47C-D61A0DC248AE}" type="parTrans" cxnId="{48BCA311-53DC-481A-80D2-0F74EB0193B3}">
      <dgm:prSet/>
      <dgm:spPr/>
      <dgm:t>
        <a:bodyPr/>
        <a:lstStyle/>
        <a:p>
          <a:endParaRPr lang="ru-RU"/>
        </a:p>
      </dgm:t>
    </dgm:pt>
    <dgm:pt modelId="{3774F54D-CBD2-484F-997D-5D3E1C51AFBE}" type="sibTrans" cxnId="{48BCA311-53DC-481A-80D2-0F74EB0193B3}">
      <dgm:prSet/>
      <dgm:spPr/>
      <dgm:t>
        <a:bodyPr/>
        <a:lstStyle/>
        <a:p>
          <a:endParaRPr lang="ru-RU"/>
        </a:p>
      </dgm:t>
    </dgm:pt>
    <dgm:pt modelId="{8606B3D5-7393-433D-98E1-1F6530AAC581}">
      <dgm:prSet phldrT="[Текст]"/>
      <dgm:spPr/>
      <dgm:t>
        <a:bodyPr/>
        <a:lstStyle/>
        <a:p>
          <a:r>
            <a:rPr lang="uk-UA" dirty="0" smtClean="0"/>
            <a:t>За характером розвитку</a:t>
          </a:r>
          <a:endParaRPr lang="ru-RU" dirty="0"/>
        </a:p>
      </dgm:t>
    </dgm:pt>
    <dgm:pt modelId="{FEE7E36A-833A-4B67-B7A6-57DFEC923D3A}" type="parTrans" cxnId="{7507EF49-B6CC-4079-AC2F-F88EDF452797}">
      <dgm:prSet/>
      <dgm:spPr/>
      <dgm:t>
        <a:bodyPr/>
        <a:lstStyle/>
        <a:p>
          <a:endParaRPr lang="ru-RU"/>
        </a:p>
      </dgm:t>
    </dgm:pt>
    <dgm:pt modelId="{57E34235-1076-428F-A8D2-61D0A5502425}" type="sibTrans" cxnId="{7507EF49-B6CC-4079-AC2F-F88EDF452797}">
      <dgm:prSet/>
      <dgm:spPr/>
      <dgm:t>
        <a:bodyPr/>
        <a:lstStyle/>
        <a:p>
          <a:endParaRPr lang="ru-RU"/>
        </a:p>
      </dgm:t>
    </dgm:pt>
    <dgm:pt modelId="{89D475D0-0F57-41AA-988F-4F0428527BCB}">
      <dgm:prSet phldrT="[Текст]"/>
      <dgm:spPr/>
      <dgm:t>
        <a:bodyPr/>
        <a:lstStyle/>
        <a:p>
          <a:r>
            <a:rPr lang="uk-UA" dirty="0" smtClean="0"/>
            <a:t>вільна</a:t>
          </a:r>
          <a:endParaRPr lang="ru-RU" dirty="0"/>
        </a:p>
      </dgm:t>
    </dgm:pt>
    <dgm:pt modelId="{3F768A44-F128-4305-AFAE-93757D5D70AC}" type="parTrans" cxnId="{551F8E02-18EE-497A-AE69-A968F8132BA8}">
      <dgm:prSet/>
      <dgm:spPr/>
      <dgm:t>
        <a:bodyPr/>
        <a:lstStyle/>
        <a:p>
          <a:endParaRPr lang="ru-RU"/>
        </a:p>
      </dgm:t>
    </dgm:pt>
    <dgm:pt modelId="{AB048EBB-2E8C-44F8-95D9-6673170AD07D}" type="sibTrans" cxnId="{551F8E02-18EE-497A-AE69-A968F8132BA8}">
      <dgm:prSet/>
      <dgm:spPr/>
      <dgm:t>
        <a:bodyPr/>
        <a:lstStyle/>
        <a:p>
          <a:endParaRPr lang="ru-RU"/>
        </a:p>
      </dgm:t>
    </dgm:pt>
    <dgm:pt modelId="{7692F6C5-0B2F-4604-97E1-32556E58A865}">
      <dgm:prSet phldrT="[Текст]"/>
      <dgm:spPr/>
      <dgm:t>
        <a:bodyPr/>
        <a:lstStyle/>
        <a:p>
          <a:r>
            <a:rPr lang="uk-UA" dirty="0" smtClean="0"/>
            <a:t>регульована</a:t>
          </a:r>
          <a:endParaRPr lang="ru-RU" dirty="0"/>
        </a:p>
      </dgm:t>
    </dgm:pt>
    <dgm:pt modelId="{F5A080B1-C1DE-4247-B44D-9E6D7E71475C}" type="parTrans" cxnId="{9427CFEF-8ACA-4EAA-926F-156F85C090E6}">
      <dgm:prSet/>
      <dgm:spPr/>
      <dgm:t>
        <a:bodyPr/>
        <a:lstStyle/>
        <a:p>
          <a:endParaRPr lang="ru-RU"/>
        </a:p>
      </dgm:t>
    </dgm:pt>
    <dgm:pt modelId="{AABB2AA9-FF4D-4E36-9BBA-39F7111E67B2}" type="sibTrans" cxnId="{9427CFEF-8ACA-4EAA-926F-156F85C090E6}">
      <dgm:prSet/>
      <dgm:spPr/>
      <dgm:t>
        <a:bodyPr/>
        <a:lstStyle/>
        <a:p>
          <a:endParaRPr lang="ru-RU"/>
        </a:p>
      </dgm:t>
    </dgm:pt>
    <dgm:pt modelId="{EA26FE24-C005-4825-9145-9D322E100D51}">
      <dgm:prSet phldrT="[Текст]"/>
      <dgm:spPr/>
      <dgm:t>
        <a:bodyPr/>
        <a:lstStyle/>
        <a:p>
          <a:r>
            <a:rPr lang="uk-UA" dirty="0" smtClean="0"/>
            <a:t>За методами введення конкуренції</a:t>
          </a:r>
          <a:endParaRPr lang="ru-RU" dirty="0"/>
        </a:p>
      </dgm:t>
    </dgm:pt>
    <dgm:pt modelId="{BBAB931B-1836-4780-9BE5-A581B4A75067}" type="parTrans" cxnId="{3CC2DF44-E620-4506-85F5-7945CC19D8F0}">
      <dgm:prSet/>
      <dgm:spPr/>
      <dgm:t>
        <a:bodyPr/>
        <a:lstStyle/>
        <a:p>
          <a:endParaRPr lang="ru-RU"/>
        </a:p>
      </dgm:t>
    </dgm:pt>
    <dgm:pt modelId="{B298FF2C-0F08-4E30-97E4-7CB23A701BE7}" type="sibTrans" cxnId="{3CC2DF44-E620-4506-85F5-7945CC19D8F0}">
      <dgm:prSet/>
      <dgm:spPr/>
      <dgm:t>
        <a:bodyPr/>
        <a:lstStyle/>
        <a:p>
          <a:endParaRPr lang="ru-RU"/>
        </a:p>
      </dgm:t>
    </dgm:pt>
    <dgm:pt modelId="{A2EB0594-6092-4318-BDFC-39ED734606B3}">
      <dgm:prSet phldrT="[Текст]"/>
      <dgm:spPr/>
      <dgm:t>
        <a:bodyPr/>
        <a:lstStyle/>
        <a:p>
          <a:r>
            <a:rPr lang="uk-UA" dirty="0" smtClean="0"/>
            <a:t>цінова</a:t>
          </a:r>
          <a:endParaRPr lang="ru-RU" dirty="0"/>
        </a:p>
      </dgm:t>
    </dgm:pt>
    <dgm:pt modelId="{01894943-AB72-4839-810D-AFB071BF8763}" type="parTrans" cxnId="{B357323F-1EE2-4D73-AB92-B0CE114925C6}">
      <dgm:prSet/>
      <dgm:spPr/>
      <dgm:t>
        <a:bodyPr/>
        <a:lstStyle/>
        <a:p>
          <a:endParaRPr lang="ru-RU"/>
        </a:p>
      </dgm:t>
    </dgm:pt>
    <dgm:pt modelId="{57D282CF-2DFC-4B0C-B967-576F970A5DA2}" type="sibTrans" cxnId="{B357323F-1EE2-4D73-AB92-B0CE114925C6}">
      <dgm:prSet/>
      <dgm:spPr/>
      <dgm:t>
        <a:bodyPr/>
        <a:lstStyle/>
        <a:p>
          <a:endParaRPr lang="ru-RU"/>
        </a:p>
      </dgm:t>
    </dgm:pt>
    <dgm:pt modelId="{0D3FAB21-3107-42C7-9045-ABA2FBFE766B}">
      <dgm:prSet phldrT="[Текст]"/>
      <dgm:spPr/>
      <dgm:t>
        <a:bodyPr/>
        <a:lstStyle/>
        <a:p>
          <a:r>
            <a:rPr lang="uk-UA" dirty="0" smtClean="0"/>
            <a:t>нецінова</a:t>
          </a:r>
          <a:endParaRPr lang="ru-RU" dirty="0"/>
        </a:p>
      </dgm:t>
    </dgm:pt>
    <dgm:pt modelId="{E64E48B7-6E78-4988-B46E-20A14B1150BF}" type="parTrans" cxnId="{CC42C063-E43F-4B4C-A342-E2E46EE62DC3}">
      <dgm:prSet/>
      <dgm:spPr/>
      <dgm:t>
        <a:bodyPr/>
        <a:lstStyle/>
        <a:p>
          <a:endParaRPr lang="ru-RU"/>
        </a:p>
      </dgm:t>
    </dgm:pt>
    <dgm:pt modelId="{C06539FD-82D7-44C9-BF39-5A6CDD2D143C}" type="sibTrans" cxnId="{CC42C063-E43F-4B4C-A342-E2E46EE62DC3}">
      <dgm:prSet/>
      <dgm:spPr/>
      <dgm:t>
        <a:bodyPr/>
        <a:lstStyle/>
        <a:p>
          <a:endParaRPr lang="ru-RU"/>
        </a:p>
      </dgm:t>
    </dgm:pt>
    <dgm:pt modelId="{BCC4D989-2EBE-4C7A-8850-D46C8EBE2501}">
      <dgm:prSet phldrT="[Текст]"/>
      <dgm:spPr/>
      <dgm:t>
        <a:bodyPr/>
        <a:lstStyle/>
        <a:p>
          <a:r>
            <a:rPr lang="uk-UA" dirty="0" smtClean="0"/>
            <a:t>Залежно від моделі ринку</a:t>
          </a:r>
          <a:endParaRPr lang="ru-RU" dirty="0"/>
        </a:p>
      </dgm:t>
    </dgm:pt>
    <dgm:pt modelId="{C68D6286-CF6D-4149-94C1-97117494D1DA}" type="parTrans" cxnId="{950E69CF-7BDB-4A29-8881-7D2C223304CE}">
      <dgm:prSet/>
      <dgm:spPr/>
      <dgm:t>
        <a:bodyPr/>
        <a:lstStyle/>
        <a:p>
          <a:endParaRPr lang="ru-RU"/>
        </a:p>
      </dgm:t>
    </dgm:pt>
    <dgm:pt modelId="{E6FF0A8D-E5BC-43F5-8C2E-537484763113}" type="sibTrans" cxnId="{950E69CF-7BDB-4A29-8881-7D2C223304CE}">
      <dgm:prSet/>
      <dgm:spPr/>
      <dgm:t>
        <a:bodyPr/>
        <a:lstStyle/>
        <a:p>
          <a:endParaRPr lang="ru-RU"/>
        </a:p>
      </dgm:t>
    </dgm:pt>
    <dgm:pt modelId="{67F1680A-38F3-4834-8D07-AAABDD654C4C}">
      <dgm:prSet phldrT="[Текст]"/>
      <dgm:spPr/>
      <dgm:t>
        <a:bodyPr/>
        <a:lstStyle/>
        <a:p>
          <a:r>
            <a:rPr lang="uk-UA" dirty="0" smtClean="0"/>
            <a:t>монополістична</a:t>
          </a:r>
          <a:endParaRPr lang="ru-RU" dirty="0"/>
        </a:p>
      </dgm:t>
    </dgm:pt>
    <dgm:pt modelId="{8093DC96-021B-434B-B1E8-2A9B767010D7}" type="parTrans" cxnId="{B71A462F-D576-4113-9ABE-A179CAFA35C5}">
      <dgm:prSet/>
      <dgm:spPr/>
      <dgm:t>
        <a:bodyPr/>
        <a:lstStyle/>
        <a:p>
          <a:endParaRPr lang="ru-RU"/>
        </a:p>
      </dgm:t>
    </dgm:pt>
    <dgm:pt modelId="{4127323E-0881-4181-AF88-BE706614A40F}" type="sibTrans" cxnId="{B71A462F-D576-4113-9ABE-A179CAFA35C5}">
      <dgm:prSet/>
      <dgm:spPr/>
      <dgm:t>
        <a:bodyPr/>
        <a:lstStyle/>
        <a:p>
          <a:endParaRPr lang="ru-RU"/>
        </a:p>
      </dgm:t>
    </dgm:pt>
    <dgm:pt modelId="{AC0AD92E-6A30-4DA0-9842-718974690B2F}">
      <dgm:prSet phldrT="[Текст]"/>
      <dgm:spPr/>
      <dgm:t>
        <a:bodyPr/>
        <a:lstStyle/>
        <a:p>
          <a:r>
            <a:rPr lang="uk-UA" dirty="0" err="1" smtClean="0"/>
            <a:t>олігополістична</a:t>
          </a:r>
          <a:endParaRPr lang="ru-RU" dirty="0"/>
        </a:p>
      </dgm:t>
    </dgm:pt>
    <dgm:pt modelId="{2B3AB562-88CD-4FAA-80F7-4C4B736C54E7}" type="parTrans" cxnId="{B76532DE-0444-40D0-A61E-9BB9836D322E}">
      <dgm:prSet/>
      <dgm:spPr/>
      <dgm:t>
        <a:bodyPr/>
        <a:lstStyle/>
        <a:p>
          <a:endParaRPr lang="ru-RU"/>
        </a:p>
      </dgm:t>
    </dgm:pt>
    <dgm:pt modelId="{19AA5528-5B1A-43CC-8C19-9C7BC4665ED3}" type="sibTrans" cxnId="{B76532DE-0444-40D0-A61E-9BB9836D322E}">
      <dgm:prSet/>
      <dgm:spPr/>
      <dgm:t>
        <a:bodyPr/>
        <a:lstStyle/>
        <a:p>
          <a:endParaRPr lang="ru-RU"/>
        </a:p>
      </dgm:t>
    </dgm:pt>
    <dgm:pt modelId="{484F8290-D089-4531-A43A-E46D54804121}">
      <dgm:prSet phldrT="[Текст]"/>
      <dgm:spPr/>
      <dgm:t>
        <a:bodyPr/>
        <a:lstStyle/>
        <a:p>
          <a:r>
            <a:rPr lang="uk-UA" dirty="0" smtClean="0"/>
            <a:t>чиста монополія</a:t>
          </a:r>
          <a:endParaRPr lang="ru-RU" dirty="0"/>
        </a:p>
      </dgm:t>
    </dgm:pt>
    <dgm:pt modelId="{20CC7B23-45A5-42D6-9CFC-80DB833FD515}" type="parTrans" cxnId="{B621710A-0707-4395-B2D6-DFED6D22FCC3}">
      <dgm:prSet/>
      <dgm:spPr/>
      <dgm:t>
        <a:bodyPr/>
        <a:lstStyle/>
        <a:p>
          <a:endParaRPr lang="ru-RU"/>
        </a:p>
      </dgm:t>
    </dgm:pt>
    <dgm:pt modelId="{8FC59907-7DB9-42E8-A612-3199A38CB5FF}" type="sibTrans" cxnId="{B621710A-0707-4395-B2D6-DFED6D22FCC3}">
      <dgm:prSet/>
      <dgm:spPr/>
      <dgm:t>
        <a:bodyPr/>
        <a:lstStyle/>
        <a:p>
          <a:endParaRPr lang="ru-RU"/>
        </a:p>
      </dgm:t>
    </dgm:pt>
    <dgm:pt modelId="{DE829D60-C3FD-4357-B2DD-93527296DBA3}">
      <dgm:prSet phldrT="[Текст]"/>
      <dgm:spPr/>
      <dgm:t>
        <a:bodyPr/>
        <a:lstStyle/>
        <a:p>
          <a:r>
            <a:rPr lang="uk-UA" dirty="0" smtClean="0"/>
            <a:t>З урахуванням дотримання норм законодавства</a:t>
          </a:r>
          <a:endParaRPr lang="ru-RU" dirty="0"/>
        </a:p>
      </dgm:t>
    </dgm:pt>
    <dgm:pt modelId="{3B5E7532-2966-47CD-B545-6A15621FCB33}" type="parTrans" cxnId="{4FEF338B-BA1C-4D07-994B-A059E2B21D71}">
      <dgm:prSet/>
      <dgm:spPr/>
      <dgm:t>
        <a:bodyPr/>
        <a:lstStyle/>
        <a:p>
          <a:endParaRPr lang="ru-RU"/>
        </a:p>
      </dgm:t>
    </dgm:pt>
    <dgm:pt modelId="{25126730-D6D1-4CDE-B31A-6A1B7858121C}" type="sibTrans" cxnId="{4FEF338B-BA1C-4D07-994B-A059E2B21D71}">
      <dgm:prSet/>
      <dgm:spPr/>
      <dgm:t>
        <a:bodyPr/>
        <a:lstStyle/>
        <a:p>
          <a:endParaRPr lang="ru-RU"/>
        </a:p>
      </dgm:t>
    </dgm:pt>
    <dgm:pt modelId="{78D4A937-34D2-4644-9734-BE4284ED44A3}">
      <dgm:prSet phldrT="[Текст]"/>
      <dgm:spPr/>
      <dgm:t>
        <a:bodyPr/>
        <a:lstStyle/>
        <a:p>
          <a:r>
            <a:rPr lang="uk-UA" dirty="0" smtClean="0"/>
            <a:t>сумлінна</a:t>
          </a:r>
          <a:endParaRPr lang="ru-RU" dirty="0"/>
        </a:p>
      </dgm:t>
    </dgm:pt>
    <dgm:pt modelId="{274C5CBF-C6A2-45C5-96F1-AF23AC4486FD}" type="parTrans" cxnId="{5C3B2D19-0BF4-44C3-ABC9-C773F4A3BD6E}">
      <dgm:prSet/>
      <dgm:spPr/>
      <dgm:t>
        <a:bodyPr/>
        <a:lstStyle/>
        <a:p>
          <a:endParaRPr lang="ru-RU"/>
        </a:p>
      </dgm:t>
    </dgm:pt>
    <dgm:pt modelId="{7DF0D733-733F-419E-B8E4-FBA6332B3770}" type="sibTrans" cxnId="{5C3B2D19-0BF4-44C3-ABC9-C773F4A3BD6E}">
      <dgm:prSet/>
      <dgm:spPr/>
      <dgm:t>
        <a:bodyPr/>
        <a:lstStyle/>
        <a:p>
          <a:endParaRPr lang="ru-RU"/>
        </a:p>
      </dgm:t>
    </dgm:pt>
    <dgm:pt modelId="{6DBD61FC-C006-4FD4-B9E0-84C8DD820CD4}">
      <dgm:prSet phldrT="[Текст]"/>
      <dgm:spPr/>
      <dgm:t>
        <a:bodyPr/>
        <a:lstStyle/>
        <a:p>
          <a:r>
            <a:rPr lang="uk-UA" dirty="0" smtClean="0"/>
            <a:t>несумлінна</a:t>
          </a:r>
          <a:endParaRPr lang="ru-RU" dirty="0"/>
        </a:p>
      </dgm:t>
    </dgm:pt>
    <dgm:pt modelId="{F27F3B3A-0F66-4601-9AA7-EA4E9A145F3D}" type="parTrans" cxnId="{73A3DA84-116B-42C7-8267-8A25841C415D}">
      <dgm:prSet/>
      <dgm:spPr/>
      <dgm:t>
        <a:bodyPr/>
        <a:lstStyle/>
        <a:p>
          <a:endParaRPr lang="ru-RU"/>
        </a:p>
      </dgm:t>
    </dgm:pt>
    <dgm:pt modelId="{A8EECC67-0D7D-4FBC-9094-434BB42DEB7A}" type="sibTrans" cxnId="{73A3DA84-116B-42C7-8267-8A25841C415D}">
      <dgm:prSet/>
      <dgm:spPr/>
      <dgm:t>
        <a:bodyPr/>
        <a:lstStyle/>
        <a:p>
          <a:endParaRPr lang="ru-RU"/>
        </a:p>
      </dgm:t>
    </dgm:pt>
    <dgm:pt modelId="{3AC80953-0FE6-44E8-974B-7331F53D5346}" type="pres">
      <dgm:prSet presAssocID="{E20903D2-24B9-49F6-B576-20B584E25C4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A1D15E9-8BA0-4B0A-A6D1-CFD150A03666}" type="pres">
      <dgm:prSet presAssocID="{B314672B-7AB3-4D1C-AED1-BF07641B56E4}" presName="root" presStyleCnt="0"/>
      <dgm:spPr/>
    </dgm:pt>
    <dgm:pt modelId="{45A3C211-2766-46CC-9469-96223D415907}" type="pres">
      <dgm:prSet presAssocID="{B314672B-7AB3-4D1C-AED1-BF07641B56E4}" presName="rootComposite" presStyleCnt="0"/>
      <dgm:spPr/>
    </dgm:pt>
    <dgm:pt modelId="{F5783A02-E11C-48AE-8B2D-89E0BDB0A6B5}" type="pres">
      <dgm:prSet presAssocID="{B314672B-7AB3-4D1C-AED1-BF07641B56E4}" presName="rootText" presStyleLbl="node1" presStyleIdx="0" presStyleCnt="7"/>
      <dgm:spPr/>
      <dgm:t>
        <a:bodyPr/>
        <a:lstStyle/>
        <a:p>
          <a:endParaRPr lang="ru-RU"/>
        </a:p>
      </dgm:t>
    </dgm:pt>
    <dgm:pt modelId="{53D8ADF0-56E4-4DA2-8A0C-B7083A5175A0}" type="pres">
      <dgm:prSet presAssocID="{B314672B-7AB3-4D1C-AED1-BF07641B56E4}" presName="rootConnector" presStyleLbl="node1" presStyleIdx="0" presStyleCnt="7"/>
      <dgm:spPr/>
      <dgm:t>
        <a:bodyPr/>
        <a:lstStyle/>
        <a:p>
          <a:endParaRPr lang="ru-RU"/>
        </a:p>
      </dgm:t>
    </dgm:pt>
    <dgm:pt modelId="{2CB3242F-9CBB-4BF2-B535-47CB387554BF}" type="pres">
      <dgm:prSet presAssocID="{B314672B-7AB3-4D1C-AED1-BF07641B56E4}" presName="childShape" presStyleCnt="0"/>
      <dgm:spPr/>
    </dgm:pt>
    <dgm:pt modelId="{E5BA5690-EF64-4002-8FDE-C2D31E032AFC}" type="pres">
      <dgm:prSet presAssocID="{A764866C-1471-4278-BEBF-1AF922EBDD73}" presName="Name13" presStyleLbl="parChTrans1D2" presStyleIdx="0" presStyleCnt="20"/>
      <dgm:spPr/>
      <dgm:t>
        <a:bodyPr/>
        <a:lstStyle/>
        <a:p>
          <a:endParaRPr lang="ru-RU"/>
        </a:p>
      </dgm:t>
    </dgm:pt>
    <dgm:pt modelId="{DBFB5454-F429-416E-9FDF-03D66EB0AD24}" type="pres">
      <dgm:prSet presAssocID="{13C55885-72FE-4FA7-A0B8-42A3E3DE5E04}" presName="childText" presStyleLbl="bgAcc1" presStyleIdx="0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9971A-3AD1-4BF4-B0B2-EC78F0AB6DD5}" type="pres">
      <dgm:prSet presAssocID="{DDC91F5A-D6E6-4004-9490-89B74AC31173}" presName="Name13" presStyleLbl="parChTrans1D2" presStyleIdx="1" presStyleCnt="20"/>
      <dgm:spPr/>
      <dgm:t>
        <a:bodyPr/>
        <a:lstStyle/>
        <a:p>
          <a:endParaRPr lang="ru-RU"/>
        </a:p>
      </dgm:t>
    </dgm:pt>
    <dgm:pt modelId="{F0FD962D-E2FF-4FDF-9E99-BBBB476A3032}" type="pres">
      <dgm:prSet presAssocID="{77DA47C3-0478-46F0-888C-1FAABA955F16}" presName="childText" presStyleLbl="bgAcc1" presStyleIdx="1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D779C-D2A2-40FA-86B4-1C0F1C51CE12}" type="pres">
      <dgm:prSet presAssocID="{1E6BB69B-F985-4A7A-9C21-8F88B183D6CC}" presName="Name13" presStyleLbl="parChTrans1D2" presStyleIdx="2" presStyleCnt="20"/>
      <dgm:spPr/>
      <dgm:t>
        <a:bodyPr/>
        <a:lstStyle/>
        <a:p>
          <a:endParaRPr lang="ru-RU"/>
        </a:p>
      </dgm:t>
    </dgm:pt>
    <dgm:pt modelId="{E06F8A45-B358-426B-8B83-981EAB9D9F66}" type="pres">
      <dgm:prSet presAssocID="{B21B9338-B35F-44AF-BD9A-867DB8FC3DB7}" presName="childText" presStyleLbl="bgAcc1" presStyleIdx="2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8BEA6-6934-4E3A-A3B3-D24FE1800E95}" type="pres">
      <dgm:prSet presAssocID="{93049786-A67F-410D-8749-DE1574EF6C70}" presName="Name13" presStyleLbl="parChTrans1D2" presStyleIdx="3" presStyleCnt="20"/>
      <dgm:spPr/>
      <dgm:t>
        <a:bodyPr/>
        <a:lstStyle/>
        <a:p>
          <a:endParaRPr lang="ru-RU"/>
        </a:p>
      </dgm:t>
    </dgm:pt>
    <dgm:pt modelId="{4B94E0AB-E121-4F08-8CAA-82225E3B8A97}" type="pres">
      <dgm:prSet presAssocID="{CF7C2BD9-ED19-43A6-950D-510AC1C8701F}" presName="childText" presStyleLbl="bgAcc1" presStyleIdx="3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3543F-E06F-492A-9465-D5664CD8AECF}" type="pres">
      <dgm:prSet presAssocID="{65899D1C-0D05-4E59-9DA5-EB5BAAAA64D7}" presName="Name13" presStyleLbl="parChTrans1D2" presStyleIdx="4" presStyleCnt="20"/>
      <dgm:spPr/>
      <dgm:t>
        <a:bodyPr/>
        <a:lstStyle/>
        <a:p>
          <a:endParaRPr lang="ru-RU"/>
        </a:p>
      </dgm:t>
    </dgm:pt>
    <dgm:pt modelId="{A2993C44-4EEE-4B10-BDB4-C13A231F5935}" type="pres">
      <dgm:prSet presAssocID="{E8D53EA4-6071-4AF9-874E-66D23B83C77D}" presName="childText" presStyleLbl="bgAcc1" presStyleIdx="4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BF7F9-EFC8-4694-9EF3-6BA724924480}" type="pres">
      <dgm:prSet presAssocID="{663623B4-1170-4FC6-BC13-D4DE55DBD250}" presName="Name13" presStyleLbl="parChTrans1D2" presStyleIdx="5" presStyleCnt="20"/>
      <dgm:spPr/>
      <dgm:t>
        <a:bodyPr/>
        <a:lstStyle/>
        <a:p>
          <a:endParaRPr lang="ru-RU"/>
        </a:p>
      </dgm:t>
    </dgm:pt>
    <dgm:pt modelId="{A6A87AB7-3CB1-4064-8CE6-E27A44D60BA5}" type="pres">
      <dgm:prSet presAssocID="{F5BACED4-CCCA-4DF9-B822-37EA29CA128A}" presName="childText" presStyleLbl="bgAcc1" presStyleIdx="5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03412-3AF8-4EB6-AB32-4A9C7A27F6FC}" type="pres">
      <dgm:prSet presAssocID="{20193E45-BBF0-4A46-A075-A2B8D549EFEB}" presName="root" presStyleCnt="0"/>
      <dgm:spPr/>
    </dgm:pt>
    <dgm:pt modelId="{61ABE81B-2F83-4C15-8229-A94A2F3F00DC}" type="pres">
      <dgm:prSet presAssocID="{20193E45-BBF0-4A46-A075-A2B8D549EFEB}" presName="rootComposite" presStyleCnt="0"/>
      <dgm:spPr/>
    </dgm:pt>
    <dgm:pt modelId="{DB1F2CA0-7765-41DD-94F8-8E34D9675D69}" type="pres">
      <dgm:prSet presAssocID="{20193E45-BBF0-4A46-A075-A2B8D549EFEB}" presName="rootText" presStyleLbl="node1" presStyleIdx="1" presStyleCnt="7"/>
      <dgm:spPr/>
      <dgm:t>
        <a:bodyPr/>
        <a:lstStyle/>
        <a:p>
          <a:endParaRPr lang="ru-RU"/>
        </a:p>
      </dgm:t>
    </dgm:pt>
    <dgm:pt modelId="{C0FF7C29-2F4E-4F9C-8CCF-372D4ABC7651}" type="pres">
      <dgm:prSet presAssocID="{20193E45-BBF0-4A46-A075-A2B8D549EFEB}" presName="rootConnector" presStyleLbl="node1" presStyleIdx="1" presStyleCnt="7"/>
      <dgm:spPr/>
      <dgm:t>
        <a:bodyPr/>
        <a:lstStyle/>
        <a:p>
          <a:endParaRPr lang="ru-RU"/>
        </a:p>
      </dgm:t>
    </dgm:pt>
    <dgm:pt modelId="{9FC444C0-C011-4D2A-9CC0-36EC0935A2ED}" type="pres">
      <dgm:prSet presAssocID="{20193E45-BBF0-4A46-A075-A2B8D549EFEB}" presName="childShape" presStyleCnt="0"/>
      <dgm:spPr/>
    </dgm:pt>
    <dgm:pt modelId="{20735544-5929-4B2D-94D6-EB822933EA28}" type="pres">
      <dgm:prSet presAssocID="{82BDFAE7-DEE9-4340-B996-3EA9985519E3}" presName="Name13" presStyleLbl="parChTrans1D2" presStyleIdx="6" presStyleCnt="20"/>
      <dgm:spPr/>
      <dgm:t>
        <a:bodyPr/>
        <a:lstStyle/>
        <a:p>
          <a:endParaRPr lang="ru-RU"/>
        </a:p>
      </dgm:t>
    </dgm:pt>
    <dgm:pt modelId="{F948F068-6E39-407F-ACF6-D9DA02182D0E}" type="pres">
      <dgm:prSet presAssocID="{064EA192-FBB1-46EE-AF13-5C91DEA8383D}" presName="childText" presStyleLbl="bgAcc1" presStyleIdx="6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4F9C6-98ED-4BB9-89D4-AF62D1C9B00D}" type="pres">
      <dgm:prSet presAssocID="{2D502D42-B03C-4436-8B7A-9DD8B75CEF83}" presName="Name13" presStyleLbl="parChTrans1D2" presStyleIdx="7" presStyleCnt="20"/>
      <dgm:spPr/>
      <dgm:t>
        <a:bodyPr/>
        <a:lstStyle/>
        <a:p>
          <a:endParaRPr lang="ru-RU"/>
        </a:p>
      </dgm:t>
    </dgm:pt>
    <dgm:pt modelId="{3DC6E4FA-6975-454C-A31E-4181633F6EF1}" type="pres">
      <dgm:prSet presAssocID="{649C03D4-A1F7-4560-A309-33CA74A163C6}" presName="childText" presStyleLbl="bgAcc1" presStyleIdx="7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FBE4F-5E9F-4A9D-B2A2-37F3FDC29F4D}" type="pres">
      <dgm:prSet presAssocID="{D68A80D9-FCA6-4148-AEED-F2BAF8DDA12A}" presName="root" presStyleCnt="0"/>
      <dgm:spPr/>
    </dgm:pt>
    <dgm:pt modelId="{51E25561-BBD5-4D2B-80FB-6F67FA27C406}" type="pres">
      <dgm:prSet presAssocID="{D68A80D9-FCA6-4148-AEED-F2BAF8DDA12A}" presName="rootComposite" presStyleCnt="0"/>
      <dgm:spPr/>
    </dgm:pt>
    <dgm:pt modelId="{07B50B78-629C-430B-8DC7-02DA6B935D0D}" type="pres">
      <dgm:prSet presAssocID="{D68A80D9-FCA6-4148-AEED-F2BAF8DDA12A}" presName="rootText" presStyleLbl="node1" presStyleIdx="2" presStyleCnt="7"/>
      <dgm:spPr/>
      <dgm:t>
        <a:bodyPr/>
        <a:lstStyle/>
        <a:p>
          <a:endParaRPr lang="ru-RU"/>
        </a:p>
      </dgm:t>
    </dgm:pt>
    <dgm:pt modelId="{AA575CD2-1E80-4842-89D2-32E43AB68772}" type="pres">
      <dgm:prSet presAssocID="{D68A80D9-FCA6-4148-AEED-F2BAF8DDA12A}" presName="rootConnector" presStyleLbl="node1" presStyleIdx="2" presStyleCnt="7"/>
      <dgm:spPr/>
      <dgm:t>
        <a:bodyPr/>
        <a:lstStyle/>
        <a:p>
          <a:endParaRPr lang="ru-RU"/>
        </a:p>
      </dgm:t>
    </dgm:pt>
    <dgm:pt modelId="{B6AA528C-B065-4B37-94DE-E8360AEC1CE1}" type="pres">
      <dgm:prSet presAssocID="{D68A80D9-FCA6-4148-AEED-F2BAF8DDA12A}" presName="childShape" presStyleCnt="0"/>
      <dgm:spPr/>
    </dgm:pt>
    <dgm:pt modelId="{ADBF6369-774E-4055-9AE3-B79CBDCF09FA}" type="pres">
      <dgm:prSet presAssocID="{AF054D1A-35DC-4AA3-866B-E0E3385B0FCF}" presName="Name13" presStyleLbl="parChTrans1D2" presStyleIdx="8" presStyleCnt="20"/>
      <dgm:spPr/>
      <dgm:t>
        <a:bodyPr/>
        <a:lstStyle/>
        <a:p>
          <a:endParaRPr lang="ru-RU"/>
        </a:p>
      </dgm:t>
    </dgm:pt>
    <dgm:pt modelId="{974311E4-C5AF-4E48-A74B-A7AE46B6E770}" type="pres">
      <dgm:prSet presAssocID="{4BE27669-467C-406B-9E4F-F11BB74D984E}" presName="childText" presStyleLbl="bgAcc1" presStyleIdx="8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72EC6-4099-4D19-8D56-8BA345ED3784}" type="pres">
      <dgm:prSet presAssocID="{DBF41314-FF1A-4FCE-B083-4C081EC6BA7E}" presName="Name13" presStyleLbl="parChTrans1D2" presStyleIdx="9" presStyleCnt="20"/>
      <dgm:spPr/>
      <dgm:t>
        <a:bodyPr/>
        <a:lstStyle/>
        <a:p>
          <a:endParaRPr lang="ru-RU"/>
        </a:p>
      </dgm:t>
    </dgm:pt>
    <dgm:pt modelId="{AB4C8A24-7ACD-4730-B6AF-FF2B5103CB99}" type="pres">
      <dgm:prSet presAssocID="{800AE061-C061-4206-934E-E733BE218B22}" presName="childText" presStyleLbl="bgAcc1" presStyleIdx="9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5CD07-285C-4975-8766-14F7A7A964AE}" type="pres">
      <dgm:prSet presAssocID="{1CC8BBF7-B295-46EF-A47C-D61A0DC248AE}" presName="Name13" presStyleLbl="parChTrans1D2" presStyleIdx="10" presStyleCnt="20"/>
      <dgm:spPr/>
      <dgm:t>
        <a:bodyPr/>
        <a:lstStyle/>
        <a:p>
          <a:endParaRPr lang="ru-RU"/>
        </a:p>
      </dgm:t>
    </dgm:pt>
    <dgm:pt modelId="{A226F8B2-5E27-440F-876F-B0E3044179B4}" type="pres">
      <dgm:prSet presAssocID="{0F142B71-2A9B-4A93-9889-AF1B0B1E22FC}" presName="childText" presStyleLbl="bgAcc1" presStyleIdx="10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40AF4-C363-4D2B-83BA-19DED356637F}" type="pres">
      <dgm:prSet presAssocID="{8606B3D5-7393-433D-98E1-1F6530AAC581}" presName="root" presStyleCnt="0"/>
      <dgm:spPr/>
    </dgm:pt>
    <dgm:pt modelId="{6E8988D8-D146-457C-8CDD-DCE778D0406A}" type="pres">
      <dgm:prSet presAssocID="{8606B3D5-7393-433D-98E1-1F6530AAC581}" presName="rootComposite" presStyleCnt="0"/>
      <dgm:spPr/>
    </dgm:pt>
    <dgm:pt modelId="{84C6AEB6-7DE5-4AE1-9745-1B776F093193}" type="pres">
      <dgm:prSet presAssocID="{8606B3D5-7393-433D-98E1-1F6530AAC581}" presName="rootText" presStyleLbl="node1" presStyleIdx="3" presStyleCnt="7"/>
      <dgm:spPr/>
      <dgm:t>
        <a:bodyPr/>
        <a:lstStyle/>
        <a:p>
          <a:endParaRPr lang="ru-RU"/>
        </a:p>
      </dgm:t>
    </dgm:pt>
    <dgm:pt modelId="{0EEB3731-676A-4792-AF31-083FD7906E08}" type="pres">
      <dgm:prSet presAssocID="{8606B3D5-7393-433D-98E1-1F6530AAC581}" presName="rootConnector" presStyleLbl="node1" presStyleIdx="3" presStyleCnt="7"/>
      <dgm:spPr/>
      <dgm:t>
        <a:bodyPr/>
        <a:lstStyle/>
        <a:p>
          <a:endParaRPr lang="ru-RU"/>
        </a:p>
      </dgm:t>
    </dgm:pt>
    <dgm:pt modelId="{D5F19268-32D7-43E2-B517-D2AE50FF5FEA}" type="pres">
      <dgm:prSet presAssocID="{8606B3D5-7393-433D-98E1-1F6530AAC581}" presName="childShape" presStyleCnt="0"/>
      <dgm:spPr/>
    </dgm:pt>
    <dgm:pt modelId="{A93291E2-B393-4A79-AC83-E8A4DA3B4CF8}" type="pres">
      <dgm:prSet presAssocID="{3F768A44-F128-4305-AFAE-93757D5D70AC}" presName="Name13" presStyleLbl="parChTrans1D2" presStyleIdx="11" presStyleCnt="20"/>
      <dgm:spPr/>
      <dgm:t>
        <a:bodyPr/>
        <a:lstStyle/>
        <a:p>
          <a:endParaRPr lang="ru-RU"/>
        </a:p>
      </dgm:t>
    </dgm:pt>
    <dgm:pt modelId="{97735BB1-FAEA-456D-81CE-82DC7F93E808}" type="pres">
      <dgm:prSet presAssocID="{89D475D0-0F57-41AA-988F-4F0428527BCB}" presName="childText" presStyleLbl="bgAcc1" presStyleIdx="11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52EF2-0758-47C3-B8F0-69E5E19DDD80}" type="pres">
      <dgm:prSet presAssocID="{F5A080B1-C1DE-4247-B44D-9E6D7E71475C}" presName="Name13" presStyleLbl="parChTrans1D2" presStyleIdx="12" presStyleCnt="20"/>
      <dgm:spPr/>
      <dgm:t>
        <a:bodyPr/>
        <a:lstStyle/>
        <a:p>
          <a:endParaRPr lang="ru-RU"/>
        </a:p>
      </dgm:t>
    </dgm:pt>
    <dgm:pt modelId="{EC500A4D-92E5-4D6A-9F55-2AD5148924C8}" type="pres">
      <dgm:prSet presAssocID="{7692F6C5-0B2F-4604-97E1-32556E58A865}" presName="childText" presStyleLbl="bgAcc1" presStyleIdx="12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C9288-651F-4FB9-96F0-6D5F1B137315}" type="pres">
      <dgm:prSet presAssocID="{EA26FE24-C005-4825-9145-9D322E100D51}" presName="root" presStyleCnt="0"/>
      <dgm:spPr/>
    </dgm:pt>
    <dgm:pt modelId="{8D8741A8-90AA-44EB-A3DA-7F90B116DFE3}" type="pres">
      <dgm:prSet presAssocID="{EA26FE24-C005-4825-9145-9D322E100D51}" presName="rootComposite" presStyleCnt="0"/>
      <dgm:spPr/>
    </dgm:pt>
    <dgm:pt modelId="{B9D36FB8-A7BE-4DCA-B980-1BEC0FD8B6BE}" type="pres">
      <dgm:prSet presAssocID="{EA26FE24-C005-4825-9145-9D322E100D51}" presName="rootText" presStyleLbl="node1" presStyleIdx="4" presStyleCnt="7"/>
      <dgm:spPr/>
      <dgm:t>
        <a:bodyPr/>
        <a:lstStyle/>
        <a:p>
          <a:endParaRPr lang="ru-RU"/>
        </a:p>
      </dgm:t>
    </dgm:pt>
    <dgm:pt modelId="{5DF00B40-F934-41F8-8F82-654F85A9B2B8}" type="pres">
      <dgm:prSet presAssocID="{EA26FE24-C005-4825-9145-9D322E100D51}" presName="rootConnector" presStyleLbl="node1" presStyleIdx="4" presStyleCnt="7"/>
      <dgm:spPr/>
      <dgm:t>
        <a:bodyPr/>
        <a:lstStyle/>
        <a:p>
          <a:endParaRPr lang="ru-RU"/>
        </a:p>
      </dgm:t>
    </dgm:pt>
    <dgm:pt modelId="{FCD52C04-5DDC-4530-BC3F-2E1CACD3D0CB}" type="pres">
      <dgm:prSet presAssocID="{EA26FE24-C005-4825-9145-9D322E100D51}" presName="childShape" presStyleCnt="0"/>
      <dgm:spPr/>
    </dgm:pt>
    <dgm:pt modelId="{2B9E4648-9191-49B6-9F16-9EB40446522E}" type="pres">
      <dgm:prSet presAssocID="{01894943-AB72-4839-810D-AFB071BF8763}" presName="Name13" presStyleLbl="parChTrans1D2" presStyleIdx="13" presStyleCnt="20"/>
      <dgm:spPr/>
      <dgm:t>
        <a:bodyPr/>
        <a:lstStyle/>
        <a:p>
          <a:endParaRPr lang="ru-RU"/>
        </a:p>
      </dgm:t>
    </dgm:pt>
    <dgm:pt modelId="{5C19EF9D-5447-450A-8DFE-B9EC93DFC0EF}" type="pres">
      <dgm:prSet presAssocID="{A2EB0594-6092-4318-BDFC-39ED734606B3}" presName="childText" presStyleLbl="bgAcc1" presStyleIdx="13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B3849-CCA1-47D2-B13A-B0E189041622}" type="pres">
      <dgm:prSet presAssocID="{E64E48B7-6E78-4988-B46E-20A14B1150BF}" presName="Name13" presStyleLbl="parChTrans1D2" presStyleIdx="14" presStyleCnt="20"/>
      <dgm:spPr/>
      <dgm:t>
        <a:bodyPr/>
        <a:lstStyle/>
        <a:p>
          <a:endParaRPr lang="ru-RU"/>
        </a:p>
      </dgm:t>
    </dgm:pt>
    <dgm:pt modelId="{18E3C864-BA98-4C8F-AE68-E1BB9F408A90}" type="pres">
      <dgm:prSet presAssocID="{0D3FAB21-3107-42C7-9045-ABA2FBFE766B}" presName="childText" presStyleLbl="bgAcc1" presStyleIdx="14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A289F-D0DD-4D30-BFA8-5553EA50E765}" type="pres">
      <dgm:prSet presAssocID="{BCC4D989-2EBE-4C7A-8850-D46C8EBE2501}" presName="root" presStyleCnt="0"/>
      <dgm:spPr/>
    </dgm:pt>
    <dgm:pt modelId="{78E65A43-FD9B-469C-9EFC-026F40043543}" type="pres">
      <dgm:prSet presAssocID="{BCC4D989-2EBE-4C7A-8850-D46C8EBE2501}" presName="rootComposite" presStyleCnt="0"/>
      <dgm:spPr/>
    </dgm:pt>
    <dgm:pt modelId="{C5B2734D-E156-4A6A-B8CD-C4C173FFCF2F}" type="pres">
      <dgm:prSet presAssocID="{BCC4D989-2EBE-4C7A-8850-D46C8EBE2501}" presName="rootText" presStyleLbl="node1" presStyleIdx="5" presStyleCnt="7"/>
      <dgm:spPr/>
      <dgm:t>
        <a:bodyPr/>
        <a:lstStyle/>
        <a:p>
          <a:endParaRPr lang="ru-RU"/>
        </a:p>
      </dgm:t>
    </dgm:pt>
    <dgm:pt modelId="{73D5DC12-C747-46EB-BD34-2D736040ED26}" type="pres">
      <dgm:prSet presAssocID="{BCC4D989-2EBE-4C7A-8850-D46C8EBE2501}" presName="rootConnector" presStyleLbl="node1" presStyleIdx="5" presStyleCnt="7"/>
      <dgm:spPr/>
      <dgm:t>
        <a:bodyPr/>
        <a:lstStyle/>
        <a:p>
          <a:endParaRPr lang="ru-RU"/>
        </a:p>
      </dgm:t>
    </dgm:pt>
    <dgm:pt modelId="{0E8AD4B5-EFED-475D-B5C4-E4C7C77F7A52}" type="pres">
      <dgm:prSet presAssocID="{BCC4D989-2EBE-4C7A-8850-D46C8EBE2501}" presName="childShape" presStyleCnt="0"/>
      <dgm:spPr/>
    </dgm:pt>
    <dgm:pt modelId="{78CF7DBE-34EA-437C-AA59-53CA1A0E6F1E}" type="pres">
      <dgm:prSet presAssocID="{8093DC96-021B-434B-B1E8-2A9B767010D7}" presName="Name13" presStyleLbl="parChTrans1D2" presStyleIdx="15" presStyleCnt="20"/>
      <dgm:spPr/>
      <dgm:t>
        <a:bodyPr/>
        <a:lstStyle/>
        <a:p>
          <a:endParaRPr lang="ru-RU"/>
        </a:p>
      </dgm:t>
    </dgm:pt>
    <dgm:pt modelId="{91FE93C5-1015-4064-B866-41884218C737}" type="pres">
      <dgm:prSet presAssocID="{67F1680A-38F3-4834-8D07-AAABDD654C4C}" presName="childText" presStyleLbl="bgAcc1" presStyleIdx="15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A3775-8665-4661-9A97-E54EC9CB6AB5}" type="pres">
      <dgm:prSet presAssocID="{2B3AB562-88CD-4FAA-80F7-4C4B736C54E7}" presName="Name13" presStyleLbl="parChTrans1D2" presStyleIdx="16" presStyleCnt="20"/>
      <dgm:spPr/>
      <dgm:t>
        <a:bodyPr/>
        <a:lstStyle/>
        <a:p>
          <a:endParaRPr lang="ru-RU"/>
        </a:p>
      </dgm:t>
    </dgm:pt>
    <dgm:pt modelId="{58172AA1-1122-43F0-8FA8-407DC3CE0645}" type="pres">
      <dgm:prSet presAssocID="{AC0AD92E-6A30-4DA0-9842-718974690B2F}" presName="childText" presStyleLbl="bgAcc1" presStyleIdx="16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E3B2F-6F95-4D05-B460-B49BC2060EA5}" type="pres">
      <dgm:prSet presAssocID="{20CC7B23-45A5-42D6-9CFC-80DB833FD515}" presName="Name13" presStyleLbl="parChTrans1D2" presStyleIdx="17" presStyleCnt="20"/>
      <dgm:spPr/>
      <dgm:t>
        <a:bodyPr/>
        <a:lstStyle/>
        <a:p>
          <a:endParaRPr lang="ru-RU"/>
        </a:p>
      </dgm:t>
    </dgm:pt>
    <dgm:pt modelId="{BF00D2B1-D39F-43CA-87A9-03A2BEF4C5ED}" type="pres">
      <dgm:prSet presAssocID="{484F8290-D089-4531-A43A-E46D54804121}" presName="childText" presStyleLbl="bgAcc1" presStyleIdx="17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C2BBF-A382-4F0E-BF7B-9B844FBC636E}" type="pres">
      <dgm:prSet presAssocID="{DE829D60-C3FD-4357-B2DD-93527296DBA3}" presName="root" presStyleCnt="0"/>
      <dgm:spPr/>
    </dgm:pt>
    <dgm:pt modelId="{10315C77-502C-4F80-9932-5CFF23E051BC}" type="pres">
      <dgm:prSet presAssocID="{DE829D60-C3FD-4357-B2DD-93527296DBA3}" presName="rootComposite" presStyleCnt="0"/>
      <dgm:spPr/>
    </dgm:pt>
    <dgm:pt modelId="{B362858D-F485-4435-8C74-639273CEB056}" type="pres">
      <dgm:prSet presAssocID="{DE829D60-C3FD-4357-B2DD-93527296DBA3}" presName="rootText" presStyleLbl="node1" presStyleIdx="6" presStyleCnt="7"/>
      <dgm:spPr/>
      <dgm:t>
        <a:bodyPr/>
        <a:lstStyle/>
        <a:p>
          <a:endParaRPr lang="ru-RU"/>
        </a:p>
      </dgm:t>
    </dgm:pt>
    <dgm:pt modelId="{0BD606F9-6F4F-4E94-B969-41201A1EFB5F}" type="pres">
      <dgm:prSet presAssocID="{DE829D60-C3FD-4357-B2DD-93527296DBA3}" presName="rootConnector" presStyleLbl="node1" presStyleIdx="6" presStyleCnt="7"/>
      <dgm:spPr/>
      <dgm:t>
        <a:bodyPr/>
        <a:lstStyle/>
        <a:p>
          <a:endParaRPr lang="ru-RU"/>
        </a:p>
      </dgm:t>
    </dgm:pt>
    <dgm:pt modelId="{4FB62B83-7547-4E15-AA9F-4A4A1D6D2A01}" type="pres">
      <dgm:prSet presAssocID="{DE829D60-C3FD-4357-B2DD-93527296DBA3}" presName="childShape" presStyleCnt="0"/>
      <dgm:spPr/>
    </dgm:pt>
    <dgm:pt modelId="{D0264C99-1D19-48F1-943E-88BA3F3B4CA6}" type="pres">
      <dgm:prSet presAssocID="{274C5CBF-C6A2-45C5-96F1-AF23AC4486FD}" presName="Name13" presStyleLbl="parChTrans1D2" presStyleIdx="18" presStyleCnt="20"/>
      <dgm:spPr/>
      <dgm:t>
        <a:bodyPr/>
        <a:lstStyle/>
        <a:p>
          <a:endParaRPr lang="ru-RU"/>
        </a:p>
      </dgm:t>
    </dgm:pt>
    <dgm:pt modelId="{B5A6F786-A1A2-4946-A1FE-25C6D3079A01}" type="pres">
      <dgm:prSet presAssocID="{78D4A937-34D2-4644-9734-BE4284ED44A3}" presName="childText" presStyleLbl="bgAcc1" presStyleIdx="18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54E8D-FC63-4CE0-B6A9-49639D345264}" type="pres">
      <dgm:prSet presAssocID="{F27F3B3A-0F66-4601-9AA7-EA4E9A145F3D}" presName="Name13" presStyleLbl="parChTrans1D2" presStyleIdx="19" presStyleCnt="20"/>
      <dgm:spPr/>
      <dgm:t>
        <a:bodyPr/>
        <a:lstStyle/>
        <a:p>
          <a:endParaRPr lang="ru-RU"/>
        </a:p>
      </dgm:t>
    </dgm:pt>
    <dgm:pt modelId="{EC26CF59-A21A-4D09-8956-3CD67317AD4C}" type="pres">
      <dgm:prSet presAssocID="{6DBD61FC-C006-4FD4-B9E0-84C8DD820CD4}" presName="childText" presStyleLbl="bgAcc1" presStyleIdx="19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F2CD63-69D5-4785-8086-885289BE3ACD}" type="presOf" srcId="{7692F6C5-0B2F-4604-97E1-32556E58A865}" destId="{EC500A4D-92E5-4D6A-9F55-2AD5148924C8}" srcOrd="0" destOrd="0" presId="urn:microsoft.com/office/officeart/2005/8/layout/hierarchy3"/>
    <dgm:cxn modelId="{6C49F881-577C-4DFE-96C0-500A80F5067F}" type="presOf" srcId="{77DA47C3-0478-46F0-888C-1FAABA955F16}" destId="{F0FD962D-E2FF-4FDF-9E99-BBBB476A3032}" srcOrd="0" destOrd="0" presId="urn:microsoft.com/office/officeart/2005/8/layout/hierarchy3"/>
    <dgm:cxn modelId="{21E0AA6C-C419-4863-97AA-FF196E8A060C}" type="presOf" srcId="{1E6BB69B-F985-4A7A-9C21-8F88B183D6CC}" destId="{834D779C-D2A2-40FA-86B4-1C0F1C51CE12}" srcOrd="0" destOrd="0" presId="urn:microsoft.com/office/officeart/2005/8/layout/hierarchy3"/>
    <dgm:cxn modelId="{98CF9308-6299-4EE6-954E-F29D74AC06E0}" srcId="{E20903D2-24B9-49F6-B576-20B584E25C41}" destId="{B314672B-7AB3-4D1C-AED1-BF07641B56E4}" srcOrd="0" destOrd="0" parTransId="{DC0B9320-E846-46A2-ADA6-096F772980EB}" sibTransId="{69362B2C-4A9D-4888-B157-CD6908FFC29B}"/>
    <dgm:cxn modelId="{1B929B40-322D-49FB-A287-4F9AB1934E73}" type="presOf" srcId="{A764866C-1471-4278-BEBF-1AF922EBDD73}" destId="{E5BA5690-EF64-4002-8FDE-C2D31E032AFC}" srcOrd="0" destOrd="0" presId="urn:microsoft.com/office/officeart/2005/8/layout/hierarchy3"/>
    <dgm:cxn modelId="{4F0545B3-7C75-48F7-8B32-A07425AAA9CE}" type="presOf" srcId="{484F8290-D089-4531-A43A-E46D54804121}" destId="{BF00D2B1-D39F-43CA-87A9-03A2BEF4C5ED}" srcOrd="0" destOrd="0" presId="urn:microsoft.com/office/officeart/2005/8/layout/hierarchy3"/>
    <dgm:cxn modelId="{5C3F7E0C-7953-4E64-8CDF-EB78A6842713}" type="presOf" srcId="{BCC4D989-2EBE-4C7A-8850-D46C8EBE2501}" destId="{C5B2734D-E156-4A6A-B8CD-C4C173FFCF2F}" srcOrd="0" destOrd="0" presId="urn:microsoft.com/office/officeart/2005/8/layout/hierarchy3"/>
    <dgm:cxn modelId="{214A496A-2BF3-422D-B97F-1B0EEE243619}" type="presOf" srcId="{D68A80D9-FCA6-4148-AEED-F2BAF8DDA12A}" destId="{07B50B78-629C-430B-8DC7-02DA6B935D0D}" srcOrd="0" destOrd="0" presId="urn:microsoft.com/office/officeart/2005/8/layout/hierarchy3"/>
    <dgm:cxn modelId="{68249DE1-D96A-4C5A-B973-28DEC7D45E66}" type="presOf" srcId="{2D502D42-B03C-4436-8B7A-9DD8B75CEF83}" destId="{9E94F9C6-98ED-4BB9-89D4-AF62D1C9B00D}" srcOrd="0" destOrd="0" presId="urn:microsoft.com/office/officeart/2005/8/layout/hierarchy3"/>
    <dgm:cxn modelId="{3D47047F-3678-40F5-847C-E2592AFAE9B9}" srcId="{B314672B-7AB3-4D1C-AED1-BF07641B56E4}" destId="{CF7C2BD9-ED19-43A6-950D-510AC1C8701F}" srcOrd="3" destOrd="0" parTransId="{93049786-A67F-410D-8749-DE1574EF6C70}" sibTransId="{06583FFF-94BE-41A9-A4F5-D668337E36EF}"/>
    <dgm:cxn modelId="{3DF48CBB-6369-467B-A140-213D0F1B1454}" type="presOf" srcId="{20193E45-BBF0-4A46-A075-A2B8D549EFEB}" destId="{DB1F2CA0-7765-41DD-94F8-8E34D9675D69}" srcOrd="0" destOrd="0" presId="urn:microsoft.com/office/officeart/2005/8/layout/hierarchy3"/>
    <dgm:cxn modelId="{5628F427-3B4B-4C42-BE04-8F85C6F55E13}" srcId="{D68A80D9-FCA6-4148-AEED-F2BAF8DDA12A}" destId="{800AE061-C061-4206-934E-E733BE218B22}" srcOrd="1" destOrd="0" parTransId="{DBF41314-FF1A-4FCE-B083-4C081EC6BA7E}" sibTransId="{5FF22CFD-CA18-44D9-8073-C9DC590EFCFA}"/>
    <dgm:cxn modelId="{7507EF49-B6CC-4079-AC2F-F88EDF452797}" srcId="{E20903D2-24B9-49F6-B576-20B584E25C41}" destId="{8606B3D5-7393-433D-98E1-1F6530AAC581}" srcOrd="3" destOrd="0" parTransId="{FEE7E36A-833A-4B67-B7A6-57DFEC923D3A}" sibTransId="{57E34235-1076-428F-A8D2-61D0A5502425}"/>
    <dgm:cxn modelId="{7884B9D0-E3E8-480C-A4E3-FA55EF448664}" type="presOf" srcId="{20193E45-BBF0-4A46-A075-A2B8D549EFEB}" destId="{C0FF7C29-2F4E-4F9C-8CCF-372D4ABC7651}" srcOrd="1" destOrd="0" presId="urn:microsoft.com/office/officeart/2005/8/layout/hierarchy3"/>
    <dgm:cxn modelId="{064AC2E9-2270-4D2A-9A95-F8782CE91D89}" type="presOf" srcId="{89D475D0-0F57-41AA-988F-4F0428527BCB}" destId="{97735BB1-FAEA-456D-81CE-82DC7F93E808}" srcOrd="0" destOrd="0" presId="urn:microsoft.com/office/officeart/2005/8/layout/hierarchy3"/>
    <dgm:cxn modelId="{77EE56FE-999E-44C4-B9D7-5366D14DA0AB}" type="presOf" srcId="{DE829D60-C3FD-4357-B2DD-93527296DBA3}" destId="{0BD606F9-6F4F-4E94-B969-41201A1EFB5F}" srcOrd="1" destOrd="0" presId="urn:microsoft.com/office/officeart/2005/8/layout/hierarchy3"/>
    <dgm:cxn modelId="{80DBA689-4EF7-4038-89BE-9D344434B921}" type="presOf" srcId="{F27F3B3A-0F66-4601-9AA7-EA4E9A145F3D}" destId="{DE954E8D-FC63-4CE0-B6A9-49639D345264}" srcOrd="0" destOrd="0" presId="urn:microsoft.com/office/officeart/2005/8/layout/hierarchy3"/>
    <dgm:cxn modelId="{DAC18D94-912F-4E45-AE54-7539F558F7DD}" srcId="{20193E45-BBF0-4A46-A075-A2B8D549EFEB}" destId="{064EA192-FBB1-46EE-AF13-5C91DEA8383D}" srcOrd="0" destOrd="0" parTransId="{82BDFAE7-DEE9-4340-B996-3EA9985519E3}" sibTransId="{6B884A26-9258-440A-982A-787637387932}"/>
    <dgm:cxn modelId="{822DB4DF-9F45-4FB9-A74A-3D436002C0AB}" type="presOf" srcId="{65899D1C-0D05-4E59-9DA5-EB5BAAAA64D7}" destId="{09A3543F-E06F-492A-9465-D5664CD8AECF}" srcOrd="0" destOrd="0" presId="urn:microsoft.com/office/officeart/2005/8/layout/hierarchy3"/>
    <dgm:cxn modelId="{05692B1D-61AB-4653-92FF-9D1B001FEB16}" type="presOf" srcId="{E20903D2-24B9-49F6-B576-20B584E25C41}" destId="{3AC80953-0FE6-44E8-974B-7331F53D5346}" srcOrd="0" destOrd="0" presId="urn:microsoft.com/office/officeart/2005/8/layout/hierarchy3"/>
    <dgm:cxn modelId="{8E860799-5236-4E5C-9B2B-838B5E10C3A7}" type="presOf" srcId="{0D3FAB21-3107-42C7-9045-ABA2FBFE766B}" destId="{18E3C864-BA98-4C8F-AE68-E1BB9F408A90}" srcOrd="0" destOrd="0" presId="urn:microsoft.com/office/officeart/2005/8/layout/hierarchy3"/>
    <dgm:cxn modelId="{7D4801D6-71CF-4742-86BE-FC6735DB63AB}" type="presOf" srcId="{B314672B-7AB3-4D1C-AED1-BF07641B56E4}" destId="{F5783A02-E11C-48AE-8B2D-89E0BDB0A6B5}" srcOrd="0" destOrd="0" presId="urn:microsoft.com/office/officeart/2005/8/layout/hierarchy3"/>
    <dgm:cxn modelId="{A2EC2F36-375E-4F17-9E69-352B2675659A}" type="presOf" srcId="{064EA192-FBB1-46EE-AF13-5C91DEA8383D}" destId="{F948F068-6E39-407F-ACF6-D9DA02182D0E}" srcOrd="0" destOrd="0" presId="urn:microsoft.com/office/officeart/2005/8/layout/hierarchy3"/>
    <dgm:cxn modelId="{7E8304C1-CEA6-410F-8D8D-E4C3798805E4}" type="presOf" srcId="{AC0AD92E-6A30-4DA0-9842-718974690B2F}" destId="{58172AA1-1122-43F0-8FA8-407DC3CE0645}" srcOrd="0" destOrd="0" presId="urn:microsoft.com/office/officeart/2005/8/layout/hierarchy3"/>
    <dgm:cxn modelId="{3CC2DF44-E620-4506-85F5-7945CC19D8F0}" srcId="{E20903D2-24B9-49F6-B576-20B584E25C41}" destId="{EA26FE24-C005-4825-9145-9D322E100D51}" srcOrd="4" destOrd="0" parTransId="{BBAB931B-1836-4780-9BE5-A581B4A75067}" sibTransId="{B298FF2C-0F08-4E30-97E4-7CB23A701BE7}"/>
    <dgm:cxn modelId="{48BCA311-53DC-481A-80D2-0F74EB0193B3}" srcId="{D68A80D9-FCA6-4148-AEED-F2BAF8DDA12A}" destId="{0F142B71-2A9B-4A93-9889-AF1B0B1E22FC}" srcOrd="2" destOrd="0" parTransId="{1CC8BBF7-B295-46EF-A47C-D61A0DC248AE}" sibTransId="{3774F54D-CBD2-484F-997D-5D3E1C51AFBE}"/>
    <dgm:cxn modelId="{5BD6E72F-481B-4819-9A74-4B348BC68AA2}" type="presOf" srcId="{F5BACED4-CCCA-4DF9-B822-37EA29CA128A}" destId="{A6A87AB7-3CB1-4064-8CE6-E27A44D60BA5}" srcOrd="0" destOrd="0" presId="urn:microsoft.com/office/officeart/2005/8/layout/hierarchy3"/>
    <dgm:cxn modelId="{DAC12D16-A64F-4157-A595-1470B47BAC78}" type="presOf" srcId="{B314672B-7AB3-4D1C-AED1-BF07641B56E4}" destId="{53D8ADF0-56E4-4DA2-8A0C-B7083A5175A0}" srcOrd="1" destOrd="0" presId="urn:microsoft.com/office/officeart/2005/8/layout/hierarchy3"/>
    <dgm:cxn modelId="{6194FD03-A434-4971-9547-391E72E89DB4}" type="presOf" srcId="{CF7C2BD9-ED19-43A6-950D-510AC1C8701F}" destId="{4B94E0AB-E121-4F08-8CAA-82225E3B8A97}" srcOrd="0" destOrd="0" presId="urn:microsoft.com/office/officeart/2005/8/layout/hierarchy3"/>
    <dgm:cxn modelId="{551F8E02-18EE-497A-AE69-A968F8132BA8}" srcId="{8606B3D5-7393-433D-98E1-1F6530AAC581}" destId="{89D475D0-0F57-41AA-988F-4F0428527BCB}" srcOrd="0" destOrd="0" parTransId="{3F768A44-F128-4305-AFAE-93757D5D70AC}" sibTransId="{AB048EBB-2E8C-44F8-95D9-6673170AD07D}"/>
    <dgm:cxn modelId="{CC42C063-E43F-4B4C-A342-E2E46EE62DC3}" srcId="{EA26FE24-C005-4825-9145-9D322E100D51}" destId="{0D3FAB21-3107-42C7-9045-ABA2FBFE766B}" srcOrd="1" destOrd="0" parTransId="{E64E48B7-6E78-4988-B46E-20A14B1150BF}" sibTransId="{C06539FD-82D7-44C9-BF39-5A6CDD2D143C}"/>
    <dgm:cxn modelId="{3E7C4E63-F211-4ABA-8730-12E4337E2EEC}" type="presOf" srcId="{663623B4-1170-4FC6-BC13-D4DE55DBD250}" destId="{2AFBF7F9-EFC8-4694-9EF3-6BA724924480}" srcOrd="0" destOrd="0" presId="urn:microsoft.com/office/officeart/2005/8/layout/hierarchy3"/>
    <dgm:cxn modelId="{C7FE335A-F37E-434B-89A7-8C9ADB925172}" type="presOf" srcId="{DDC91F5A-D6E6-4004-9490-89B74AC31173}" destId="{A159971A-3AD1-4BF4-B0B2-EC78F0AB6DD5}" srcOrd="0" destOrd="0" presId="urn:microsoft.com/office/officeart/2005/8/layout/hierarchy3"/>
    <dgm:cxn modelId="{B71A462F-D576-4113-9ABE-A179CAFA35C5}" srcId="{BCC4D989-2EBE-4C7A-8850-D46C8EBE2501}" destId="{67F1680A-38F3-4834-8D07-AAABDD654C4C}" srcOrd="0" destOrd="0" parTransId="{8093DC96-021B-434B-B1E8-2A9B767010D7}" sibTransId="{4127323E-0881-4181-AF88-BE706614A40F}"/>
    <dgm:cxn modelId="{1A3DD2A9-64F8-4443-A1F6-22275689E7A4}" type="presOf" srcId="{0F142B71-2A9B-4A93-9889-AF1B0B1E22FC}" destId="{A226F8B2-5E27-440F-876F-B0E3044179B4}" srcOrd="0" destOrd="0" presId="urn:microsoft.com/office/officeart/2005/8/layout/hierarchy3"/>
    <dgm:cxn modelId="{2337064B-7CA2-4D13-AA10-A2762344C8B5}" type="presOf" srcId="{8093DC96-021B-434B-B1E8-2A9B767010D7}" destId="{78CF7DBE-34EA-437C-AA59-53CA1A0E6F1E}" srcOrd="0" destOrd="0" presId="urn:microsoft.com/office/officeart/2005/8/layout/hierarchy3"/>
    <dgm:cxn modelId="{72C2B251-09B6-4CF0-B61E-6E47AFCE789E}" type="presOf" srcId="{D68A80D9-FCA6-4148-AEED-F2BAF8DDA12A}" destId="{AA575CD2-1E80-4842-89D2-32E43AB68772}" srcOrd="1" destOrd="0" presId="urn:microsoft.com/office/officeart/2005/8/layout/hierarchy3"/>
    <dgm:cxn modelId="{CDDA4445-8584-443C-BA9D-DCAAD3B83B37}" type="presOf" srcId="{1CC8BBF7-B295-46EF-A47C-D61A0DC248AE}" destId="{9B65CD07-285C-4975-8766-14F7A7A964AE}" srcOrd="0" destOrd="0" presId="urn:microsoft.com/office/officeart/2005/8/layout/hierarchy3"/>
    <dgm:cxn modelId="{BD346D21-32CC-47AF-980D-FDC5521EF9DF}" type="presOf" srcId="{2B3AB562-88CD-4FAA-80F7-4C4B736C54E7}" destId="{3F9A3775-8665-4661-9A97-E54EC9CB6AB5}" srcOrd="0" destOrd="0" presId="urn:microsoft.com/office/officeart/2005/8/layout/hierarchy3"/>
    <dgm:cxn modelId="{726E33AB-95E2-4BC2-BB14-4C240BDCBD73}" srcId="{B314672B-7AB3-4D1C-AED1-BF07641B56E4}" destId="{13C55885-72FE-4FA7-A0B8-42A3E3DE5E04}" srcOrd="0" destOrd="0" parTransId="{A764866C-1471-4278-BEBF-1AF922EBDD73}" sibTransId="{DE46238E-F2D7-4AB1-BB7E-042FF626F66B}"/>
    <dgm:cxn modelId="{2B2C1B3F-0FD9-4FF9-B70C-787E3EFBBB60}" type="presOf" srcId="{649C03D4-A1F7-4560-A309-33CA74A163C6}" destId="{3DC6E4FA-6975-454C-A31E-4181633F6EF1}" srcOrd="0" destOrd="0" presId="urn:microsoft.com/office/officeart/2005/8/layout/hierarchy3"/>
    <dgm:cxn modelId="{8F30E57D-DF89-4C9E-BD4B-2EA0A2F59626}" type="presOf" srcId="{20CC7B23-45A5-42D6-9CFC-80DB833FD515}" destId="{33AE3B2F-6F95-4D05-B460-B49BC2060EA5}" srcOrd="0" destOrd="0" presId="urn:microsoft.com/office/officeart/2005/8/layout/hierarchy3"/>
    <dgm:cxn modelId="{2BF43D8B-760E-431E-B669-A34BB5BAFD89}" type="presOf" srcId="{B21B9338-B35F-44AF-BD9A-867DB8FC3DB7}" destId="{E06F8A45-B358-426B-8B83-981EAB9D9F66}" srcOrd="0" destOrd="0" presId="urn:microsoft.com/office/officeart/2005/8/layout/hierarchy3"/>
    <dgm:cxn modelId="{9427CFEF-8ACA-4EAA-926F-156F85C090E6}" srcId="{8606B3D5-7393-433D-98E1-1F6530AAC581}" destId="{7692F6C5-0B2F-4604-97E1-32556E58A865}" srcOrd="1" destOrd="0" parTransId="{F5A080B1-C1DE-4247-B44D-9E6D7E71475C}" sibTransId="{AABB2AA9-FF4D-4E36-9BBA-39F7111E67B2}"/>
    <dgm:cxn modelId="{9834700E-5AC7-4B3D-AC42-7714EC021D31}" type="presOf" srcId="{DE829D60-C3FD-4357-B2DD-93527296DBA3}" destId="{B362858D-F485-4435-8C74-639273CEB056}" srcOrd="0" destOrd="0" presId="urn:microsoft.com/office/officeart/2005/8/layout/hierarchy3"/>
    <dgm:cxn modelId="{5583C383-3843-4E41-B6F0-883C25E35440}" type="presOf" srcId="{6DBD61FC-C006-4FD4-B9E0-84C8DD820CD4}" destId="{EC26CF59-A21A-4D09-8956-3CD67317AD4C}" srcOrd="0" destOrd="0" presId="urn:microsoft.com/office/officeart/2005/8/layout/hierarchy3"/>
    <dgm:cxn modelId="{C95C7E63-97FC-47C0-A157-CB796176ADAA}" type="presOf" srcId="{67F1680A-38F3-4834-8D07-AAABDD654C4C}" destId="{91FE93C5-1015-4064-B866-41884218C737}" srcOrd="0" destOrd="0" presId="urn:microsoft.com/office/officeart/2005/8/layout/hierarchy3"/>
    <dgm:cxn modelId="{80675775-3C9F-4ED0-8319-7944F234CA50}" type="presOf" srcId="{DBF41314-FF1A-4FCE-B083-4C081EC6BA7E}" destId="{16D72EC6-4099-4D19-8D56-8BA345ED3784}" srcOrd="0" destOrd="0" presId="urn:microsoft.com/office/officeart/2005/8/layout/hierarchy3"/>
    <dgm:cxn modelId="{24F22659-542D-4A00-A436-4F513D5B4DE0}" type="presOf" srcId="{AF054D1A-35DC-4AA3-866B-E0E3385B0FCF}" destId="{ADBF6369-774E-4055-9AE3-B79CBDCF09FA}" srcOrd="0" destOrd="0" presId="urn:microsoft.com/office/officeart/2005/8/layout/hierarchy3"/>
    <dgm:cxn modelId="{B357323F-1EE2-4D73-AB92-B0CE114925C6}" srcId="{EA26FE24-C005-4825-9145-9D322E100D51}" destId="{A2EB0594-6092-4318-BDFC-39ED734606B3}" srcOrd="0" destOrd="0" parTransId="{01894943-AB72-4839-810D-AFB071BF8763}" sibTransId="{57D282CF-2DFC-4B0C-B967-576F970A5DA2}"/>
    <dgm:cxn modelId="{6DA96231-5796-493B-AF9D-6D3D518107B8}" type="presOf" srcId="{BCC4D989-2EBE-4C7A-8850-D46C8EBE2501}" destId="{73D5DC12-C747-46EB-BD34-2D736040ED26}" srcOrd="1" destOrd="0" presId="urn:microsoft.com/office/officeart/2005/8/layout/hierarchy3"/>
    <dgm:cxn modelId="{73ACB443-3787-4E59-8D2E-4D6782BF8B87}" type="presOf" srcId="{E8D53EA4-6071-4AF9-874E-66D23B83C77D}" destId="{A2993C44-4EEE-4B10-BDB4-C13A231F5935}" srcOrd="0" destOrd="0" presId="urn:microsoft.com/office/officeart/2005/8/layout/hierarchy3"/>
    <dgm:cxn modelId="{F2F6A1F4-DEB7-4CE9-9D47-6B4748CD49C5}" type="presOf" srcId="{3F768A44-F128-4305-AFAE-93757D5D70AC}" destId="{A93291E2-B393-4A79-AC83-E8A4DA3B4CF8}" srcOrd="0" destOrd="0" presId="urn:microsoft.com/office/officeart/2005/8/layout/hierarchy3"/>
    <dgm:cxn modelId="{0902BB84-7574-42E9-8FAA-969C87EDAFB7}" type="presOf" srcId="{EA26FE24-C005-4825-9145-9D322E100D51}" destId="{5DF00B40-F934-41F8-8F82-654F85A9B2B8}" srcOrd="1" destOrd="0" presId="urn:microsoft.com/office/officeart/2005/8/layout/hierarchy3"/>
    <dgm:cxn modelId="{B76532DE-0444-40D0-A61E-9BB9836D322E}" srcId="{BCC4D989-2EBE-4C7A-8850-D46C8EBE2501}" destId="{AC0AD92E-6A30-4DA0-9842-718974690B2F}" srcOrd="1" destOrd="0" parTransId="{2B3AB562-88CD-4FAA-80F7-4C4B736C54E7}" sibTransId="{19AA5528-5B1A-43CC-8C19-9C7BC4665ED3}"/>
    <dgm:cxn modelId="{FF6A3609-A02D-4EFF-A957-7BA7BA1F8D09}" srcId="{B314672B-7AB3-4D1C-AED1-BF07641B56E4}" destId="{B21B9338-B35F-44AF-BD9A-867DB8FC3DB7}" srcOrd="2" destOrd="0" parTransId="{1E6BB69B-F985-4A7A-9C21-8F88B183D6CC}" sibTransId="{E39315A8-821B-4C04-941F-4B983DD18586}"/>
    <dgm:cxn modelId="{01EBA7CB-556F-4D26-BE67-8C24AE167A87}" type="presOf" srcId="{A2EB0594-6092-4318-BDFC-39ED734606B3}" destId="{5C19EF9D-5447-450A-8DFE-B9EC93DFC0EF}" srcOrd="0" destOrd="0" presId="urn:microsoft.com/office/officeart/2005/8/layout/hierarchy3"/>
    <dgm:cxn modelId="{73A3DA84-116B-42C7-8267-8A25841C415D}" srcId="{DE829D60-C3FD-4357-B2DD-93527296DBA3}" destId="{6DBD61FC-C006-4FD4-B9E0-84C8DD820CD4}" srcOrd="1" destOrd="0" parTransId="{F27F3B3A-0F66-4601-9AA7-EA4E9A145F3D}" sibTransId="{A8EECC67-0D7D-4FBC-9094-434BB42DEB7A}"/>
    <dgm:cxn modelId="{4FEF338B-BA1C-4D07-994B-A059E2B21D71}" srcId="{E20903D2-24B9-49F6-B576-20B584E25C41}" destId="{DE829D60-C3FD-4357-B2DD-93527296DBA3}" srcOrd="6" destOrd="0" parTransId="{3B5E7532-2966-47CD-B545-6A15621FCB33}" sibTransId="{25126730-D6D1-4CDE-B31A-6A1B7858121C}"/>
    <dgm:cxn modelId="{ECBA6977-3D80-47AD-B565-D81168398FF8}" srcId="{20193E45-BBF0-4A46-A075-A2B8D549EFEB}" destId="{649C03D4-A1F7-4560-A309-33CA74A163C6}" srcOrd="1" destOrd="0" parTransId="{2D502D42-B03C-4436-8B7A-9DD8B75CEF83}" sibTransId="{DFCD7A54-16E8-4A2D-A523-3305CB4B0A80}"/>
    <dgm:cxn modelId="{B621710A-0707-4395-B2D6-DFED6D22FCC3}" srcId="{BCC4D989-2EBE-4C7A-8850-D46C8EBE2501}" destId="{484F8290-D089-4531-A43A-E46D54804121}" srcOrd="2" destOrd="0" parTransId="{20CC7B23-45A5-42D6-9CFC-80DB833FD515}" sibTransId="{8FC59907-7DB9-42E8-A612-3199A38CB5FF}"/>
    <dgm:cxn modelId="{736675A2-9622-4E4A-844A-F05081FD17EE}" type="presOf" srcId="{13C55885-72FE-4FA7-A0B8-42A3E3DE5E04}" destId="{DBFB5454-F429-416E-9FDF-03D66EB0AD24}" srcOrd="0" destOrd="0" presId="urn:microsoft.com/office/officeart/2005/8/layout/hierarchy3"/>
    <dgm:cxn modelId="{950E69CF-7BDB-4A29-8881-7D2C223304CE}" srcId="{E20903D2-24B9-49F6-B576-20B584E25C41}" destId="{BCC4D989-2EBE-4C7A-8850-D46C8EBE2501}" srcOrd="5" destOrd="0" parTransId="{C68D6286-CF6D-4149-94C1-97117494D1DA}" sibTransId="{E6FF0A8D-E5BC-43F5-8C2E-537484763113}"/>
    <dgm:cxn modelId="{33D31415-1ED0-43B9-B3EE-5F37220C53A2}" srcId="{B314672B-7AB3-4D1C-AED1-BF07641B56E4}" destId="{E8D53EA4-6071-4AF9-874E-66D23B83C77D}" srcOrd="4" destOrd="0" parTransId="{65899D1C-0D05-4E59-9DA5-EB5BAAAA64D7}" sibTransId="{AC07E76A-8A95-47C4-9843-A3A8BF5D107C}"/>
    <dgm:cxn modelId="{B5894998-9C46-48DC-A1D6-AC2E7997E67E}" type="presOf" srcId="{800AE061-C061-4206-934E-E733BE218B22}" destId="{AB4C8A24-7ACD-4730-B6AF-FF2B5103CB99}" srcOrd="0" destOrd="0" presId="urn:microsoft.com/office/officeart/2005/8/layout/hierarchy3"/>
    <dgm:cxn modelId="{B18783E8-96E0-4D64-BBFC-4A03C37076E2}" srcId="{B314672B-7AB3-4D1C-AED1-BF07641B56E4}" destId="{77DA47C3-0478-46F0-888C-1FAABA955F16}" srcOrd="1" destOrd="0" parTransId="{DDC91F5A-D6E6-4004-9490-89B74AC31173}" sibTransId="{F9B008D6-B42D-4C33-904D-110FCE463481}"/>
    <dgm:cxn modelId="{DA1974D4-089B-4B69-AE39-82365320ED83}" type="presOf" srcId="{93049786-A67F-410D-8749-DE1574EF6C70}" destId="{2968BEA6-6934-4E3A-A3B3-D24FE1800E95}" srcOrd="0" destOrd="0" presId="urn:microsoft.com/office/officeart/2005/8/layout/hierarchy3"/>
    <dgm:cxn modelId="{6F542AAE-E14B-4B87-B535-269A4C87AB4D}" type="presOf" srcId="{01894943-AB72-4839-810D-AFB071BF8763}" destId="{2B9E4648-9191-49B6-9F16-9EB40446522E}" srcOrd="0" destOrd="0" presId="urn:microsoft.com/office/officeart/2005/8/layout/hierarchy3"/>
    <dgm:cxn modelId="{5C3B2D19-0BF4-44C3-ABC9-C773F4A3BD6E}" srcId="{DE829D60-C3FD-4357-B2DD-93527296DBA3}" destId="{78D4A937-34D2-4644-9734-BE4284ED44A3}" srcOrd="0" destOrd="0" parTransId="{274C5CBF-C6A2-45C5-96F1-AF23AC4486FD}" sibTransId="{7DF0D733-733F-419E-B8E4-FBA6332B3770}"/>
    <dgm:cxn modelId="{AC8892D4-2DF2-4CD4-B858-1A5E848BBFA1}" type="presOf" srcId="{274C5CBF-C6A2-45C5-96F1-AF23AC4486FD}" destId="{D0264C99-1D19-48F1-943E-88BA3F3B4CA6}" srcOrd="0" destOrd="0" presId="urn:microsoft.com/office/officeart/2005/8/layout/hierarchy3"/>
    <dgm:cxn modelId="{9DAD41DE-565B-4F11-BEC4-D1FD4144240D}" srcId="{D68A80D9-FCA6-4148-AEED-F2BAF8DDA12A}" destId="{4BE27669-467C-406B-9E4F-F11BB74D984E}" srcOrd="0" destOrd="0" parTransId="{AF054D1A-35DC-4AA3-866B-E0E3385B0FCF}" sibTransId="{AC28222C-149C-4759-80C6-B3FB66772874}"/>
    <dgm:cxn modelId="{4B1BF83A-0420-4519-B50E-EC743675D6C5}" type="presOf" srcId="{4BE27669-467C-406B-9E4F-F11BB74D984E}" destId="{974311E4-C5AF-4E48-A74B-A7AE46B6E770}" srcOrd="0" destOrd="0" presId="urn:microsoft.com/office/officeart/2005/8/layout/hierarchy3"/>
    <dgm:cxn modelId="{42080B3D-D3C5-4C88-AB53-971E888BCD56}" type="presOf" srcId="{8606B3D5-7393-433D-98E1-1F6530AAC581}" destId="{0EEB3731-676A-4792-AF31-083FD7906E08}" srcOrd="1" destOrd="0" presId="urn:microsoft.com/office/officeart/2005/8/layout/hierarchy3"/>
    <dgm:cxn modelId="{4BC4BFE6-1D92-4903-AF08-369FEE2F993F}" srcId="{E20903D2-24B9-49F6-B576-20B584E25C41}" destId="{20193E45-BBF0-4A46-A075-A2B8D549EFEB}" srcOrd="1" destOrd="0" parTransId="{19ADA550-CD01-44CC-B4BA-595B061159BB}" sibTransId="{BD90BD12-ABDD-41C3-B084-330E4E622FB3}"/>
    <dgm:cxn modelId="{34CF1247-EF52-4248-A19E-8DCD8923943E}" type="presOf" srcId="{F5A080B1-C1DE-4247-B44D-9E6D7E71475C}" destId="{62A52EF2-0758-47C3-B8F0-69E5E19DDD80}" srcOrd="0" destOrd="0" presId="urn:microsoft.com/office/officeart/2005/8/layout/hierarchy3"/>
    <dgm:cxn modelId="{C101939C-DE90-436F-9FE4-533A5FF826EC}" type="presOf" srcId="{E64E48B7-6E78-4988-B46E-20A14B1150BF}" destId="{A0EB3849-CCA1-47D2-B13A-B0E189041622}" srcOrd="0" destOrd="0" presId="urn:microsoft.com/office/officeart/2005/8/layout/hierarchy3"/>
    <dgm:cxn modelId="{2464DD3F-C199-4BEE-B88F-A7FD15B995CA}" type="presOf" srcId="{EA26FE24-C005-4825-9145-9D322E100D51}" destId="{B9D36FB8-A7BE-4DCA-B980-1BEC0FD8B6BE}" srcOrd="0" destOrd="0" presId="urn:microsoft.com/office/officeart/2005/8/layout/hierarchy3"/>
    <dgm:cxn modelId="{0EE9F336-F593-468E-BDAA-3638551B05C2}" srcId="{E20903D2-24B9-49F6-B576-20B584E25C41}" destId="{D68A80D9-FCA6-4148-AEED-F2BAF8DDA12A}" srcOrd="2" destOrd="0" parTransId="{2CE0EDB0-EC8C-43C1-9190-05964445ECE5}" sibTransId="{9AD44548-3AB7-4F14-BD95-E99CC2C0C411}"/>
    <dgm:cxn modelId="{1C4E8AA4-6107-4BE6-B78E-6E844AE8EC4E}" srcId="{B314672B-7AB3-4D1C-AED1-BF07641B56E4}" destId="{F5BACED4-CCCA-4DF9-B822-37EA29CA128A}" srcOrd="5" destOrd="0" parTransId="{663623B4-1170-4FC6-BC13-D4DE55DBD250}" sibTransId="{55CBAA29-92AF-4B97-8146-C4DAA73AD8CB}"/>
    <dgm:cxn modelId="{C3EEA19E-D228-49E3-9E22-F53B687A03D1}" type="presOf" srcId="{8606B3D5-7393-433D-98E1-1F6530AAC581}" destId="{84C6AEB6-7DE5-4AE1-9745-1B776F093193}" srcOrd="0" destOrd="0" presId="urn:microsoft.com/office/officeart/2005/8/layout/hierarchy3"/>
    <dgm:cxn modelId="{A7DF0019-6E29-43EB-BB81-6BD33AE4CE7E}" type="presOf" srcId="{78D4A937-34D2-4644-9734-BE4284ED44A3}" destId="{B5A6F786-A1A2-4946-A1FE-25C6D3079A01}" srcOrd="0" destOrd="0" presId="urn:microsoft.com/office/officeart/2005/8/layout/hierarchy3"/>
    <dgm:cxn modelId="{BE1EDAD1-5831-495C-8E19-B678C370C149}" type="presOf" srcId="{82BDFAE7-DEE9-4340-B996-3EA9985519E3}" destId="{20735544-5929-4B2D-94D6-EB822933EA28}" srcOrd="0" destOrd="0" presId="urn:microsoft.com/office/officeart/2005/8/layout/hierarchy3"/>
    <dgm:cxn modelId="{C13D300B-2B0C-4F5F-833D-8535BBDE4265}" type="presParOf" srcId="{3AC80953-0FE6-44E8-974B-7331F53D5346}" destId="{CA1D15E9-8BA0-4B0A-A6D1-CFD150A03666}" srcOrd="0" destOrd="0" presId="urn:microsoft.com/office/officeart/2005/8/layout/hierarchy3"/>
    <dgm:cxn modelId="{437FC86B-E51B-4046-B3E1-EF20DA97992D}" type="presParOf" srcId="{CA1D15E9-8BA0-4B0A-A6D1-CFD150A03666}" destId="{45A3C211-2766-46CC-9469-96223D415907}" srcOrd="0" destOrd="0" presId="urn:microsoft.com/office/officeart/2005/8/layout/hierarchy3"/>
    <dgm:cxn modelId="{25817B6D-0FAC-4C65-87AE-5A36F3F602AE}" type="presParOf" srcId="{45A3C211-2766-46CC-9469-96223D415907}" destId="{F5783A02-E11C-48AE-8B2D-89E0BDB0A6B5}" srcOrd="0" destOrd="0" presId="urn:microsoft.com/office/officeart/2005/8/layout/hierarchy3"/>
    <dgm:cxn modelId="{F3D9752C-E73E-498D-B523-2FED53CC65DD}" type="presParOf" srcId="{45A3C211-2766-46CC-9469-96223D415907}" destId="{53D8ADF0-56E4-4DA2-8A0C-B7083A5175A0}" srcOrd="1" destOrd="0" presId="urn:microsoft.com/office/officeart/2005/8/layout/hierarchy3"/>
    <dgm:cxn modelId="{D8DB2CB2-AA82-484A-A892-9BB5B8BF8FA3}" type="presParOf" srcId="{CA1D15E9-8BA0-4B0A-A6D1-CFD150A03666}" destId="{2CB3242F-9CBB-4BF2-B535-47CB387554BF}" srcOrd="1" destOrd="0" presId="urn:microsoft.com/office/officeart/2005/8/layout/hierarchy3"/>
    <dgm:cxn modelId="{97C155C3-058F-456F-B265-0152E1110B73}" type="presParOf" srcId="{2CB3242F-9CBB-4BF2-B535-47CB387554BF}" destId="{E5BA5690-EF64-4002-8FDE-C2D31E032AFC}" srcOrd="0" destOrd="0" presId="urn:microsoft.com/office/officeart/2005/8/layout/hierarchy3"/>
    <dgm:cxn modelId="{71908227-B27C-4F58-841F-6FB0FE78A78E}" type="presParOf" srcId="{2CB3242F-9CBB-4BF2-B535-47CB387554BF}" destId="{DBFB5454-F429-416E-9FDF-03D66EB0AD24}" srcOrd="1" destOrd="0" presId="urn:microsoft.com/office/officeart/2005/8/layout/hierarchy3"/>
    <dgm:cxn modelId="{74CEE507-3285-4950-960B-2F96F150E44C}" type="presParOf" srcId="{2CB3242F-9CBB-4BF2-B535-47CB387554BF}" destId="{A159971A-3AD1-4BF4-B0B2-EC78F0AB6DD5}" srcOrd="2" destOrd="0" presId="urn:microsoft.com/office/officeart/2005/8/layout/hierarchy3"/>
    <dgm:cxn modelId="{E7081246-848A-4D62-B308-9850E0EDB65D}" type="presParOf" srcId="{2CB3242F-9CBB-4BF2-B535-47CB387554BF}" destId="{F0FD962D-E2FF-4FDF-9E99-BBBB476A3032}" srcOrd="3" destOrd="0" presId="urn:microsoft.com/office/officeart/2005/8/layout/hierarchy3"/>
    <dgm:cxn modelId="{E69AEDCF-728B-4BF0-A0E6-C1C476A38651}" type="presParOf" srcId="{2CB3242F-9CBB-4BF2-B535-47CB387554BF}" destId="{834D779C-D2A2-40FA-86B4-1C0F1C51CE12}" srcOrd="4" destOrd="0" presId="urn:microsoft.com/office/officeart/2005/8/layout/hierarchy3"/>
    <dgm:cxn modelId="{DAAE438B-295E-4D60-808B-E84F3A2411E6}" type="presParOf" srcId="{2CB3242F-9CBB-4BF2-B535-47CB387554BF}" destId="{E06F8A45-B358-426B-8B83-981EAB9D9F66}" srcOrd="5" destOrd="0" presId="urn:microsoft.com/office/officeart/2005/8/layout/hierarchy3"/>
    <dgm:cxn modelId="{3848732D-8CDB-4DBE-AFD4-EAE2F4FB1ABA}" type="presParOf" srcId="{2CB3242F-9CBB-4BF2-B535-47CB387554BF}" destId="{2968BEA6-6934-4E3A-A3B3-D24FE1800E95}" srcOrd="6" destOrd="0" presId="urn:microsoft.com/office/officeart/2005/8/layout/hierarchy3"/>
    <dgm:cxn modelId="{9EA6712C-64A5-4F04-BA28-29060406C32E}" type="presParOf" srcId="{2CB3242F-9CBB-4BF2-B535-47CB387554BF}" destId="{4B94E0AB-E121-4F08-8CAA-82225E3B8A97}" srcOrd="7" destOrd="0" presId="urn:microsoft.com/office/officeart/2005/8/layout/hierarchy3"/>
    <dgm:cxn modelId="{CBBF9E3C-742E-4ACE-B834-8F052BEA3AD5}" type="presParOf" srcId="{2CB3242F-9CBB-4BF2-B535-47CB387554BF}" destId="{09A3543F-E06F-492A-9465-D5664CD8AECF}" srcOrd="8" destOrd="0" presId="urn:microsoft.com/office/officeart/2005/8/layout/hierarchy3"/>
    <dgm:cxn modelId="{7237FED6-522C-47F7-B053-0FFEFCFAED03}" type="presParOf" srcId="{2CB3242F-9CBB-4BF2-B535-47CB387554BF}" destId="{A2993C44-4EEE-4B10-BDB4-C13A231F5935}" srcOrd="9" destOrd="0" presId="urn:microsoft.com/office/officeart/2005/8/layout/hierarchy3"/>
    <dgm:cxn modelId="{8C023C03-7A32-4A44-B631-76C81945DD87}" type="presParOf" srcId="{2CB3242F-9CBB-4BF2-B535-47CB387554BF}" destId="{2AFBF7F9-EFC8-4694-9EF3-6BA724924480}" srcOrd="10" destOrd="0" presId="urn:microsoft.com/office/officeart/2005/8/layout/hierarchy3"/>
    <dgm:cxn modelId="{2ECB1379-5326-4765-843A-DD2A9800C663}" type="presParOf" srcId="{2CB3242F-9CBB-4BF2-B535-47CB387554BF}" destId="{A6A87AB7-3CB1-4064-8CE6-E27A44D60BA5}" srcOrd="11" destOrd="0" presId="urn:microsoft.com/office/officeart/2005/8/layout/hierarchy3"/>
    <dgm:cxn modelId="{DFBB86AE-B62C-4860-AEC8-15DC0AA095C3}" type="presParOf" srcId="{3AC80953-0FE6-44E8-974B-7331F53D5346}" destId="{C0503412-3AF8-4EB6-AB32-4A9C7A27F6FC}" srcOrd="1" destOrd="0" presId="urn:microsoft.com/office/officeart/2005/8/layout/hierarchy3"/>
    <dgm:cxn modelId="{CBE204F7-5F0A-4B29-9984-E83B204C645D}" type="presParOf" srcId="{C0503412-3AF8-4EB6-AB32-4A9C7A27F6FC}" destId="{61ABE81B-2F83-4C15-8229-A94A2F3F00DC}" srcOrd="0" destOrd="0" presId="urn:microsoft.com/office/officeart/2005/8/layout/hierarchy3"/>
    <dgm:cxn modelId="{CCAD0773-91F9-425A-A4B5-B9D7945B6B86}" type="presParOf" srcId="{61ABE81B-2F83-4C15-8229-A94A2F3F00DC}" destId="{DB1F2CA0-7765-41DD-94F8-8E34D9675D69}" srcOrd="0" destOrd="0" presId="urn:microsoft.com/office/officeart/2005/8/layout/hierarchy3"/>
    <dgm:cxn modelId="{E27E1C8F-F6F0-4F28-AB0E-6087B942A5E6}" type="presParOf" srcId="{61ABE81B-2F83-4C15-8229-A94A2F3F00DC}" destId="{C0FF7C29-2F4E-4F9C-8CCF-372D4ABC7651}" srcOrd="1" destOrd="0" presId="urn:microsoft.com/office/officeart/2005/8/layout/hierarchy3"/>
    <dgm:cxn modelId="{31449D29-110D-471A-8182-FDC42E23AD52}" type="presParOf" srcId="{C0503412-3AF8-4EB6-AB32-4A9C7A27F6FC}" destId="{9FC444C0-C011-4D2A-9CC0-36EC0935A2ED}" srcOrd="1" destOrd="0" presId="urn:microsoft.com/office/officeart/2005/8/layout/hierarchy3"/>
    <dgm:cxn modelId="{794BEA63-2A5E-486A-B2EF-D3A72ED1D7C7}" type="presParOf" srcId="{9FC444C0-C011-4D2A-9CC0-36EC0935A2ED}" destId="{20735544-5929-4B2D-94D6-EB822933EA28}" srcOrd="0" destOrd="0" presId="urn:microsoft.com/office/officeart/2005/8/layout/hierarchy3"/>
    <dgm:cxn modelId="{B8F0A662-AA98-4133-9F25-1C17DE019746}" type="presParOf" srcId="{9FC444C0-C011-4D2A-9CC0-36EC0935A2ED}" destId="{F948F068-6E39-407F-ACF6-D9DA02182D0E}" srcOrd="1" destOrd="0" presId="urn:microsoft.com/office/officeart/2005/8/layout/hierarchy3"/>
    <dgm:cxn modelId="{C1EBBA4A-F1A5-4363-9ED0-31FCC8630279}" type="presParOf" srcId="{9FC444C0-C011-4D2A-9CC0-36EC0935A2ED}" destId="{9E94F9C6-98ED-4BB9-89D4-AF62D1C9B00D}" srcOrd="2" destOrd="0" presId="urn:microsoft.com/office/officeart/2005/8/layout/hierarchy3"/>
    <dgm:cxn modelId="{B0B5E58C-F93F-4631-AA24-B85788690F01}" type="presParOf" srcId="{9FC444C0-C011-4D2A-9CC0-36EC0935A2ED}" destId="{3DC6E4FA-6975-454C-A31E-4181633F6EF1}" srcOrd="3" destOrd="0" presId="urn:microsoft.com/office/officeart/2005/8/layout/hierarchy3"/>
    <dgm:cxn modelId="{267396FA-5F2F-4E51-8E26-EE69F11CED0C}" type="presParOf" srcId="{3AC80953-0FE6-44E8-974B-7331F53D5346}" destId="{9D4FBE4F-5E9F-4A9D-B2A2-37F3FDC29F4D}" srcOrd="2" destOrd="0" presId="urn:microsoft.com/office/officeart/2005/8/layout/hierarchy3"/>
    <dgm:cxn modelId="{FA160767-B0DF-4EC2-A29C-AF0305B8BECC}" type="presParOf" srcId="{9D4FBE4F-5E9F-4A9D-B2A2-37F3FDC29F4D}" destId="{51E25561-BBD5-4D2B-80FB-6F67FA27C406}" srcOrd="0" destOrd="0" presId="urn:microsoft.com/office/officeart/2005/8/layout/hierarchy3"/>
    <dgm:cxn modelId="{BC4425B8-02AC-49EB-BA95-323D2CA04FC5}" type="presParOf" srcId="{51E25561-BBD5-4D2B-80FB-6F67FA27C406}" destId="{07B50B78-629C-430B-8DC7-02DA6B935D0D}" srcOrd="0" destOrd="0" presId="urn:microsoft.com/office/officeart/2005/8/layout/hierarchy3"/>
    <dgm:cxn modelId="{3D6ED01F-4EF5-4C99-A20C-D56AF9D763EA}" type="presParOf" srcId="{51E25561-BBD5-4D2B-80FB-6F67FA27C406}" destId="{AA575CD2-1E80-4842-89D2-32E43AB68772}" srcOrd="1" destOrd="0" presId="urn:microsoft.com/office/officeart/2005/8/layout/hierarchy3"/>
    <dgm:cxn modelId="{0E394263-DA71-4D80-B48B-D4C193DD33B6}" type="presParOf" srcId="{9D4FBE4F-5E9F-4A9D-B2A2-37F3FDC29F4D}" destId="{B6AA528C-B065-4B37-94DE-E8360AEC1CE1}" srcOrd="1" destOrd="0" presId="urn:microsoft.com/office/officeart/2005/8/layout/hierarchy3"/>
    <dgm:cxn modelId="{2C4D5459-9F27-4BFE-A5B6-FFE8DA86526B}" type="presParOf" srcId="{B6AA528C-B065-4B37-94DE-E8360AEC1CE1}" destId="{ADBF6369-774E-4055-9AE3-B79CBDCF09FA}" srcOrd="0" destOrd="0" presId="urn:microsoft.com/office/officeart/2005/8/layout/hierarchy3"/>
    <dgm:cxn modelId="{2E44E7FE-C222-4FF3-9BAA-FC2CDA9311ED}" type="presParOf" srcId="{B6AA528C-B065-4B37-94DE-E8360AEC1CE1}" destId="{974311E4-C5AF-4E48-A74B-A7AE46B6E770}" srcOrd="1" destOrd="0" presId="urn:microsoft.com/office/officeart/2005/8/layout/hierarchy3"/>
    <dgm:cxn modelId="{34C8F0EA-5753-4360-B7DA-032529121A19}" type="presParOf" srcId="{B6AA528C-B065-4B37-94DE-E8360AEC1CE1}" destId="{16D72EC6-4099-4D19-8D56-8BA345ED3784}" srcOrd="2" destOrd="0" presId="urn:microsoft.com/office/officeart/2005/8/layout/hierarchy3"/>
    <dgm:cxn modelId="{9CC7383E-047B-4375-A3F7-903DC4BEA12A}" type="presParOf" srcId="{B6AA528C-B065-4B37-94DE-E8360AEC1CE1}" destId="{AB4C8A24-7ACD-4730-B6AF-FF2B5103CB99}" srcOrd="3" destOrd="0" presId="urn:microsoft.com/office/officeart/2005/8/layout/hierarchy3"/>
    <dgm:cxn modelId="{BD9DF3F3-5F97-4BD6-8041-10E2A1FA52C0}" type="presParOf" srcId="{B6AA528C-B065-4B37-94DE-E8360AEC1CE1}" destId="{9B65CD07-285C-4975-8766-14F7A7A964AE}" srcOrd="4" destOrd="0" presId="urn:microsoft.com/office/officeart/2005/8/layout/hierarchy3"/>
    <dgm:cxn modelId="{0FEFBFD6-75D7-4A2C-B284-75D4D999126D}" type="presParOf" srcId="{B6AA528C-B065-4B37-94DE-E8360AEC1CE1}" destId="{A226F8B2-5E27-440F-876F-B0E3044179B4}" srcOrd="5" destOrd="0" presId="urn:microsoft.com/office/officeart/2005/8/layout/hierarchy3"/>
    <dgm:cxn modelId="{9E6EA354-F91B-4708-A255-125CBED04BF6}" type="presParOf" srcId="{3AC80953-0FE6-44E8-974B-7331F53D5346}" destId="{0A240AF4-C363-4D2B-83BA-19DED356637F}" srcOrd="3" destOrd="0" presId="urn:microsoft.com/office/officeart/2005/8/layout/hierarchy3"/>
    <dgm:cxn modelId="{1CF8B9F3-D6F5-4559-B6EC-1E3EC635A89A}" type="presParOf" srcId="{0A240AF4-C363-4D2B-83BA-19DED356637F}" destId="{6E8988D8-D146-457C-8CDD-DCE778D0406A}" srcOrd="0" destOrd="0" presId="urn:microsoft.com/office/officeart/2005/8/layout/hierarchy3"/>
    <dgm:cxn modelId="{6D41BDC3-1E52-4A69-9F8B-58A5A1EEE00C}" type="presParOf" srcId="{6E8988D8-D146-457C-8CDD-DCE778D0406A}" destId="{84C6AEB6-7DE5-4AE1-9745-1B776F093193}" srcOrd="0" destOrd="0" presId="urn:microsoft.com/office/officeart/2005/8/layout/hierarchy3"/>
    <dgm:cxn modelId="{6A969E32-EE2F-49DC-9069-7797BEB06871}" type="presParOf" srcId="{6E8988D8-D146-457C-8CDD-DCE778D0406A}" destId="{0EEB3731-676A-4792-AF31-083FD7906E08}" srcOrd="1" destOrd="0" presId="urn:microsoft.com/office/officeart/2005/8/layout/hierarchy3"/>
    <dgm:cxn modelId="{CC590DA6-5CD6-41CD-9B0D-6E257B671699}" type="presParOf" srcId="{0A240AF4-C363-4D2B-83BA-19DED356637F}" destId="{D5F19268-32D7-43E2-B517-D2AE50FF5FEA}" srcOrd="1" destOrd="0" presId="urn:microsoft.com/office/officeart/2005/8/layout/hierarchy3"/>
    <dgm:cxn modelId="{DAEDE706-9920-4FDE-811C-116B7A24581A}" type="presParOf" srcId="{D5F19268-32D7-43E2-B517-D2AE50FF5FEA}" destId="{A93291E2-B393-4A79-AC83-E8A4DA3B4CF8}" srcOrd="0" destOrd="0" presId="urn:microsoft.com/office/officeart/2005/8/layout/hierarchy3"/>
    <dgm:cxn modelId="{53BC4FED-A18D-4E7E-9AEA-4051B4C26F37}" type="presParOf" srcId="{D5F19268-32D7-43E2-B517-D2AE50FF5FEA}" destId="{97735BB1-FAEA-456D-81CE-82DC7F93E808}" srcOrd="1" destOrd="0" presId="urn:microsoft.com/office/officeart/2005/8/layout/hierarchy3"/>
    <dgm:cxn modelId="{7D270059-687B-46C6-9169-16D9618D0510}" type="presParOf" srcId="{D5F19268-32D7-43E2-B517-D2AE50FF5FEA}" destId="{62A52EF2-0758-47C3-B8F0-69E5E19DDD80}" srcOrd="2" destOrd="0" presId="urn:microsoft.com/office/officeart/2005/8/layout/hierarchy3"/>
    <dgm:cxn modelId="{47FD6B80-1BA7-416F-A65F-A434041AC2BE}" type="presParOf" srcId="{D5F19268-32D7-43E2-B517-D2AE50FF5FEA}" destId="{EC500A4D-92E5-4D6A-9F55-2AD5148924C8}" srcOrd="3" destOrd="0" presId="urn:microsoft.com/office/officeart/2005/8/layout/hierarchy3"/>
    <dgm:cxn modelId="{AF1A400B-A73A-4F30-A9CC-DFAF87C0A8BC}" type="presParOf" srcId="{3AC80953-0FE6-44E8-974B-7331F53D5346}" destId="{036C9288-651F-4FB9-96F0-6D5F1B137315}" srcOrd="4" destOrd="0" presId="urn:microsoft.com/office/officeart/2005/8/layout/hierarchy3"/>
    <dgm:cxn modelId="{F15B9F2D-1B03-42D4-9428-53F9C450F247}" type="presParOf" srcId="{036C9288-651F-4FB9-96F0-6D5F1B137315}" destId="{8D8741A8-90AA-44EB-A3DA-7F90B116DFE3}" srcOrd="0" destOrd="0" presId="urn:microsoft.com/office/officeart/2005/8/layout/hierarchy3"/>
    <dgm:cxn modelId="{6CF0D813-E906-449E-83E6-9AB49F479C7B}" type="presParOf" srcId="{8D8741A8-90AA-44EB-A3DA-7F90B116DFE3}" destId="{B9D36FB8-A7BE-4DCA-B980-1BEC0FD8B6BE}" srcOrd="0" destOrd="0" presId="urn:microsoft.com/office/officeart/2005/8/layout/hierarchy3"/>
    <dgm:cxn modelId="{A4A22947-31CF-4662-A978-F8DD1D7EF303}" type="presParOf" srcId="{8D8741A8-90AA-44EB-A3DA-7F90B116DFE3}" destId="{5DF00B40-F934-41F8-8F82-654F85A9B2B8}" srcOrd="1" destOrd="0" presId="urn:microsoft.com/office/officeart/2005/8/layout/hierarchy3"/>
    <dgm:cxn modelId="{AFDE458B-6F9F-4502-88E4-4C98AC404C7F}" type="presParOf" srcId="{036C9288-651F-4FB9-96F0-6D5F1B137315}" destId="{FCD52C04-5DDC-4530-BC3F-2E1CACD3D0CB}" srcOrd="1" destOrd="0" presId="urn:microsoft.com/office/officeart/2005/8/layout/hierarchy3"/>
    <dgm:cxn modelId="{C262B19E-2F0C-496B-9894-885AACF46A11}" type="presParOf" srcId="{FCD52C04-5DDC-4530-BC3F-2E1CACD3D0CB}" destId="{2B9E4648-9191-49B6-9F16-9EB40446522E}" srcOrd="0" destOrd="0" presId="urn:microsoft.com/office/officeart/2005/8/layout/hierarchy3"/>
    <dgm:cxn modelId="{71BE92A3-5DC8-469C-AD2C-3BCA7A1D92CC}" type="presParOf" srcId="{FCD52C04-5DDC-4530-BC3F-2E1CACD3D0CB}" destId="{5C19EF9D-5447-450A-8DFE-B9EC93DFC0EF}" srcOrd="1" destOrd="0" presId="urn:microsoft.com/office/officeart/2005/8/layout/hierarchy3"/>
    <dgm:cxn modelId="{6DF399EA-35BE-45BE-8DEE-4B08E16F6304}" type="presParOf" srcId="{FCD52C04-5DDC-4530-BC3F-2E1CACD3D0CB}" destId="{A0EB3849-CCA1-47D2-B13A-B0E189041622}" srcOrd="2" destOrd="0" presId="urn:microsoft.com/office/officeart/2005/8/layout/hierarchy3"/>
    <dgm:cxn modelId="{2EF1E92D-83FC-4E2D-90EB-9627BC869147}" type="presParOf" srcId="{FCD52C04-5DDC-4530-BC3F-2E1CACD3D0CB}" destId="{18E3C864-BA98-4C8F-AE68-E1BB9F408A90}" srcOrd="3" destOrd="0" presId="urn:microsoft.com/office/officeart/2005/8/layout/hierarchy3"/>
    <dgm:cxn modelId="{D18B6F99-952B-47F1-86DE-FA5E71A9ED5E}" type="presParOf" srcId="{3AC80953-0FE6-44E8-974B-7331F53D5346}" destId="{0C0A289F-D0DD-4D30-BFA8-5553EA50E765}" srcOrd="5" destOrd="0" presId="urn:microsoft.com/office/officeart/2005/8/layout/hierarchy3"/>
    <dgm:cxn modelId="{B853130C-140B-43BF-ADBE-30E9AC656AC5}" type="presParOf" srcId="{0C0A289F-D0DD-4D30-BFA8-5553EA50E765}" destId="{78E65A43-FD9B-469C-9EFC-026F40043543}" srcOrd="0" destOrd="0" presId="urn:microsoft.com/office/officeart/2005/8/layout/hierarchy3"/>
    <dgm:cxn modelId="{C94BF93A-9D8E-4DAC-A28A-84667B00D273}" type="presParOf" srcId="{78E65A43-FD9B-469C-9EFC-026F40043543}" destId="{C5B2734D-E156-4A6A-B8CD-C4C173FFCF2F}" srcOrd="0" destOrd="0" presId="urn:microsoft.com/office/officeart/2005/8/layout/hierarchy3"/>
    <dgm:cxn modelId="{CE57228E-AD75-4AE3-9654-38C3B57D9AC0}" type="presParOf" srcId="{78E65A43-FD9B-469C-9EFC-026F40043543}" destId="{73D5DC12-C747-46EB-BD34-2D736040ED26}" srcOrd="1" destOrd="0" presId="urn:microsoft.com/office/officeart/2005/8/layout/hierarchy3"/>
    <dgm:cxn modelId="{05D8F2AB-CBF1-408A-80B1-77072D510430}" type="presParOf" srcId="{0C0A289F-D0DD-4D30-BFA8-5553EA50E765}" destId="{0E8AD4B5-EFED-475D-B5C4-E4C7C77F7A52}" srcOrd="1" destOrd="0" presId="urn:microsoft.com/office/officeart/2005/8/layout/hierarchy3"/>
    <dgm:cxn modelId="{307A1549-ABB6-4EDC-9C1C-B238DD95EA5F}" type="presParOf" srcId="{0E8AD4B5-EFED-475D-B5C4-E4C7C77F7A52}" destId="{78CF7DBE-34EA-437C-AA59-53CA1A0E6F1E}" srcOrd="0" destOrd="0" presId="urn:microsoft.com/office/officeart/2005/8/layout/hierarchy3"/>
    <dgm:cxn modelId="{2D7EF5C5-2A80-4B24-8496-C80A125DD764}" type="presParOf" srcId="{0E8AD4B5-EFED-475D-B5C4-E4C7C77F7A52}" destId="{91FE93C5-1015-4064-B866-41884218C737}" srcOrd="1" destOrd="0" presId="urn:microsoft.com/office/officeart/2005/8/layout/hierarchy3"/>
    <dgm:cxn modelId="{A98AE7FC-F1D0-43E2-B0CC-C114AEC4625C}" type="presParOf" srcId="{0E8AD4B5-EFED-475D-B5C4-E4C7C77F7A52}" destId="{3F9A3775-8665-4661-9A97-E54EC9CB6AB5}" srcOrd="2" destOrd="0" presId="urn:microsoft.com/office/officeart/2005/8/layout/hierarchy3"/>
    <dgm:cxn modelId="{B73F0738-9741-48BB-A783-18D70F97774A}" type="presParOf" srcId="{0E8AD4B5-EFED-475D-B5C4-E4C7C77F7A52}" destId="{58172AA1-1122-43F0-8FA8-407DC3CE0645}" srcOrd="3" destOrd="0" presId="urn:microsoft.com/office/officeart/2005/8/layout/hierarchy3"/>
    <dgm:cxn modelId="{FEAFBA42-5A60-420D-A6CA-D8ED41F99E63}" type="presParOf" srcId="{0E8AD4B5-EFED-475D-B5C4-E4C7C77F7A52}" destId="{33AE3B2F-6F95-4D05-B460-B49BC2060EA5}" srcOrd="4" destOrd="0" presId="urn:microsoft.com/office/officeart/2005/8/layout/hierarchy3"/>
    <dgm:cxn modelId="{E3B91B23-6C12-4082-9FC0-419C85EA44C6}" type="presParOf" srcId="{0E8AD4B5-EFED-475D-B5C4-E4C7C77F7A52}" destId="{BF00D2B1-D39F-43CA-87A9-03A2BEF4C5ED}" srcOrd="5" destOrd="0" presId="urn:microsoft.com/office/officeart/2005/8/layout/hierarchy3"/>
    <dgm:cxn modelId="{67CEB420-F6A7-44AC-BE38-68F27B7875EE}" type="presParOf" srcId="{3AC80953-0FE6-44E8-974B-7331F53D5346}" destId="{36BC2BBF-A382-4F0E-BF7B-9B844FBC636E}" srcOrd="6" destOrd="0" presId="urn:microsoft.com/office/officeart/2005/8/layout/hierarchy3"/>
    <dgm:cxn modelId="{C5B32180-0542-4D59-8A10-FFA71E548DAD}" type="presParOf" srcId="{36BC2BBF-A382-4F0E-BF7B-9B844FBC636E}" destId="{10315C77-502C-4F80-9932-5CFF23E051BC}" srcOrd="0" destOrd="0" presId="urn:microsoft.com/office/officeart/2005/8/layout/hierarchy3"/>
    <dgm:cxn modelId="{C80E1443-2440-4B3C-9FFA-6A95053CDC21}" type="presParOf" srcId="{10315C77-502C-4F80-9932-5CFF23E051BC}" destId="{B362858D-F485-4435-8C74-639273CEB056}" srcOrd="0" destOrd="0" presId="urn:microsoft.com/office/officeart/2005/8/layout/hierarchy3"/>
    <dgm:cxn modelId="{B7C6EF13-D4AD-40F0-B0E4-CB180DA0A62A}" type="presParOf" srcId="{10315C77-502C-4F80-9932-5CFF23E051BC}" destId="{0BD606F9-6F4F-4E94-B969-41201A1EFB5F}" srcOrd="1" destOrd="0" presId="urn:microsoft.com/office/officeart/2005/8/layout/hierarchy3"/>
    <dgm:cxn modelId="{D38853FC-DEC6-4FA4-B358-A18801506307}" type="presParOf" srcId="{36BC2BBF-A382-4F0E-BF7B-9B844FBC636E}" destId="{4FB62B83-7547-4E15-AA9F-4A4A1D6D2A01}" srcOrd="1" destOrd="0" presId="urn:microsoft.com/office/officeart/2005/8/layout/hierarchy3"/>
    <dgm:cxn modelId="{5C6905A2-6F19-4342-8F06-A4D5999F56FB}" type="presParOf" srcId="{4FB62B83-7547-4E15-AA9F-4A4A1D6D2A01}" destId="{D0264C99-1D19-48F1-943E-88BA3F3B4CA6}" srcOrd="0" destOrd="0" presId="urn:microsoft.com/office/officeart/2005/8/layout/hierarchy3"/>
    <dgm:cxn modelId="{95F6F464-E175-4535-B5BC-6F3CCDED1488}" type="presParOf" srcId="{4FB62B83-7547-4E15-AA9F-4A4A1D6D2A01}" destId="{B5A6F786-A1A2-4946-A1FE-25C6D3079A01}" srcOrd="1" destOrd="0" presId="urn:microsoft.com/office/officeart/2005/8/layout/hierarchy3"/>
    <dgm:cxn modelId="{B59075DD-7B1D-4370-A07D-6B6B2154DCD3}" type="presParOf" srcId="{4FB62B83-7547-4E15-AA9F-4A4A1D6D2A01}" destId="{DE954E8D-FC63-4CE0-B6A9-49639D345264}" srcOrd="2" destOrd="0" presId="urn:microsoft.com/office/officeart/2005/8/layout/hierarchy3"/>
    <dgm:cxn modelId="{F4AC03BD-9BD6-47AC-8940-30AE84440101}" type="presParOf" srcId="{4FB62B83-7547-4E15-AA9F-4A4A1D6D2A01}" destId="{EC26CF59-A21A-4D09-8956-3CD67317AD4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D4C912-3D4B-4482-95A8-38477FFCBD71}" type="doc">
      <dgm:prSet loTypeId="urn:microsoft.com/office/officeart/2008/layout/LinedList" loCatId="hierarchy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F5FFED3-2E90-4282-8DD9-C2F9676EF779}">
      <dgm:prSet phldrT="[Текст]"/>
      <dgm:spPr/>
      <dgm:t>
        <a:bodyPr/>
        <a:lstStyle/>
        <a:p>
          <a:r>
            <a:rPr lang="uk-UA" dirty="0" smtClean="0"/>
            <a:t>За територіально-географічною ознакою</a:t>
          </a:r>
          <a:endParaRPr lang="ru-RU" dirty="0"/>
        </a:p>
      </dgm:t>
    </dgm:pt>
    <dgm:pt modelId="{7EF4AC42-C36D-460A-892F-B041CD0C9266}" type="parTrans" cxnId="{237182DC-78B0-4F14-B236-B9DD0FCE0881}">
      <dgm:prSet/>
      <dgm:spPr/>
      <dgm:t>
        <a:bodyPr/>
        <a:lstStyle/>
        <a:p>
          <a:endParaRPr lang="ru-RU"/>
        </a:p>
      </dgm:t>
    </dgm:pt>
    <dgm:pt modelId="{9C84FAA4-FFCF-4696-A152-723B83F7AD25}" type="sibTrans" cxnId="{237182DC-78B0-4F14-B236-B9DD0FCE0881}">
      <dgm:prSet/>
      <dgm:spPr/>
      <dgm:t>
        <a:bodyPr/>
        <a:lstStyle/>
        <a:p>
          <a:endParaRPr lang="ru-RU"/>
        </a:p>
      </dgm:t>
    </dgm:pt>
    <dgm:pt modelId="{2D0FF191-1A3A-4409-9AC6-5F706158E7AA}">
      <dgm:prSet phldrT="[Текст]"/>
      <dgm:spPr/>
      <dgm:t>
        <a:bodyPr/>
        <a:lstStyle/>
        <a:p>
          <a:r>
            <a:rPr lang="uk-UA" dirty="0" smtClean="0"/>
            <a:t>міжнародна</a:t>
          </a:r>
          <a:endParaRPr lang="ru-RU" dirty="0"/>
        </a:p>
      </dgm:t>
    </dgm:pt>
    <dgm:pt modelId="{D8F85C21-72C8-45AF-B816-284C3A6A3295}" type="parTrans" cxnId="{17838AC9-F898-4741-8A6B-4C988D66EAEA}">
      <dgm:prSet/>
      <dgm:spPr/>
      <dgm:t>
        <a:bodyPr/>
        <a:lstStyle/>
        <a:p>
          <a:endParaRPr lang="ru-RU"/>
        </a:p>
      </dgm:t>
    </dgm:pt>
    <dgm:pt modelId="{F64B65C2-C5D8-42E7-A474-4C0C67399C5F}" type="sibTrans" cxnId="{17838AC9-F898-4741-8A6B-4C988D66EAEA}">
      <dgm:prSet/>
      <dgm:spPr/>
      <dgm:t>
        <a:bodyPr/>
        <a:lstStyle/>
        <a:p>
          <a:endParaRPr lang="ru-RU"/>
        </a:p>
      </dgm:t>
    </dgm:pt>
    <dgm:pt modelId="{B30ADF25-7BD4-465B-938D-2C75683FF7A1}">
      <dgm:prSet phldrT="[Текст]"/>
      <dgm:spPr/>
      <dgm:t>
        <a:bodyPr/>
        <a:lstStyle/>
        <a:p>
          <a:r>
            <a:rPr lang="uk-UA" dirty="0" smtClean="0"/>
            <a:t>внутрішньо-національна</a:t>
          </a:r>
          <a:endParaRPr lang="ru-RU" dirty="0"/>
        </a:p>
      </dgm:t>
    </dgm:pt>
    <dgm:pt modelId="{DFFE755C-3F83-42EE-8FE2-1514836A31BF}" type="parTrans" cxnId="{BC1CD668-3C51-438F-BCDE-2CD8F0F2C5BC}">
      <dgm:prSet/>
      <dgm:spPr/>
      <dgm:t>
        <a:bodyPr/>
        <a:lstStyle/>
        <a:p>
          <a:endParaRPr lang="ru-RU"/>
        </a:p>
      </dgm:t>
    </dgm:pt>
    <dgm:pt modelId="{48879ABA-EE25-4AF9-AC1B-DAC31890D0D6}" type="sibTrans" cxnId="{BC1CD668-3C51-438F-BCDE-2CD8F0F2C5BC}">
      <dgm:prSet/>
      <dgm:spPr/>
      <dgm:t>
        <a:bodyPr/>
        <a:lstStyle/>
        <a:p>
          <a:endParaRPr lang="ru-RU"/>
        </a:p>
      </dgm:t>
    </dgm:pt>
    <dgm:pt modelId="{E7AE1583-BEAC-48FA-8D3A-F7C590A680CC}">
      <dgm:prSet phldrT="[Текст]"/>
      <dgm:spPr/>
      <dgm:t>
        <a:bodyPr/>
        <a:lstStyle/>
        <a:p>
          <a:r>
            <a:rPr lang="uk-UA" dirty="0" smtClean="0"/>
            <a:t>у межах окремих регіонів</a:t>
          </a:r>
          <a:endParaRPr lang="ru-RU" dirty="0"/>
        </a:p>
      </dgm:t>
    </dgm:pt>
    <dgm:pt modelId="{270F56DA-B0FE-4911-8DB3-BAB870556486}" type="parTrans" cxnId="{70961829-13E2-4DF9-A1F2-C46E264B488E}">
      <dgm:prSet/>
      <dgm:spPr/>
      <dgm:t>
        <a:bodyPr/>
        <a:lstStyle/>
        <a:p>
          <a:endParaRPr lang="ru-RU"/>
        </a:p>
      </dgm:t>
    </dgm:pt>
    <dgm:pt modelId="{35369F7B-8C3B-4202-A8A7-0E8909FB5868}" type="sibTrans" cxnId="{70961829-13E2-4DF9-A1F2-C46E264B488E}">
      <dgm:prSet/>
      <dgm:spPr/>
      <dgm:t>
        <a:bodyPr/>
        <a:lstStyle/>
        <a:p>
          <a:endParaRPr lang="ru-RU"/>
        </a:p>
      </dgm:t>
    </dgm:pt>
    <dgm:pt modelId="{143AB9F4-58B0-49EA-8457-53C306369432}">
      <dgm:prSet phldrT="[Текст]"/>
      <dgm:spPr/>
      <dgm:t>
        <a:bodyPr/>
        <a:lstStyle/>
        <a:p>
          <a:r>
            <a:rPr lang="uk-UA" dirty="0" smtClean="0"/>
            <a:t>Залежно від масштабності економічних об’єктів</a:t>
          </a:r>
          <a:endParaRPr lang="ru-RU" dirty="0"/>
        </a:p>
      </dgm:t>
    </dgm:pt>
    <dgm:pt modelId="{A91AAED7-82B2-491B-9D4C-D262BB9E807B}" type="parTrans" cxnId="{D4D1CEB6-D997-4CB9-A4B4-DE0D5EFE855E}">
      <dgm:prSet/>
      <dgm:spPr/>
      <dgm:t>
        <a:bodyPr/>
        <a:lstStyle/>
        <a:p>
          <a:endParaRPr lang="ru-RU"/>
        </a:p>
      </dgm:t>
    </dgm:pt>
    <dgm:pt modelId="{2A1152BA-A8C3-4FCA-B70A-5C54F2443EF0}" type="sibTrans" cxnId="{D4D1CEB6-D997-4CB9-A4B4-DE0D5EFE855E}">
      <dgm:prSet/>
      <dgm:spPr/>
      <dgm:t>
        <a:bodyPr/>
        <a:lstStyle/>
        <a:p>
          <a:endParaRPr lang="ru-RU"/>
        </a:p>
      </dgm:t>
    </dgm:pt>
    <dgm:pt modelId="{9D8E2985-B639-41FB-9463-F9E8024CBBE6}">
      <dgm:prSet phldrT="[Текст]"/>
      <dgm:spPr/>
      <dgm:t>
        <a:bodyPr/>
        <a:lstStyle/>
        <a:p>
          <a:r>
            <a:rPr lang="uk-UA" dirty="0" smtClean="0"/>
            <a:t>товари</a:t>
          </a:r>
          <a:endParaRPr lang="ru-RU" dirty="0"/>
        </a:p>
      </dgm:t>
    </dgm:pt>
    <dgm:pt modelId="{53BA9915-527C-4213-B333-ABAEFEA275F6}" type="parTrans" cxnId="{20914D58-4EF8-47BE-807A-28181A0FD489}">
      <dgm:prSet/>
      <dgm:spPr/>
      <dgm:t>
        <a:bodyPr/>
        <a:lstStyle/>
        <a:p>
          <a:endParaRPr lang="ru-RU"/>
        </a:p>
      </dgm:t>
    </dgm:pt>
    <dgm:pt modelId="{0E8F6443-10DA-4899-AB35-093054B44E08}" type="sibTrans" cxnId="{20914D58-4EF8-47BE-807A-28181A0FD489}">
      <dgm:prSet/>
      <dgm:spPr/>
      <dgm:t>
        <a:bodyPr/>
        <a:lstStyle/>
        <a:p>
          <a:endParaRPr lang="ru-RU"/>
        </a:p>
      </dgm:t>
    </dgm:pt>
    <dgm:pt modelId="{C0DF2160-03F8-425E-9459-C45EEE0BB7B1}">
      <dgm:prSet phldrT="[Текст]"/>
      <dgm:spPr/>
      <dgm:t>
        <a:bodyPr/>
        <a:lstStyle/>
        <a:p>
          <a:r>
            <a:rPr lang="uk-UA" dirty="0" smtClean="0"/>
            <a:t>підприємства</a:t>
          </a:r>
          <a:endParaRPr lang="ru-RU" dirty="0"/>
        </a:p>
      </dgm:t>
    </dgm:pt>
    <dgm:pt modelId="{F1340CF4-42DD-43E2-85DD-EB8FBAE2F908}" type="parTrans" cxnId="{DE0BCC66-D0D3-41B6-B6A0-EE7B90092702}">
      <dgm:prSet/>
      <dgm:spPr/>
      <dgm:t>
        <a:bodyPr/>
        <a:lstStyle/>
        <a:p>
          <a:endParaRPr lang="ru-RU"/>
        </a:p>
      </dgm:t>
    </dgm:pt>
    <dgm:pt modelId="{D1802FBF-6F03-41D6-9A61-D774F0C8339B}" type="sibTrans" cxnId="{DE0BCC66-D0D3-41B6-B6A0-EE7B90092702}">
      <dgm:prSet/>
      <dgm:spPr/>
      <dgm:t>
        <a:bodyPr/>
        <a:lstStyle/>
        <a:p>
          <a:endParaRPr lang="ru-RU"/>
        </a:p>
      </dgm:t>
    </dgm:pt>
    <dgm:pt modelId="{C6AB5CFE-BDAD-4EDD-95E8-9CB9343A58AC}">
      <dgm:prSet phldrT="[Текст]"/>
      <dgm:spPr/>
      <dgm:t>
        <a:bodyPr/>
        <a:lstStyle/>
        <a:p>
          <a:r>
            <a:rPr lang="uk-UA" dirty="0" smtClean="0"/>
            <a:t>галузі</a:t>
          </a:r>
          <a:endParaRPr lang="ru-RU" dirty="0"/>
        </a:p>
      </dgm:t>
    </dgm:pt>
    <dgm:pt modelId="{64908F6B-A760-47E8-B538-8532D60D94A4}" type="parTrans" cxnId="{45FB83D7-0008-4E21-A631-3310691ACAF8}">
      <dgm:prSet/>
      <dgm:spPr/>
      <dgm:t>
        <a:bodyPr/>
        <a:lstStyle/>
        <a:p>
          <a:endParaRPr lang="ru-RU"/>
        </a:p>
      </dgm:t>
    </dgm:pt>
    <dgm:pt modelId="{0164803C-7C40-43B9-9F23-18AE8D767A6D}" type="sibTrans" cxnId="{45FB83D7-0008-4E21-A631-3310691ACAF8}">
      <dgm:prSet/>
      <dgm:spPr/>
      <dgm:t>
        <a:bodyPr/>
        <a:lstStyle/>
        <a:p>
          <a:endParaRPr lang="ru-RU"/>
        </a:p>
      </dgm:t>
    </dgm:pt>
    <dgm:pt modelId="{5E9567E3-B86C-4B4D-B3A6-B41894063C8D}">
      <dgm:prSet phldrT="[Текст]"/>
      <dgm:spPr/>
      <dgm:t>
        <a:bodyPr/>
        <a:lstStyle/>
        <a:p>
          <a:r>
            <a:rPr lang="uk-UA" dirty="0" smtClean="0"/>
            <a:t>території</a:t>
          </a:r>
          <a:endParaRPr lang="ru-RU" dirty="0"/>
        </a:p>
      </dgm:t>
    </dgm:pt>
    <dgm:pt modelId="{1D9CD95E-33C7-4208-AD8A-0C2D6EBE6B1E}" type="parTrans" cxnId="{C07319D3-B654-4B81-8035-051AB6FEC7D6}">
      <dgm:prSet/>
      <dgm:spPr/>
      <dgm:t>
        <a:bodyPr/>
        <a:lstStyle/>
        <a:p>
          <a:endParaRPr lang="ru-RU"/>
        </a:p>
      </dgm:t>
    </dgm:pt>
    <dgm:pt modelId="{4B5E63D6-0AC9-4945-80BC-17AC66DEAD77}" type="sibTrans" cxnId="{C07319D3-B654-4B81-8035-051AB6FEC7D6}">
      <dgm:prSet/>
      <dgm:spPr/>
      <dgm:t>
        <a:bodyPr/>
        <a:lstStyle/>
        <a:p>
          <a:endParaRPr lang="ru-RU"/>
        </a:p>
      </dgm:t>
    </dgm:pt>
    <dgm:pt modelId="{101CCF96-D134-4430-80F6-FB4E4AF369A4}">
      <dgm:prSet phldrT="[Текст]"/>
      <dgm:spPr/>
      <dgm:t>
        <a:bodyPr/>
        <a:lstStyle/>
        <a:p>
          <a:r>
            <a:rPr lang="uk-UA" dirty="0" smtClean="0"/>
            <a:t>країни (національної економіки)</a:t>
          </a:r>
          <a:endParaRPr lang="ru-RU" dirty="0"/>
        </a:p>
      </dgm:t>
    </dgm:pt>
    <dgm:pt modelId="{3B525DCE-AE30-4274-BB58-57D9CB1034D2}" type="parTrans" cxnId="{3A675BA3-25D2-4742-B9CC-E95902A3D6BF}">
      <dgm:prSet/>
      <dgm:spPr/>
      <dgm:t>
        <a:bodyPr/>
        <a:lstStyle/>
        <a:p>
          <a:endParaRPr lang="ru-RU"/>
        </a:p>
      </dgm:t>
    </dgm:pt>
    <dgm:pt modelId="{1A951988-669B-49A5-93E1-D53EF866E608}" type="sibTrans" cxnId="{3A675BA3-25D2-4742-B9CC-E95902A3D6BF}">
      <dgm:prSet/>
      <dgm:spPr/>
      <dgm:t>
        <a:bodyPr/>
        <a:lstStyle/>
        <a:p>
          <a:endParaRPr lang="ru-RU"/>
        </a:p>
      </dgm:t>
    </dgm:pt>
    <dgm:pt modelId="{43B0C314-CAF7-4B39-8607-C0A882AA8815}">
      <dgm:prSet phldrT="[Текст]"/>
      <dgm:spPr/>
      <dgm:t>
        <a:bodyPr/>
        <a:lstStyle/>
        <a:p>
          <a:r>
            <a:rPr lang="uk-UA" dirty="0" smtClean="0"/>
            <a:t>У часовому прояві</a:t>
          </a:r>
          <a:endParaRPr lang="ru-RU" dirty="0"/>
        </a:p>
      </dgm:t>
    </dgm:pt>
    <dgm:pt modelId="{728ED09D-6620-4A64-906C-0C2E10C21BAB}" type="parTrans" cxnId="{EB7158A4-1784-4636-944A-550F42547D23}">
      <dgm:prSet/>
      <dgm:spPr/>
      <dgm:t>
        <a:bodyPr/>
        <a:lstStyle/>
        <a:p>
          <a:endParaRPr lang="ru-RU"/>
        </a:p>
      </dgm:t>
    </dgm:pt>
    <dgm:pt modelId="{57413C2F-3B93-446D-A7DB-04EDD4E2842B}" type="sibTrans" cxnId="{EB7158A4-1784-4636-944A-550F42547D23}">
      <dgm:prSet/>
      <dgm:spPr/>
      <dgm:t>
        <a:bodyPr/>
        <a:lstStyle/>
        <a:p>
          <a:endParaRPr lang="ru-RU"/>
        </a:p>
      </dgm:t>
    </dgm:pt>
    <dgm:pt modelId="{F52E1838-8366-4558-BA9C-5EABD9212B55}">
      <dgm:prSet phldrT="[Текст]"/>
      <dgm:spPr/>
      <dgm:t>
        <a:bodyPr/>
        <a:lstStyle/>
        <a:p>
          <a:r>
            <a:rPr lang="uk-UA" dirty="0" smtClean="0"/>
            <a:t>поточна</a:t>
          </a:r>
          <a:endParaRPr lang="ru-RU" dirty="0"/>
        </a:p>
      </dgm:t>
    </dgm:pt>
    <dgm:pt modelId="{78124E4D-D53C-46D7-8C18-7704BC11C3B5}" type="parTrans" cxnId="{573B157E-61D6-4757-AFB2-60D0C4705330}">
      <dgm:prSet/>
      <dgm:spPr/>
      <dgm:t>
        <a:bodyPr/>
        <a:lstStyle/>
        <a:p>
          <a:endParaRPr lang="ru-RU"/>
        </a:p>
      </dgm:t>
    </dgm:pt>
    <dgm:pt modelId="{BA8BF470-EDB9-48B8-83EB-7166FF27C74F}" type="sibTrans" cxnId="{573B157E-61D6-4757-AFB2-60D0C4705330}">
      <dgm:prSet/>
      <dgm:spPr/>
      <dgm:t>
        <a:bodyPr/>
        <a:lstStyle/>
        <a:p>
          <a:endParaRPr lang="ru-RU"/>
        </a:p>
      </dgm:t>
    </dgm:pt>
    <dgm:pt modelId="{4A698F70-6082-4F68-B442-59F05328824D}">
      <dgm:prSet phldrT="[Текст]"/>
      <dgm:spPr/>
      <dgm:t>
        <a:bodyPr/>
        <a:lstStyle/>
        <a:p>
          <a:r>
            <a:rPr lang="uk-UA" dirty="0" smtClean="0"/>
            <a:t>на перспективу</a:t>
          </a:r>
          <a:endParaRPr lang="ru-RU" dirty="0"/>
        </a:p>
      </dgm:t>
    </dgm:pt>
    <dgm:pt modelId="{FA040C91-9CEB-466A-BDDE-A8356DEA363C}" type="parTrans" cxnId="{32DE7899-A858-4DBA-BB55-CAD7BC9203B3}">
      <dgm:prSet/>
      <dgm:spPr/>
      <dgm:t>
        <a:bodyPr/>
        <a:lstStyle/>
        <a:p>
          <a:endParaRPr lang="ru-RU"/>
        </a:p>
      </dgm:t>
    </dgm:pt>
    <dgm:pt modelId="{2D740381-F451-4C72-9605-E98EFB638232}" type="sibTrans" cxnId="{32DE7899-A858-4DBA-BB55-CAD7BC9203B3}">
      <dgm:prSet/>
      <dgm:spPr/>
      <dgm:t>
        <a:bodyPr/>
        <a:lstStyle/>
        <a:p>
          <a:endParaRPr lang="ru-RU"/>
        </a:p>
      </dgm:t>
    </dgm:pt>
    <dgm:pt modelId="{E2822291-13A8-4D52-B084-55F2C2DA4377}">
      <dgm:prSet phldrT="[Текст]"/>
      <dgm:spPr/>
      <dgm:t>
        <a:bodyPr/>
        <a:lstStyle/>
        <a:p>
          <a:r>
            <a:rPr lang="uk-UA" dirty="0" smtClean="0"/>
            <a:t>на певну дату або проміжок часу в минулому</a:t>
          </a:r>
          <a:endParaRPr lang="ru-RU" dirty="0"/>
        </a:p>
      </dgm:t>
    </dgm:pt>
    <dgm:pt modelId="{97063C33-A197-4D7E-9A8C-9AB552B693BD}" type="parTrans" cxnId="{DD813AB3-BC95-41D9-A39E-0A9F0FF4C997}">
      <dgm:prSet/>
      <dgm:spPr/>
      <dgm:t>
        <a:bodyPr/>
        <a:lstStyle/>
        <a:p>
          <a:endParaRPr lang="ru-RU"/>
        </a:p>
      </dgm:t>
    </dgm:pt>
    <dgm:pt modelId="{0D6709A9-D339-43DC-9A95-E1AF3F1CBEA1}" type="sibTrans" cxnId="{DD813AB3-BC95-41D9-A39E-0A9F0FF4C997}">
      <dgm:prSet/>
      <dgm:spPr/>
      <dgm:t>
        <a:bodyPr/>
        <a:lstStyle/>
        <a:p>
          <a:endParaRPr lang="ru-RU"/>
        </a:p>
      </dgm:t>
    </dgm:pt>
    <dgm:pt modelId="{8E354644-9502-4979-A627-698D62FC4B72}" type="pres">
      <dgm:prSet presAssocID="{43D4C912-3D4B-4482-95A8-38477FFCBD7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5C9D2F1-A400-4351-98CD-6C0EB3E15903}" type="pres">
      <dgm:prSet presAssocID="{2F5FFED3-2E90-4282-8DD9-C2F9676EF779}" presName="thickLine" presStyleLbl="alignNode1" presStyleIdx="0" presStyleCnt="3"/>
      <dgm:spPr/>
      <dgm:t>
        <a:bodyPr/>
        <a:lstStyle/>
        <a:p>
          <a:endParaRPr lang="ru-RU"/>
        </a:p>
      </dgm:t>
    </dgm:pt>
    <dgm:pt modelId="{F7820711-EEA3-4EC2-A23D-F3EE8C4FD5FC}" type="pres">
      <dgm:prSet presAssocID="{2F5FFED3-2E90-4282-8DD9-C2F9676EF779}" presName="horz1" presStyleCnt="0"/>
      <dgm:spPr/>
      <dgm:t>
        <a:bodyPr/>
        <a:lstStyle/>
        <a:p>
          <a:endParaRPr lang="ru-RU"/>
        </a:p>
      </dgm:t>
    </dgm:pt>
    <dgm:pt modelId="{17F79C77-4C08-42DC-A99A-4A5C1539F610}" type="pres">
      <dgm:prSet presAssocID="{2F5FFED3-2E90-4282-8DD9-C2F9676EF779}" presName="tx1" presStyleLbl="revTx" presStyleIdx="0" presStyleCnt="14"/>
      <dgm:spPr/>
      <dgm:t>
        <a:bodyPr/>
        <a:lstStyle/>
        <a:p>
          <a:endParaRPr lang="ru-RU"/>
        </a:p>
      </dgm:t>
    </dgm:pt>
    <dgm:pt modelId="{E5B6D53D-DD58-44AB-873A-2EEAC59098D1}" type="pres">
      <dgm:prSet presAssocID="{2F5FFED3-2E90-4282-8DD9-C2F9676EF779}" presName="vert1" presStyleCnt="0"/>
      <dgm:spPr/>
      <dgm:t>
        <a:bodyPr/>
        <a:lstStyle/>
        <a:p>
          <a:endParaRPr lang="ru-RU"/>
        </a:p>
      </dgm:t>
    </dgm:pt>
    <dgm:pt modelId="{BD5DA3CB-50F7-4EAC-8CF4-8C2D7DB162B1}" type="pres">
      <dgm:prSet presAssocID="{2D0FF191-1A3A-4409-9AC6-5F706158E7AA}" presName="vertSpace2a" presStyleCnt="0"/>
      <dgm:spPr/>
      <dgm:t>
        <a:bodyPr/>
        <a:lstStyle/>
        <a:p>
          <a:endParaRPr lang="ru-RU"/>
        </a:p>
      </dgm:t>
    </dgm:pt>
    <dgm:pt modelId="{5392F1A7-7926-4078-A477-1236313814C6}" type="pres">
      <dgm:prSet presAssocID="{2D0FF191-1A3A-4409-9AC6-5F706158E7AA}" presName="horz2" presStyleCnt="0"/>
      <dgm:spPr/>
      <dgm:t>
        <a:bodyPr/>
        <a:lstStyle/>
        <a:p>
          <a:endParaRPr lang="ru-RU"/>
        </a:p>
      </dgm:t>
    </dgm:pt>
    <dgm:pt modelId="{E8050B27-E5B0-45FE-88A0-8BED34EF87C5}" type="pres">
      <dgm:prSet presAssocID="{2D0FF191-1A3A-4409-9AC6-5F706158E7AA}" presName="horzSpace2" presStyleCnt="0"/>
      <dgm:spPr/>
      <dgm:t>
        <a:bodyPr/>
        <a:lstStyle/>
        <a:p>
          <a:endParaRPr lang="ru-RU"/>
        </a:p>
      </dgm:t>
    </dgm:pt>
    <dgm:pt modelId="{78051DCD-8641-4EE4-9C90-77004742A42A}" type="pres">
      <dgm:prSet presAssocID="{2D0FF191-1A3A-4409-9AC6-5F706158E7AA}" presName="tx2" presStyleLbl="revTx" presStyleIdx="1" presStyleCnt="14"/>
      <dgm:spPr/>
      <dgm:t>
        <a:bodyPr/>
        <a:lstStyle/>
        <a:p>
          <a:endParaRPr lang="ru-RU"/>
        </a:p>
      </dgm:t>
    </dgm:pt>
    <dgm:pt modelId="{ED33C1BB-411A-465A-B2B7-62AC4152A87B}" type="pres">
      <dgm:prSet presAssocID="{2D0FF191-1A3A-4409-9AC6-5F706158E7AA}" presName="vert2" presStyleCnt="0"/>
      <dgm:spPr/>
      <dgm:t>
        <a:bodyPr/>
        <a:lstStyle/>
        <a:p>
          <a:endParaRPr lang="ru-RU"/>
        </a:p>
      </dgm:t>
    </dgm:pt>
    <dgm:pt modelId="{B8ADBF9E-9581-43C4-891E-5866F46E14C2}" type="pres">
      <dgm:prSet presAssocID="{2D0FF191-1A3A-4409-9AC6-5F706158E7AA}" presName="thinLine2b" presStyleLbl="callout" presStyleIdx="0" presStyleCnt="11"/>
      <dgm:spPr/>
      <dgm:t>
        <a:bodyPr/>
        <a:lstStyle/>
        <a:p>
          <a:endParaRPr lang="ru-RU"/>
        </a:p>
      </dgm:t>
    </dgm:pt>
    <dgm:pt modelId="{7C6021F8-0DE1-4A2A-AF79-F5A0D93CC095}" type="pres">
      <dgm:prSet presAssocID="{2D0FF191-1A3A-4409-9AC6-5F706158E7AA}" presName="vertSpace2b" presStyleCnt="0"/>
      <dgm:spPr/>
      <dgm:t>
        <a:bodyPr/>
        <a:lstStyle/>
        <a:p>
          <a:endParaRPr lang="ru-RU"/>
        </a:p>
      </dgm:t>
    </dgm:pt>
    <dgm:pt modelId="{14E9AA79-DA19-4032-8018-B60D5DB0F2CE}" type="pres">
      <dgm:prSet presAssocID="{B30ADF25-7BD4-465B-938D-2C75683FF7A1}" presName="horz2" presStyleCnt="0"/>
      <dgm:spPr/>
      <dgm:t>
        <a:bodyPr/>
        <a:lstStyle/>
        <a:p>
          <a:endParaRPr lang="ru-RU"/>
        </a:p>
      </dgm:t>
    </dgm:pt>
    <dgm:pt modelId="{FA379EE8-B01E-4CB3-91B2-AF68A90A0499}" type="pres">
      <dgm:prSet presAssocID="{B30ADF25-7BD4-465B-938D-2C75683FF7A1}" presName="horzSpace2" presStyleCnt="0"/>
      <dgm:spPr/>
      <dgm:t>
        <a:bodyPr/>
        <a:lstStyle/>
        <a:p>
          <a:endParaRPr lang="ru-RU"/>
        </a:p>
      </dgm:t>
    </dgm:pt>
    <dgm:pt modelId="{151BFE37-30DF-4AC4-B19A-5AA4453585D8}" type="pres">
      <dgm:prSet presAssocID="{B30ADF25-7BD4-465B-938D-2C75683FF7A1}" presName="tx2" presStyleLbl="revTx" presStyleIdx="2" presStyleCnt="14"/>
      <dgm:spPr/>
      <dgm:t>
        <a:bodyPr/>
        <a:lstStyle/>
        <a:p>
          <a:endParaRPr lang="ru-RU"/>
        </a:p>
      </dgm:t>
    </dgm:pt>
    <dgm:pt modelId="{501BDC88-40D9-4DEC-924E-4E51AF682140}" type="pres">
      <dgm:prSet presAssocID="{B30ADF25-7BD4-465B-938D-2C75683FF7A1}" presName="vert2" presStyleCnt="0"/>
      <dgm:spPr/>
      <dgm:t>
        <a:bodyPr/>
        <a:lstStyle/>
        <a:p>
          <a:endParaRPr lang="ru-RU"/>
        </a:p>
      </dgm:t>
    </dgm:pt>
    <dgm:pt modelId="{08D11551-02D8-4310-BB20-C0B0EE505F61}" type="pres">
      <dgm:prSet presAssocID="{B30ADF25-7BD4-465B-938D-2C75683FF7A1}" presName="thinLine2b" presStyleLbl="callout" presStyleIdx="1" presStyleCnt="11"/>
      <dgm:spPr/>
      <dgm:t>
        <a:bodyPr/>
        <a:lstStyle/>
        <a:p>
          <a:endParaRPr lang="ru-RU"/>
        </a:p>
      </dgm:t>
    </dgm:pt>
    <dgm:pt modelId="{B9024E32-12F0-4DC4-B2A3-A47B26B23497}" type="pres">
      <dgm:prSet presAssocID="{B30ADF25-7BD4-465B-938D-2C75683FF7A1}" presName="vertSpace2b" presStyleCnt="0"/>
      <dgm:spPr/>
      <dgm:t>
        <a:bodyPr/>
        <a:lstStyle/>
        <a:p>
          <a:endParaRPr lang="ru-RU"/>
        </a:p>
      </dgm:t>
    </dgm:pt>
    <dgm:pt modelId="{B1EF3343-14FA-4AA4-86BD-593D86609F6C}" type="pres">
      <dgm:prSet presAssocID="{E7AE1583-BEAC-48FA-8D3A-F7C590A680CC}" presName="horz2" presStyleCnt="0"/>
      <dgm:spPr/>
      <dgm:t>
        <a:bodyPr/>
        <a:lstStyle/>
        <a:p>
          <a:endParaRPr lang="ru-RU"/>
        </a:p>
      </dgm:t>
    </dgm:pt>
    <dgm:pt modelId="{6ED47496-E9B1-46FB-8ED9-BD515F46EBE4}" type="pres">
      <dgm:prSet presAssocID="{E7AE1583-BEAC-48FA-8D3A-F7C590A680CC}" presName="horzSpace2" presStyleCnt="0"/>
      <dgm:spPr/>
      <dgm:t>
        <a:bodyPr/>
        <a:lstStyle/>
        <a:p>
          <a:endParaRPr lang="ru-RU"/>
        </a:p>
      </dgm:t>
    </dgm:pt>
    <dgm:pt modelId="{3DAC28A3-F906-4327-8875-A76953ECB76B}" type="pres">
      <dgm:prSet presAssocID="{E7AE1583-BEAC-48FA-8D3A-F7C590A680CC}" presName="tx2" presStyleLbl="revTx" presStyleIdx="3" presStyleCnt="14"/>
      <dgm:spPr/>
      <dgm:t>
        <a:bodyPr/>
        <a:lstStyle/>
        <a:p>
          <a:endParaRPr lang="ru-RU"/>
        </a:p>
      </dgm:t>
    </dgm:pt>
    <dgm:pt modelId="{BE13A555-ADE6-43F4-84DE-6EAF53154641}" type="pres">
      <dgm:prSet presAssocID="{E7AE1583-BEAC-48FA-8D3A-F7C590A680CC}" presName="vert2" presStyleCnt="0"/>
      <dgm:spPr/>
      <dgm:t>
        <a:bodyPr/>
        <a:lstStyle/>
        <a:p>
          <a:endParaRPr lang="ru-RU"/>
        </a:p>
      </dgm:t>
    </dgm:pt>
    <dgm:pt modelId="{720E3777-66EB-401D-B2BD-CDECE58D168C}" type="pres">
      <dgm:prSet presAssocID="{E7AE1583-BEAC-48FA-8D3A-F7C590A680CC}" presName="thinLine2b" presStyleLbl="callout" presStyleIdx="2" presStyleCnt="11"/>
      <dgm:spPr/>
      <dgm:t>
        <a:bodyPr/>
        <a:lstStyle/>
        <a:p>
          <a:endParaRPr lang="ru-RU"/>
        </a:p>
      </dgm:t>
    </dgm:pt>
    <dgm:pt modelId="{234A1F28-C8F3-42A4-8444-2AE1E04A157D}" type="pres">
      <dgm:prSet presAssocID="{E7AE1583-BEAC-48FA-8D3A-F7C590A680CC}" presName="vertSpace2b" presStyleCnt="0"/>
      <dgm:spPr/>
      <dgm:t>
        <a:bodyPr/>
        <a:lstStyle/>
        <a:p>
          <a:endParaRPr lang="ru-RU"/>
        </a:p>
      </dgm:t>
    </dgm:pt>
    <dgm:pt modelId="{85A5269B-5EF6-4FBB-90DF-60349AD2CE30}" type="pres">
      <dgm:prSet presAssocID="{143AB9F4-58B0-49EA-8457-53C306369432}" presName="thickLine" presStyleLbl="alignNode1" presStyleIdx="1" presStyleCnt="3"/>
      <dgm:spPr/>
      <dgm:t>
        <a:bodyPr/>
        <a:lstStyle/>
        <a:p>
          <a:endParaRPr lang="ru-RU"/>
        </a:p>
      </dgm:t>
    </dgm:pt>
    <dgm:pt modelId="{12C3BF6D-9099-471E-A690-994AE6A59B7A}" type="pres">
      <dgm:prSet presAssocID="{143AB9F4-58B0-49EA-8457-53C306369432}" presName="horz1" presStyleCnt="0"/>
      <dgm:spPr/>
      <dgm:t>
        <a:bodyPr/>
        <a:lstStyle/>
        <a:p>
          <a:endParaRPr lang="ru-RU"/>
        </a:p>
      </dgm:t>
    </dgm:pt>
    <dgm:pt modelId="{038D79D6-4A88-4E37-95DD-DC96414469BC}" type="pres">
      <dgm:prSet presAssocID="{143AB9F4-58B0-49EA-8457-53C306369432}" presName="tx1" presStyleLbl="revTx" presStyleIdx="4" presStyleCnt="14"/>
      <dgm:spPr/>
      <dgm:t>
        <a:bodyPr/>
        <a:lstStyle/>
        <a:p>
          <a:endParaRPr lang="ru-RU"/>
        </a:p>
      </dgm:t>
    </dgm:pt>
    <dgm:pt modelId="{9C14517F-E086-43C9-9CC8-00D7683C1D3B}" type="pres">
      <dgm:prSet presAssocID="{143AB9F4-58B0-49EA-8457-53C306369432}" presName="vert1" presStyleCnt="0"/>
      <dgm:spPr/>
      <dgm:t>
        <a:bodyPr/>
        <a:lstStyle/>
        <a:p>
          <a:endParaRPr lang="ru-RU"/>
        </a:p>
      </dgm:t>
    </dgm:pt>
    <dgm:pt modelId="{A75B4783-D10C-49CF-B5A9-6C8B4B21C5AE}" type="pres">
      <dgm:prSet presAssocID="{9D8E2985-B639-41FB-9463-F9E8024CBBE6}" presName="vertSpace2a" presStyleCnt="0"/>
      <dgm:spPr/>
      <dgm:t>
        <a:bodyPr/>
        <a:lstStyle/>
        <a:p>
          <a:endParaRPr lang="ru-RU"/>
        </a:p>
      </dgm:t>
    </dgm:pt>
    <dgm:pt modelId="{74BAC9C9-4DCE-49EB-88C9-0E63F5D6D625}" type="pres">
      <dgm:prSet presAssocID="{9D8E2985-B639-41FB-9463-F9E8024CBBE6}" presName="horz2" presStyleCnt="0"/>
      <dgm:spPr/>
      <dgm:t>
        <a:bodyPr/>
        <a:lstStyle/>
        <a:p>
          <a:endParaRPr lang="ru-RU"/>
        </a:p>
      </dgm:t>
    </dgm:pt>
    <dgm:pt modelId="{15FB96AD-5D1E-4BDC-93A2-9435AAF1828F}" type="pres">
      <dgm:prSet presAssocID="{9D8E2985-B639-41FB-9463-F9E8024CBBE6}" presName="horzSpace2" presStyleCnt="0"/>
      <dgm:spPr/>
      <dgm:t>
        <a:bodyPr/>
        <a:lstStyle/>
        <a:p>
          <a:endParaRPr lang="ru-RU"/>
        </a:p>
      </dgm:t>
    </dgm:pt>
    <dgm:pt modelId="{14D5F7D9-0532-4E43-AA7A-59183512C146}" type="pres">
      <dgm:prSet presAssocID="{9D8E2985-B639-41FB-9463-F9E8024CBBE6}" presName="tx2" presStyleLbl="revTx" presStyleIdx="5" presStyleCnt="14"/>
      <dgm:spPr/>
      <dgm:t>
        <a:bodyPr/>
        <a:lstStyle/>
        <a:p>
          <a:endParaRPr lang="ru-RU"/>
        </a:p>
      </dgm:t>
    </dgm:pt>
    <dgm:pt modelId="{88659A50-8645-4BF9-A86C-2396D4243CF5}" type="pres">
      <dgm:prSet presAssocID="{9D8E2985-B639-41FB-9463-F9E8024CBBE6}" presName="vert2" presStyleCnt="0"/>
      <dgm:spPr/>
      <dgm:t>
        <a:bodyPr/>
        <a:lstStyle/>
        <a:p>
          <a:endParaRPr lang="ru-RU"/>
        </a:p>
      </dgm:t>
    </dgm:pt>
    <dgm:pt modelId="{F2B287EE-262C-41F9-8945-3B1C41D7B1DC}" type="pres">
      <dgm:prSet presAssocID="{9D8E2985-B639-41FB-9463-F9E8024CBBE6}" presName="thinLine2b" presStyleLbl="callout" presStyleIdx="3" presStyleCnt="11"/>
      <dgm:spPr/>
      <dgm:t>
        <a:bodyPr/>
        <a:lstStyle/>
        <a:p>
          <a:endParaRPr lang="ru-RU"/>
        </a:p>
      </dgm:t>
    </dgm:pt>
    <dgm:pt modelId="{FBF5FF93-E43F-415E-82C8-740B68DCF712}" type="pres">
      <dgm:prSet presAssocID="{9D8E2985-B639-41FB-9463-F9E8024CBBE6}" presName="vertSpace2b" presStyleCnt="0"/>
      <dgm:spPr/>
      <dgm:t>
        <a:bodyPr/>
        <a:lstStyle/>
        <a:p>
          <a:endParaRPr lang="ru-RU"/>
        </a:p>
      </dgm:t>
    </dgm:pt>
    <dgm:pt modelId="{511653D7-196D-402A-B76F-F1E662F0319D}" type="pres">
      <dgm:prSet presAssocID="{C0DF2160-03F8-425E-9459-C45EEE0BB7B1}" presName="horz2" presStyleCnt="0"/>
      <dgm:spPr/>
      <dgm:t>
        <a:bodyPr/>
        <a:lstStyle/>
        <a:p>
          <a:endParaRPr lang="ru-RU"/>
        </a:p>
      </dgm:t>
    </dgm:pt>
    <dgm:pt modelId="{C010236A-D857-46C6-B554-A71B02ABF359}" type="pres">
      <dgm:prSet presAssocID="{C0DF2160-03F8-425E-9459-C45EEE0BB7B1}" presName="horzSpace2" presStyleCnt="0"/>
      <dgm:spPr/>
      <dgm:t>
        <a:bodyPr/>
        <a:lstStyle/>
        <a:p>
          <a:endParaRPr lang="ru-RU"/>
        </a:p>
      </dgm:t>
    </dgm:pt>
    <dgm:pt modelId="{2C792FA1-A939-4244-8179-EC2FAFCB6638}" type="pres">
      <dgm:prSet presAssocID="{C0DF2160-03F8-425E-9459-C45EEE0BB7B1}" presName="tx2" presStyleLbl="revTx" presStyleIdx="6" presStyleCnt="14"/>
      <dgm:spPr/>
      <dgm:t>
        <a:bodyPr/>
        <a:lstStyle/>
        <a:p>
          <a:endParaRPr lang="ru-RU"/>
        </a:p>
      </dgm:t>
    </dgm:pt>
    <dgm:pt modelId="{866DA5A4-45A3-4B9F-AD09-19CCDF1713F5}" type="pres">
      <dgm:prSet presAssocID="{C0DF2160-03F8-425E-9459-C45EEE0BB7B1}" presName="vert2" presStyleCnt="0"/>
      <dgm:spPr/>
      <dgm:t>
        <a:bodyPr/>
        <a:lstStyle/>
        <a:p>
          <a:endParaRPr lang="ru-RU"/>
        </a:p>
      </dgm:t>
    </dgm:pt>
    <dgm:pt modelId="{2EF40CA0-DED1-41F2-B32C-67F953A5DB2E}" type="pres">
      <dgm:prSet presAssocID="{C0DF2160-03F8-425E-9459-C45EEE0BB7B1}" presName="thinLine2b" presStyleLbl="callout" presStyleIdx="4" presStyleCnt="11"/>
      <dgm:spPr/>
      <dgm:t>
        <a:bodyPr/>
        <a:lstStyle/>
        <a:p>
          <a:endParaRPr lang="ru-RU"/>
        </a:p>
      </dgm:t>
    </dgm:pt>
    <dgm:pt modelId="{527D3879-CF4C-4A2F-9704-5A3AA1E20AF4}" type="pres">
      <dgm:prSet presAssocID="{C0DF2160-03F8-425E-9459-C45EEE0BB7B1}" presName="vertSpace2b" presStyleCnt="0"/>
      <dgm:spPr/>
      <dgm:t>
        <a:bodyPr/>
        <a:lstStyle/>
        <a:p>
          <a:endParaRPr lang="ru-RU"/>
        </a:p>
      </dgm:t>
    </dgm:pt>
    <dgm:pt modelId="{498C7AD3-95D6-4EBF-A5EA-E0CAC0B2C5B9}" type="pres">
      <dgm:prSet presAssocID="{C6AB5CFE-BDAD-4EDD-95E8-9CB9343A58AC}" presName="horz2" presStyleCnt="0"/>
      <dgm:spPr/>
      <dgm:t>
        <a:bodyPr/>
        <a:lstStyle/>
        <a:p>
          <a:endParaRPr lang="ru-RU"/>
        </a:p>
      </dgm:t>
    </dgm:pt>
    <dgm:pt modelId="{AE02110F-0E52-4091-9AAD-BC4EB4A3BAD4}" type="pres">
      <dgm:prSet presAssocID="{C6AB5CFE-BDAD-4EDD-95E8-9CB9343A58AC}" presName="horzSpace2" presStyleCnt="0"/>
      <dgm:spPr/>
      <dgm:t>
        <a:bodyPr/>
        <a:lstStyle/>
        <a:p>
          <a:endParaRPr lang="ru-RU"/>
        </a:p>
      </dgm:t>
    </dgm:pt>
    <dgm:pt modelId="{AE129466-C5F8-4676-91DD-1040393E15F4}" type="pres">
      <dgm:prSet presAssocID="{C6AB5CFE-BDAD-4EDD-95E8-9CB9343A58AC}" presName="tx2" presStyleLbl="revTx" presStyleIdx="7" presStyleCnt="14"/>
      <dgm:spPr/>
      <dgm:t>
        <a:bodyPr/>
        <a:lstStyle/>
        <a:p>
          <a:endParaRPr lang="ru-RU"/>
        </a:p>
      </dgm:t>
    </dgm:pt>
    <dgm:pt modelId="{F50226D9-A63C-47F5-816E-ED8296717B64}" type="pres">
      <dgm:prSet presAssocID="{C6AB5CFE-BDAD-4EDD-95E8-9CB9343A58AC}" presName="vert2" presStyleCnt="0"/>
      <dgm:spPr/>
      <dgm:t>
        <a:bodyPr/>
        <a:lstStyle/>
        <a:p>
          <a:endParaRPr lang="ru-RU"/>
        </a:p>
      </dgm:t>
    </dgm:pt>
    <dgm:pt modelId="{1F5B484E-E693-47B3-9AFB-D4E7A821B6C3}" type="pres">
      <dgm:prSet presAssocID="{C6AB5CFE-BDAD-4EDD-95E8-9CB9343A58AC}" presName="thinLine2b" presStyleLbl="callout" presStyleIdx="5" presStyleCnt="11"/>
      <dgm:spPr/>
      <dgm:t>
        <a:bodyPr/>
        <a:lstStyle/>
        <a:p>
          <a:endParaRPr lang="ru-RU"/>
        </a:p>
      </dgm:t>
    </dgm:pt>
    <dgm:pt modelId="{9F432D25-C1EB-4018-8A33-FDF625E8B0F3}" type="pres">
      <dgm:prSet presAssocID="{C6AB5CFE-BDAD-4EDD-95E8-9CB9343A58AC}" presName="vertSpace2b" presStyleCnt="0"/>
      <dgm:spPr/>
      <dgm:t>
        <a:bodyPr/>
        <a:lstStyle/>
        <a:p>
          <a:endParaRPr lang="ru-RU"/>
        </a:p>
      </dgm:t>
    </dgm:pt>
    <dgm:pt modelId="{5300F90C-3213-4198-94D1-3DA42926D160}" type="pres">
      <dgm:prSet presAssocID="{5E9567E3-B86C-4B4D-B3A6-B41894063C8D}" presName="horz2" presStyleCnt="0"/>
      <dgm:spPr/>
      <dgm:t>
        <a:bodyPr/>
        <a:lstStyle/>
        <a:p>
          <a:endParaRPr lang="ru-RU"/>
        </a:p>
      </dgm:t>
    </dgm:pt>
    <dgm:pt modelId="{97EBB5B3-6B56-4FDC-925E-BAB04813E274}" type="pres">
      <dgm:prSet presAssocID="{5E9567E3-B86C-4B4D-B3A6-B41894063C8D}" presName="horzSpace2" presStyleCnt="0"/>
      <dgm:spPr/>
      <dgm:t>
        <a:bodyPr/>
        <a:lstStyle/>
        <a:p>
          <a:endParaRPr lang="ru-RU"/>
        </a:p>
      </dgm:t>
    </dgm:pt>
    <dgm:pt modelId="{506DA204-C7EC-4DCE-B7FB-1F0A68217576}" type="pres">
      <dgm:prSet presAssocID="{5E9567E3-B86C-4B4D-B3A6-B41894063C8D}" presName="tx2" presStyleLbl="revTx" presStyleIdx="8" presStyleCnt="14"/>
      <dgm:spPr/>
      <dgm:t>
        <a:bodyPr/>
        <a:lstStyle/>
        <a:p>
          <a:endParaRPr lang="ru-RU"/>
        </a:p>
      </dgm:t>
    </dgm:pt>
    <dgm:pt modelId="{CECB4238-63C5-4685-8582-9918B0DBC8D5}" type="pres">
      <dgm:prSet presAssocID="{5E9567E3-B86C-4B4D-B3A6-B41894063C8D}" presName="vert2" presStyleCnt="0"/>
      <dgm:spPr/>
      <dgm:t>
        <a:bodyPr/>
        <a:lstStyle/>
        <a:p>
          <a:endParaRPr lang="ru-RU"/>
        </a:p>
      </dgm:t>
    </dgm:pt>
    <dgm:pt modelId="{318418C8-EC4E-4315-994B-D4C66C636540}" type="pres">
      <dgm:prSet presAssocID="{5E9567E3-B86C-4B4D-B3A6-B41894063C8D}" presName="thinLine2b" presStyleLbl="callout" presStyleIdx="6" presStyleCnt="11"/>
      <dgm:spPr/>
      <dgm:t>
        <a:bodyPr/>
        <a:lstStyle/>
        <a:p>
          <a:endParaRPr lang="ru-RU"/>
        </a:p>
      </dgm:t>
    </dgm:pt>
    <dgm:pt modelId="{080B2AF1-AAEB-42AD-88FE-E6EDB59FE0D1}" type="pres">
      <dgm:prSet presAssocID="{5E9567E3-B86C-4B4D-B3A6-B41894063C8D}" presName="vertSpace2b" presStyleCnt="0"/>
      <dgm:spPr/>
      <dgm:t>
        <a:bodyPr/>
        <a:lstStyle/>
        <a:p>
          <a:endParaRPr lang="ru-RU"/>
        </a:p>
      </dgm:t>
    </dgm:pt>
    <dgm:pt modelId="{284C3E7B-1C96-4E1C-9106-EBB645BBB063}" type="pres">
      <dgm:prSet presAssocID="{101CCF96-D134-4430-80F6-FB4E4AF369A4}" presName="horz2" presStyleCnt="0"/>
      <dgm:spPr/>
      <dgm:t>
        <a:bodyPr/>
        <a:lstStyle/>
        <a:p>
          <a:endParaRPr lang="ru-RU"/>
        </a:p>
      </dgm:t>
    </dgm:pt>
    <dgm:pt modelId="{C89CD573-FCD2-4C95-A5D8-AACBCAFC45B2}" type="pres">
      <dgm:prSet presAssocID="{101CCF96-D134-4430-80F6-FB4E4AF369A4}" presName="horzSpace2" presStyleCnt="0"/>
      <dgm:spPr/>
      <dgm:t>
        <a:bodyPr/>
        <a:lstStyle/>
        <a:p>
          <a:endParaRPr lang="ru-RU"/>
        </a:p>
      </dgm:t>
    </dgm:pt>
    <dgm:pt modelId="{38AC6A89-628B-4F22-82F6-EC0EE626B52D}" type="pres">
      <dgm:prSet presAssocID="{101CCF96-D134-4430-80F6-FB4E4AF369A4}" presName="tx2" presStyleLbl="revTx" presStyleIdx="9" presStyleCnt="14"/>
      <dgm:spPr/>
      <dgm:t>
        <a:bodyPr/>
        <a:lstStyle/>
        <a:p>
          <a:endParaRPr lang="ru-RU"/>
        </a:p>
      </dgm:t>
    </dgm:pt>
    <dgm:pt modelId="{395E2E68-D24C-41AF-A35F-8D2603B989B4}" type="pres">
      <dgm:prSet presAssocID="{101CCF96-D134-4430-80F6-FB4E4AF369A4}" presName="vert2" presStyleCnt="0"/>
      <dgm:spPr/>
      <dgm:t>
        <a:bodyPr/>
        <a:lstStyle/>
        <a:p>
          <a:endParaRPr lang="ru-RU"/>
        </a:p>
      </dgm:t>
    </dgm:pt>
    <dgm:pt modelId="{8DD4CA08-D4FC-4AF4-BAFD-BB7F0C6D0EC8}" type="pres">
      <dgm:prSet presAssocID="{101CCF96-D134-4430-80F6-FB4E4AF369A4}" presName="thinLine2b" presStyleLbl="callout" presStyleIdx="7" presStyleCnt="11"/>
      <dgm:spPr/>
      <dgm:t>
        <a:bodyPr/>
        <a:lstStyle/>
        <a:p>
          <a:endParaRPr lang="ru-RU"/>
        </a:p>
      </dgm:t>
    </dgm:pt>
    <dgm:pt modelId="{0F1C898C-77B8-4DBC-A3DF-54951A522EBE}" type="pres">
      <dgm:prSet presAssocID="{101CCF96-D134-4430-80F6-FB4E4AF369A4}" presName="vertSpace2b" presStyleCnt="0"/>
      <dgm:spPr/>
      <dgm:t>
        <a:bodyPr/>
        <a:lstStyle/>
        <a:p>
          <a:endParaRPr lang="ru-RU"/>
        </a:p>
      </dgm:t>
    </dgm:pt>
    <dgm:pt modelId="{C57CE14F-1670-4F8C-AA22-FD778A427A7D}" type="pres">
      <dgm:prSet presAssocID="{43B0C314-CAF7-4B39-8607-C0A882AA8815}" presName="thickLine" presStyleLbl="alignNode1" presStyleIdx="2" presStyleCnt="3"/>
      <dgm:spPr/>
      <dgm:t>
        <a:bodyPr/>
        <a:lstStyle/>
        <a:p>
          <a:endParaRPr lang="ru-RU"/>
        </a:p>
      </dgm:t>
    </dgm:pt>
    <dgm:pt modelId="{971CB1CC-6BFA-4B7F-B8D9-65F4F615C05F}" type="pres">
      <dgm:prSet presAssocID="{43B0C314-CAF7-4B39-8607-C0A882AA8815}" presName="horz1" presStyleCnt="0"/>
      <dgm:spPr/>
      <dgm:t>
        <a:bodyPr/>
        <a:lstStyle/>
        <a:p>
          <a:endParaRPr lang="ru-RU"/>
        </a:p>
      </dgm:t>
    </dgm:pt>
    <dgm:pt modelId="{6F10740A-00E2-4CE4-964E-99AADB25B9D5}" type="pres">
      <dgm:prSet presAssocID="{43B0C314-CAF7-4B39-8607-C0A882AA8815}" presName="tx1" presStyleLbl="revTx" presStyleIdx="10" presStyleCnt="14"/>
      <dgm:spPr/>
      <dgm:t>
        <a:bodyPr/>
        <a:lstStyle/>
        <a:p>
          <a:endParaRPr lang="ru-RU"/>
        </a:p>
      </dgm:t>
    </dgm:pt>
    <dgm:pt modelId="{4BC8B7B0-6D9B-44BB-A30F-DEDFA457DE0C}" type="pres">
      <dgm:prSet presAssocID="{43B0C314-CAF7-4B39-8607-C0A882AA8815}" presName="vert1" presStyleCnt="0"/>
      <dgm:spPr/>
      <dgm:t>
        <a:bodyPr/>
        <a:lstStyle/>
        <a:p>
          <a:endParaRPr lang="ru-RU"/>
        </a:p>
      </dgm:t>
    </dgm:pt>
    <dgm:pt modelId="{39BD1DF7-7157-4F81-9E99-9B4767CB9638}" type="pres">
      <dgm:prSet presAssocID="{F52E1838-8366-4558-BA9C-5EABD9212B55}" presName="vertSpace2a" presStyleCnt="0"/>
      <dgm:spPr/>
      <dgm:t>
        <a:bodyPr/>
        <a:lstStyle/>
        <a:p>
          <a:endParaRPr lang="ru-RU"/>
        </a:p>
      </dgm:t>
    </dgm:pt>
    <dgm:pt modelId="{90C25FA7-9632-4827-B533-BAC42E7FBB44}" type="pres">
      <dgm:prSet presAssocID="{F52E1838-8366-4558-BA9C-5EABD9212B55}" presName="horz2" presStyleCnt="0"/>
      <dgm:spPr/>
      <dgm:t>
        <a:bodyPr/>
        <a:lstStyle/>
        <a:p>
          <a:endParaRPr lang="ru-RU"/>
        </a:p>
      </dgm:t>
    </dgm:pt>
    <dgm:pt modelId="{B19787AB-B9A3-452E-BFE7-996552274931}" type="pres">
      <dgm:prSet presAssocID="{F52E1838-8366-4558-BA9C-5EABD9212B55}" presName="horzSpace2" presStyleCnt="0"/>
      <dgm:spPr/>
      <dgm:t>
        <a:bodyPr/>
        <a:lstStyle/>
        <a:p>
          <a:endParaRPr lang="ru-RU"/>
        </a:p>
      </dgm:t>
    </dgm:pt>
    <dgm:pt modelId="{04E9399D-D2CE-4FEF-AA77-427A71F963A8}" type="pres">
      <dgm:prSet presAssocID="{F52E1838-8366-4558-BA9C-5EABD9212B55}" presName="tx2" presStyleLbl="revTx" presStyleIdx="11" presStyleCnt="14"/>
      <dgm:spPr/>
      <dgm:t>
        <a:bodyPr/>
        <a:lstStyle/>
        <a:p>
          <a:endParaRPr lang="ru-RU"/>
        </a:p>
      </dgm:t>
    </dgm:pt>
    <dgm:pt modelId="{F18DB3FC-C4F4-4F3E-AAA8-38D8A3D99EC2}" type="pres">
      <dgm:prSet presAssocID="{F52E1838-8366-4558-BA9C-5EABD9212B55}" presName="vert2" presStyleCnt="0"/>
      <dgm:spPr/>
      <dgm:t>
        <a:bodyPr/>
        <a:lstStyle/>
        <a:p>
          <a:endParaRPr lang="ru-RU"/>
        </a:p>
      </dgm:t>
    </dgm:pt>
    <dgm:pt modelId="{79EC3462-6212-4633-ABD1-309699231484}" type="pres">
      <dgm:prSet presAssocID="{F52E1838-8366-4558-BA9C-5EABD9212B55}" presName="thinLine2b" presStyleLbl="callout" presStyleIdx="8" presStyleCnt="11"/>
      <dgm:spPr/>
      <dgm:t>
        <a:bodyPr/>
        <a:lstStyle/>
        <a:p>
          <a:endParaRPr lang="ru-RU"/>
        </a:p>
      </dgm:t>
    </dgm:pt>
    <dgm:pt modelId="{CA9B9E49-D415-45E0-8348-9374D3CB9B28}" type="pres">
      <dgm:prSet presAssocID="{F52E1838-8366-4558-BA9C-5EABD9212B55}" presName="vertSpace2b" presStyleCnt="0"/>
      <dgm:spPr/>
      <dgm:t>
        <a:bodyPr/>
        <a:lstStyle/>
        <a:p>
          <a:endParaRPr lang="ru-RU"/>
        </a:p>
      </dgm:t>
    </dgm:pt>
    <dgm:pt modelId="{EFC70861-DFEC-4E27-BA4A-1F5652015BDA}" type="pres">
      <dgm:prSet presAssocID="{4A698F70-6082-4F68-B442-59F05328824D}" presName="horz2" presStyleCnt="0"/>
      <dgm:spPr/>
      <dgm:t>
        <a:bodyPr/>
        <a:lstStyle/>
        <a:p>
          <a:endParaRPr lang="ru-RU"/>
        </a:p>
      </dgm:t>
    </dgm:pt>
    <dgm:pt modelId="{5562F1EF-2093-4767-AF5C-E2C5B5711FD9}" type="pres">
      <dgm:prSet presAssocID="{4A698F70-6082-4F68-B442-59F05328824D}" presName="horzSpace2" presStyleCnt="0"/>
      <dgm:spPr/>
      <dgm:t>
        <a:bodyPr/>
        <a:lstStyle/>
        <a:p>
          <a:endParaRPr lang="ru-RU"/>
        </a:p>
      </dgm:t>
    </dgm:pt>
    <dgm:pt modelId="{B0C3E227-6076-40A7-9635-4915513BBE94}" type="pres">
      <dgm:prSet presAssocID="{4A698F70-6082-4F68-B442-59F05328824D}" presName="tx2" presStyleLbl="revTx" presStyleIdx="12" presStyleCnt="14"/>
      <dgm:spPr/>
      <dgm:t>
        <a:bodyPr/>
        <a:lstStyle/>
        <a:p>
          <a:endParaRPr lang="ru-RU"/>
        </a:p>
      </dgm:t>
    </dgm:pt>
    <dgm:pt modelId="{3F5FB221-149B-41D0-8EA9-D4A91C1893C5}" type="pres">
      <dgm:prSet presAssocID="{4A698F70-6082-4F68-B442-59F05328824D}" presName="vert2" presStyleCnt="0"/>
      <dgm:spPr/>
      <dgm:t>
        <a:bodyPr/>
        <a:lstStyle/>
        <a:p>
          <a:endParaRPr lang="ru-RU"/>
        </a:p>
      </dgm:t>
    </dgm:pt>
    <dgm:pt modelId="{6F0C0119-6A83-4335-84DE-C5984CF993BB}" type="pres">
      <dgm:prSet presAssocID="{4A698F70-6082-4F68-B442-59F05328824D}" presName="thinLine2b" presStyleLbl="callout" presStyleIdx="9" presStyleCnt="11"/>
      <dgm:spPr/>
      <dgm:t>
        <a:bodyPr/>
        <a:lstStyle/>
        <a:p>
          <a:endParaRPr lang="ru-RU"/>
        </a:p>
      </dgm:t>
    </dgm:pt>
    <dgm:pt modelId="{17BCAF27-D2AA-431E-A1D0-11463670474A}" type="pres">
      <dgm:prSet presAssocID="{4A698F70-6082-4F68-B442-59F05328824D}" presName="vertSpace2b" presStyleCnt="0"/>
      <dgm:spPr/>
      <dgm:t>
        <a:bodyPr/>
        <a:lstStyle/>
        <a:p>
          <a:endParaRPr lang="ru-RU"/>
        </a:p>
      </dgm:t>
    </dgm:pt>
    <dgm:pt modelId="{0C4317D6-F725-4DE3-9CB4-D05327C38E2A}" type="pres">
      <dgm:prSet presAssocID="{E2822291-13A8-4D52-B084-55F2C2DA4377}" presName="horz2" presStyleCnt="0"/>
      <dgm:spPr/>
      <dgm:t>
        <a:bodyPr/>
        <a:lstStyle/>
        <a:p>
          <a:endParaRPr lang="ru-RU"/>
        </a:p>
      </dgm:t>
    </dgm:pt>
    <dgm:pt modelId="{9AF65637-EF33-485E-A95B-FE007B4E2D47}" type="pres">
      <dgm:prSet presAssocID="{E2822291-13A8-4D52-B084-55F2C2DA4377}" presName="horzSpace2" presStyleCnt="0"/>
      <dgm:spPr/>
      <dgm:t>
        <a:bodyPr/>
        <a:lstStyle/>
        <a:p>
          <a:endParaRPr lang="ru-RU"/>
        </a:p>
      </dgm:t>
    </dgm:pt>
    <dgm:pt modelId="{41FA0AE3-FD0A-417A-9EB9-448B42B05A07}" type="pres">
      <dgm:prSet presAssocID="{E2822291-13A8-4D52-B084-55F2C2DA4377}" presName="tx2" presStyleLbl="revTx" presStyleIdx="13" presStyleCnt="14"/>
      <dgm:spPr/>
      <dgm:t>
        <a:bodyPr/>
        <a:lstStyle/>
        <a:p>
          <a:endParaRPr lang="ru-RU"/>
        </a:p>
      </dgm:t>
    </dgm:pt>
    <dgm:pt modelId="{7093DC53-992E-48C5-90E7-E6911E18C170}" type="pres">
      <dgm:prSet presAssocID="{E2822291-13A8-4D52-B084-55F2C2DA4377}" presName="vert2" presStyleCnt="0"/>
      <dgm:spPr/>
      <dgm:t>
        <a:bodyPr/>
        <a:lstStyle/>
        <a:p>
          <a:endParaRPr lang="ru-RU"/>
        </a:p>
      </dgm:t>
    </dgm:pt>
    <dgm:pt modelId="{7866E441-E7D5-4A91-939B-B00335C75E9E}" type="pres">
      <dgm:prSet presAssocID="{E2822291-13A8-4D52-B084-55F2C2DA4377}" presName="thinLine2b" presStyleLbl="callout" presStyleIdx="10" presStyleCnt="11"/>
      <dgm:spPr/>
      <dgm:t>
        <a:bodyPr/>
        <a:lstStyle/>
        <a:p>
          <a:endParaRPr lang="ru-RU"/>
        </a:p>
      </dgm:t>
    </dgm:pt>
    <dgm:pt modelId="{16E5D5A5-3718-4018-A2B4-185E20BB0B8B}" type="pres">
      <dgm:prSet presAssocID="{E2822291-13A8-4D52-B084-55F2C2DA4377}" presName="vertSpace2b" presStyleCnt="0"/>
      <dgm:spPr/>
      <dgm:t>
        <a:bodyPr/>
        <a:lstStyle/>
        <a:p>
          <a:endParaRPr lang="ru-RU"/>
        </a:p>
      </dgm:t>
    </dgm:pt>
  </dgm:ptLst>
  <dgm:cxnLst>
    <dgm:cxn modelId="{17838AC9-F898-4741-8A6B-4C988D66EAEA}" srcId="{2F5FFED3-2E90-4282-8DD9-C2F9676EF779}" destId="{2D0FF191-1A3A-4409-9AC6-5F706158E7AA}" srcOrd="0" destOrd="0" parTransId="{D8F85C21-72C8-45AF-B816-284C3A6A3295}" sibTransId="{F64B65C2-C5D8-42E7-A474-4C0C67399C5F}"/>
    <dgm:cxn modelId="{237182DC-78B0-4F14-B236-B9DD0FCE0881}" srcId="{43D4C912-3D4B-4482-95A8-38477FFCBD71}" destId="{2F5FFED3-2E90-4282-8DD9-C2F9676EF779}" srcOrd="0" destOrd="0" parTransId="{7EF4AC42-C36D-460A-892F-B041CD0C9266}" sibTransId="{9C84FAA4-FFCF-4696-A152-723B83F7AD25}"/>
    <dgm:cxn modelId="{D4D1CEB6-D997-4CB9-A4B4-DE0D5EFE855E}" srcId="{43D4C912-3D4B-4482-95A8-38477FFCBD71}" destId="{143AB9F4-58B0-49EA-8457-53C306369432}" srcOrd="1" destOrd="0" parTransId="{A91AAED7-82B2-491B-9D4C-D262BB9E807B}" sibTransId="{2A1152BA-A8C3-4FCA-B70A-5C54F2443EF0}"/>
    <dgm:cxn modelId="{8D7686BC-3754-4223-ADE7-8D62EF6917D1}" type="presOf" srcId="{F52E1838-8366-4558-BA9C-5EABD9212B55}" destId="{04E9399D-D2CE-4FEF-AA77-427A71F963A8}" srcOrd="0" destOrd="0" presId="urn:microsoft.com/office/officeart/2008/layout/LinedList"/>
    <dgm:cxn modelId="{2ED11022-A6D9-4147-9630-ACB5BBA4E953}" type="presOf" srcId="{4A698F70-6082-4F68-B442-59F05328824D}" destId="{B0C3E227-6076-40A7-9635-4915513BBE94}" srcOrd="0" destOrd="0" presId="urn:microsoft.com/office/officeart/2008/layout/LinedList"/>
    <dgm:cxn modelId="{4BEDBA35-41FC-42AF-9F75-02908CD6D4A7}" type="presOf" srcId="{E2822291-13A8-4D52-B084-55F2C2DA4377}" destId="{41FA0AE3-FD0A-417A-9EB9-448B42B05A07}" srcOrd="0" destOrd="0" presId="urn:microsoft.com/office/officeart/2008/layout/LinedList"/>
    <dgm:cxn modelId="{2070A79D-C816-4D7E-BE22-2922FB73EBC5}" type="presOf" srcId="{C6AB5CFE-BDAD-4EDD-95E8-9CB9343A58AC}" destId="{AE129466-C5F8-4676-91DD-1040393E15F4}" srcOrd="0" destOrd="0" presId="urn:microsoft.com/office/officeart/2008/layout/LinedList"/>
    <dgm:cxn modelId="{897DFF64-B50D-427D-9DB1-D1DC08BD29C3}" type="presOf" srcId="{101CCF96-D134-4430-80F6-FB4E4AF369A4}" destId="{38AC6A89-628B-4F22-82F6-EC0EE626B52D}" srcOrd="0" destOrd="0" presId="urn:microsoft.com/office/officeart/2008/layout/LinedList"/>
    <dgm:cxn modelId="{573B157E-61D6-4757-AFB2-60D0C4705330}" srcId="{43B0C314-CAF7-4B39-8607-C0A882AA8815}" destId="{F52E1838-8366-4558-BA9C-5EABD9212B55}" srcOrd="0" destOrd="0" parTransId="{78124E4D-D53C-46D7-8C18-7704BC11C3B5}" sibTransId="{BA8BF470-EDB9-48B8-83EB-7166FF27C74F}"/>
    <dgm:cxn modelId="{2A9B99D0-F56C-495B-8CC7-A33025792292}" type="presOf" srcId="{E7AE1583-BEAC-48FA-8D3A-F7C590A680CC}" destId="{3DAC28A3-F906-4327-8875-A76953ECB76B}" srcOrd="0" destOrd="0" presId="urn:microsoft.com/office/officeart/2008/layout/LinedList"/>
    <dgm:cxn modelId="{50564C9B-4063-4336-8D9B-B8EEAC90D714}" type="presOf" srcId="{B30ADF25-7BD4-465B-938D-2C75683FF7A1}" destId="{151BFE37-30DF-4AC4-B19A-5AA4453585D8}" srcOrd="0" destOrd="0" presId="urn:microsoft.com/office/officeart/2008/layout/LinedList"/>
    <dgm:cxn modelId="{BC1CD668-3C51-438F-BCDE-2CD8F0F2C5BC}" srcId="{2F5FFED3-2E90-4282-8DD9-C2F9676EF779}" destId="{B30ADF25-7BD4-465B-938D-2C75683FF7A1}" srcOrd="1" destOrd="0" parTransId="{DFFE755C-3F83-42EE-8FE2-1514836A31BF}" sibTransId="{48879ABA-EE25-4AF9-AC1B-DAC31890D0D6}"/>
    <dgm:cxn modelId="{C07319D3-B654-4B81-8035-051AB6FEC7D6}" srcId="{143AB9F4-58B0-49EA-8457-53C306369432}" destId="{5E9567E3-B86C-4B4D-B3A6-B41894063C8D}" srcOrd="3" destOrd="0" parTransId="{1D9CD95E-33C7-4208-AD8A-0C2D6EBE6B1E}" sibTransId="{4B5E63D6-0AC9-4945-80BC-17AC66DEAD77}"/>
    <dgm:cxn modelId="{4D205444-4AF9-4419-ABFE-357C3D59C0D7}" type="presOf" srcId="{43B0C314-CAF7-4B39-8607-C0A882AA8815}" destId="{6F10740A-00E2-4CE4-964E-99AADB25B9D5}" srcOrd="0" destOrd="0" presId="urn:microsoft.com/office/officeart/2008/layout/LinedList"/>
    <dgm:cxn modelId="{3A675BA3-25D2-4742-B9CC-E95902A3D6BF}" srcId="{143AB9F4-58B0-49EA-8457-53C306369432}" destId="{101CCF96-D134-4430-80F6-FB4E4AF369A4}" srcOrd="4" destOrd="0" parTransId="{3B525DCE-AE30-4274-BB58-57D9CB1034D2}" sibTransId="{1A951988-669B-49A5-93E1-D53EF866E608}"/>
    <dgm:cxn modelId="{DE0BCC66-D0D3-41B6-B6A0-EE7B90092702}" srcId="{143AB9F4-58B0-49EA-8457-53C306369432}" destId="{C0DF2160-03F8-425E-9459-C45EEE0BB7B1}" srcOrd="1" destOrd="0" parTransId="{F1340CF4-42DD-43E2-85DD-EB8FBAE2F908}" sibTransId="{D1802FBF-6F03-41D6-9A61-D774F0C8339B}"/>
    <dgm:cxn modelId="{F38F34E2-12A7-47F0-BB80-0A2319B9B04D}" type="presOf" srcId="{2D0FF191-1A3A-4409-9AC6-5F706158E7AA}" destId="{78051DCD-8641-4EE4-9C90-77004742A42A}" srcOrd="0" destOrd="0" presId="urn:microsoft.com/office/officeart/2008/layout/LinedList"/>
    <dgm:cxn modelId="{20914D58-4EF8-47BE-807A-28181A0FD489}" srcId="{143AB9F4-58B0-49EA-8457-53C306369432}" destId="{9D8E2985-B639-41FB-9463-F9E8024CBBE6}" srcOrd="0" destOrd="0" parTransId="{53BA9915-527C-4213-B333-ABAEFEA275F6}" sibTransId="{0E8F6443-10DA-4899-AB35-093054B44E08}"/>
    <dgm:cxn modelId="{DD813AB3-BC95-41D9-A39E-0A9F0FF4C997}" srcId="{43B0C314-CAF7-4B39-8607-C0A882AA8815}" destId="{E2822291-13A8-4D52-B084-55F2C2DA4377}" srcOrd="2" destOrd="0" parTransId="{97063C33-A197-4D7E-9A8C-9AB552B693BD}" sibTransId="{0D6709A9-D339-43DC-9A95-E1AF3F1CBEA1}"/>
    <dgm:cxn modelId="{EB7158A4-1784-4636-944A-550F42547D23}" srcId="{43D4C912-3D4B-4482-95A8-38477FFCBD71}" destId="{43B0C314-CAF7-4B39-8607-C0A882AA8815}" srcOrd="2" destOrd="0" parTransId="{728ED09D-6620-4A64-906C-0C2E10C21BAB}" sibTransId="{57413C2F-3B93-446D-A7DB-04EDD4E2842B}"/>
    <dgm:cxn modelId="{F8F41C04-5B96-4414-B451-52C77FE099B2}" type="presOf" srcId="{2F5FFED3-2E90-4282-8DD9-C2F9676EF779}" destId="{17F79C77-4C08-42DC-A99A-4A5C1539F610}" srcOrd="0" destOrd="0" presId="urn:microsoft.com/office/officeart/2008/layout/LinedList"/>
    <dgm:cxn modelId="{70961829-13E2-4DF9-A1F2-C46E264B488E}" srcId="{2F5FFED3-2E90-4282-8DD9-C2F9676EF779}" destId="{E7AE1583-BEAC-48FA-8D3A-F7C590A680CC}" srcOrd="2" destOrd="0" parTransId="{270F56DA-B0FE-4911-8DB3-BAB870556486}" sibTransId="{35369F7B-8C3B-4202-A8A7-0E8909FB5868}"/>
    <dgm:cxn modelId="{29D195C9-0B16-4D0D-9AF0-C0F976FAAC53}" type="presOf" srcId="{5E9567E3-B86C-4B4D-B3A6-B41894063C8D}" destId="{506DA204-C7EC-4DCE-B7FB-1F0A68217576}" srcOrd="0" destOrd="0" presId="urn:microsoft.com/office/officeart/2008/layout/LinedList"/>
    <dgm:cxn modelId="{45FB83D7-0008-4E21-A631-3310691ACAF8}" srcId="{143AB9F4-58B0-49EA-8457-53C306369432}" destId="{C6AB5CFE-BDAD-4EDD-95E8-9CB9343A58AC}" srcOrd="2" destOrd="0" parTransId="{64908F6B-A760-47E8-B538-8532D60D94A4}" sibTransId="{0164803C-7C40-43B9-9F23-18AE8D767A6D}"/>
    <dgm:cxn modelId="{236BA632-ED37-4FB8-9374-EFD996269C76}" type="presOf" srcId="{9D8E2985-B639-41FB-9463-F9E8024CBBE6}" destId="{14D5F7D9-0532-4E43-AA7A-59183512C146}" srcOrd="0" destOrd="0" presId="urn:microsoft.com/office/officeart/2008/layout/LinedList"/>
    <dgm:cxn modelId="{0DBB01F4-840E-43EE-BBFE-9F757EB3DA52}" type="presOf" srcId="{43D4C912-3D4B-4482-95A8-38477FFCBD71}" destId="{8E354644-9502-4979-A627-698D62FC4B72}" srcOrd="0" destOrd="0" presId="urn:microsoft.com/office/officeart/2008/layout/LinedList"/>
    <dgm:cxn modelId="{8E5971FC-B695-4DCD-ADD9-4FA04A58D1B0}" type="presOf" srcId="{C0DF2160-03F8-425E-9459-C45EEE0BB7B1}" destId="{2C792FA1-A939-4244-8179-EC2FAFCB6638}" srcOrd="0" destOrd="0" presId="urn:microsoft.com/office/officeart/2008/layout/LinedList"/>
    <dgm:cxn modelId="{CD8866A3-4270-458F-A1D2-9C5106C024C6}" type="presOf" srcId="{143AB9F4-58B0-49EA-8457-53C306369432}" destId="{038D79D6-4A88-4E37-95DD-DC96414469BC}" srcOrd="0" destOrd="0" presId="urn:microsoft.com/office/officeart/2008/layout/LinedList"/>
    <dgm:cxn modelId="{32DE7899-A858-4DBA-BB55-CAD7BC9203B3}" srcId="{43B0C314-CAF7-4B39-8607-C0A882AA8815}" destId="{4A698F70-6082-4F68-B442-59F05328824D}" srcOrd="1" destOrd="0" parTransId="{FA040C91-9CEB-466A-BDDE-A8356DEA363C}" sibTransId="{2D740381-F451-4C72-9605-E98EFB638232}"/>
    <dgm:cxn modelId="{2F6A0F7E-8910-4AC4-B9B9-1AA18F39A451}" type="presParOf" srcId="{8E354644-9502-4979-A627-698D62FC4B72}" destId="{45C9D2F1-A400-4351-98CD-6C0EB3E15903}" srcOrd="0" destOrd="0" presId="urn:microsoft.com/office/officeart/2008/layout/LinedList"/>
    <dgm:cxn modelId="{E28B9CAC-27A0-4780-A7DE-470DE5860EB5}" type="presParOf" srcId="{8E354644-9502-4979-A627-698D62FC4B72}" destId="{F7820711-EEA3-4EC2-A23D-F3EE8C4FD5FC}" srcOrd="1" destOrd="0" presId="urn:microsoft.com/office/officeart/2008/layout/LinedList"/>
    <dgm:cxn modelId="{E94CA4BB-1F4C-4729-8148-1ADCA1C26A60}" type="presParOf" srcId="{F7820711-EEA3-4EC2-A23D-F3EE8C4FD5FC}" destId="{17F79C77-4C08-42DC-A99A-4A5C1539F610}" srcOrd="0" destOrd="0" presId="urn:microsoft.com/office/officeart/2008/layout/LinedList"/>
    <dgm:cxn modelId="{937DD44E-7CA2-4895-83E2-0F7D2549CA57}" type="presParOf" srcId="{F7820711-EEA3-4EC2-A23D-F3EE8C4FD5FC}" destId="{E5B6D53D-DD58-44AB-873A-2EEAC59098D1}" srcOrd="1" destOrd="0" presId="urn:microsoft.com/office/officeart/2008/layout/LinedList"/>
    <dgm:cxn modelId="{A880D450-5FC1-47D5-8B1F-6F77E8764F58}" type="presParOf" srcId="{E5B6D53D-DD58-44AB-873A-2EEAC59098D1}" destId="{BD5DA3CB-50F7-4EAC-8CF4-8C2D7DB162B1}" srcOrd="0" destOrd="0" presId="urn:microsoft.com/office/officeart/2008/layout/LinedList"/>
    <dgm:cxn modelId="{B988C874-AEBC-4121-A871-E20C56E9D74C}" type="presParOf" srcId="{E5B6D53D-DD58-44AB-873A-2EEAC59098D1}" destId="{5392F1A7-7926-4078-A477-1236313814C6}" srcOrd="1" destOrd="0" presId="urn:microsoft.com/office/officeart/2008/layout/LinedList"/>
    <dgm:cxn modelId="{6844C078-4E50-4BCA-B5F9-48F3CED35C23}" type="presParOf" srcId="{5392F1A7-7926-4078-A477-1236313814C6}" destId="{E8050B27-E5B0-45FE-88A0-8BED34EF87C5}" srcOrd="0" destOrd="0" presId="urn:microsoft.com/office/officeart/2008/layout/LinedList"/>
    <dgm:cxn modelId="{CDB2E1A6-3D3B-4899-AA7B-9B31381841C6}" type="presParOf" srcId="{5392F1A7-7926-4078-A477-1236313814C6}" destId="{78051DCD-8641-4EE4-9C90-77004742A42A}" srcOrd="1" destOrd="0" presId="urn:microsoft.com/office/officeart/2008/layout/LinedList"/>
    <dgm:cxn modelId="{307D3779-BAA8-4A7F-B6F4-714316D3B997}" type="presParOf" srcId="{5392F1A7-7926-4078-A477-1236313814C6}" destId="{ED33C1BB-411A-465A-B2B7-62AC4152A87B}" srcOrd="2" destOrd="0" presId="urn:microsoft.com/office/officeart/2008/layout/LinedList"/>
    <dgm:cxn modelId="{9D71F5BE-3995-4541-9568-B8BA1C4AAA51}" type="presParOf" srcId="{E5B6D53D-DD58-44AB-873A-2EEAC59098D1}" destId="{B8ADBF9E-9581-43C4-891E-5866F46E14C2}" srcOrd="2" destOrd="0" presId="urn:microsoft.com/office/officeart/2008/layout/LinedList"/>
    <dgm:cxn modelId="{C69D9C44-D48B-444E-AE85-6D8554729699}" type="presParOf" srcId="{E5B6D53D-DD58-44AB-873A-2EEAC59098D1}" destId="{7C6021F8-0DE1-4A2A-AF79-F5A0D93CC095}" srcOrd="3" destOrd="0" presId="urn:microsoft.com/office/officeart/2008/layout/LinedList"/>
    <dgm:cxn modelId="{78474EC1-1115-423B-B01A-B1A2F339A67A}" type="presParOf" srcId="{E5B6D53D-DD58-44AB-873A-2EEAC59098D1}" destId="{14E9AA79-DA19-4032-8018-B60D5DB0F2CE}" srcOrd="4" destOrd="0" presId="urn:microsoft.com/office/officeart/2008/layout/LinedList"/>
    <dgm:cxn modelId="{0403D976-E719-4FAE-B298-4F0A0D1D06FF}" type="presParOf" srcId="{14E9AA79-DA19-4032-8018-B60D5DB0F2CE}" destId="{FA379EE8-B01E-4CB3-91B2-AF68A90A0499}" srcOrd="0" destOrd="0" presId="urn:microsoft.com/office/officeart/2008/layout/LinedList"/>
    <dgm:cxn modelId="{35D58DD3-3BEF-4631-A19E-AD8E0C078735}" type="presParOf" srcId="{14E9AA79-DA19-4032-8018-B60D5DB0F2CE}" destId="{151BFE37-30DF-4AC4-B19A-5AA4453585D8}" srcOrd="1" destOrd="0" presId="urn:microsoft.com/office/officeart/2008/layout/LinedList"/>
    <dgm:cxn modelId="{247DE9B3-6293-40FC-BA68-9B98AEF4C670}" type="presParOf" srcId="{14E9AA79-DA19-4032-8018-B60D5DB0F2CE}" destId="{501BDC88-40D9-4DEC-924E-4E51AF682140}" srcOrd="2" destOrd="0" presId="urn:microsoft.com/office/officeart/2008/layout/LinedList"/>
    <dgm:cxn modelId="{77F02EE2-D3F3-441F-A7FA-D18C2837FCD4}" type="presParOf" srcId="{E5B6D53D-DD58-44AB-873A-2EEAC59098D1}" destId="{08D11551-02D8-4310-BB20-C0B0EE505F61}" srcOrd="5" destOrd="0" presId="urn:microsoft.com/office/officeart/2008/layout/LinedList"/>
    <dgm:cxn modelId="{8ECDE29C-83DD-484F-9EF7-2D810B7702E8}" type="presParOf" srcId="{E5B6D53D-DD58-44AB-873A-2EEAC59098D1}" destId="{B9024E32-12F0-4DC4-B2A3-A47B26B23497}" srcOrd="6" destOrd="0" presId="urn:microsoft.com/office/officeart/2008/layout/LinedList"/>
    <dgm:cxn modelId="{BD132C17-A914-4E2B-91EB-03FD695D8AA8}" type="presParOf" srcId="{E5B6D53D-DD58-44AB-873A-2EEAC59098D1}" destId="{B1EF3343-14FA-4AA4-86BD-593D86609F6C}" srcOrd="7" destOrd="0" presId="urn:microsoft.com/office/officeart/2008/layout/LinedList"/>
    <dgm:cxn modelId="{98FB1B06-4799-4F71-B3AF-53A2E4BDB340}" type="presParOf" srcId="{B1EF3343-14FA-4AA4-86BD-593D86609F6C}" destId="{6ED47496-E9B1-46FB-8ED9-BD515F46EBE4}" srcOrd="0" destOrd="0" presId="urn:microsoft.com/office/officeart/2008/layout/LinedList"/>
    <dgm:cxn modelId="{64CC60B9-C785-4B5A-A644-D1AF30874DBF}" type="presParOf" srcId="{B1EF3343-14FA-4AA4-86BD-593D86609F6C}" destId="{3DAC28A3-F906-4327-8875-A76953ECB76B}" srcOrd="1" destOrd="0" presId="urn:microsoft.com/office/officeart/2008/layout/LinedList"/>
    <dgm:cxn modelId="{19247C07-6707-4A37-BADE-9C689C0E3EEB}" type="presParOf" srcId="{B1EF3343-14FA-4AA4-86BD-593D86609F6C}" destId="{BE13A555-ADE6-43F4-84DE-6EAF53154641}" srcOrd="2" destOrd="0" presId="urn:microsoft.com/office/officeart/2008/layout/LinedList"/>
    <dgm:cxn modelId="{B8985E0E-F1BD-4EDF-8116-3F9AE7369B40}" type="presParOf" srcId="{E5B6D53D-DD58-44AB-873A-2EEAC59098D1}" destId="{720E3777-66EB-401D-B2BD-CDECE58D168C}" srcOrd="8" destOrd="0" presId="urn:microsoft.com/office/officeart/2008/layout/LinedList"/>
    <dgm:cxn modelId="{040947C5-5AAD-4F62-A9DC-98D66EF7F64A}" type="presParOf" srcId="{E5B6D53D-DD58-44AB-873A-2EEAC59098D1}" destId="{234A1F28-C8F3-42A4-8444-2AE1E04A157D}" srcOrd="9" destOrd="0" presId="urn:microsoft.com/office/officeart/2008/layout/LinedList"/>
    <dgm:cxn modelId="{F02F49D6-6A65-4813-AD83-F7717CD3D5EA}" type="presParOf" srcId="{8E354644-9502-4979-A627-698D62FC4B72}" destId="{85A5269B-5EF6-4FBB-90DF-60349AD2CE30}" srcOrd="2" destOrd="0" presId="urn:microsoft.com/office/officeart/2008/layout/LinedList"/>
    <dgm:cxn modelId="{0FE90B39-6B40-49AF-809B-62C6647B0676}" type="presParOf" srcId="{8E354644-9502-4979-A627-698D62FC4B72}" destId="{12C3BF6D-9099-471E-A690-994AE6A59B7A}" srcOrd="3" destOrd="0" presId="urn:microsoft.com/office/officeart/2008/layout/LinedList"/>
    <dgm:cxn modelId="{4D7D872A-B56B-4AF8-AA6A-6815A0A68D69}" type="presParOf" srcId="{12C3BF6D-9099-471E-A690-994AE6A59B7A}" destId="{038D79D6-4A88-4E37-95DD-DC96414469BC}" srcOrd="0" destOrd="0" presId="urn:microsoft.com/office/officeart/2008/layout/LinedList"/>
    <dgm:cxn modelId="{16FFC51E-23D9-4DDB-A96A-7860A10279F5}" type="presParOf" srcId="{12C3BF6D-9099-471E-A690-994AE6A59B7A}" destId="{9C14517F-E086-43C9-9CC8-00D7683C1D3B}" srcOrd="1" destOrd="0" presId="urn:microsoft.com/office/officeart/2008/layout/LinedList"/>
    <dgm:cxn modelId="{58B057D8-067F-41B7-8B67-77F2857D9423}" type="presParOf" srcId="{9C14517F-E086-43C9-9CC8-00D7683C1D3B}" destId="{A75B4783-D10C-49CF-B5A9-6C8B4B21C5AE}" srcOrd="0" destOrd="0" presId="urn:microsoft.com/office/officeart/2008/layout/LinedList"/>
    <dgm:cxn modelId="{298D3374-FC5A-4431-BD53-62E1BA909A79}" type="presParOf" srcId="{9C14517F-E086-43C9-9CC8-00D7683C1D3B}" destId="{74BAC9C9-4DCE-49EB-88C9-0E63F5D6D625}" srcOrd="1" destOrd="0" presId="urn:microsoft.com/office/officeart/2008/layout/LinedList"/>
    <dgm:cxn modelId="{6B0187D1-9C63-4B0E-9986-A33D909DA51E}" type="presParOf" srcId="{74BAC9C9-4DCE-49EB-88C9-0E63F5D6D625}" destId="{15FB96AD-5D1E-4BDC-93A2-9435AAF1828F}" srcOrd="0" destOrd="0" presId="urn:microsoft.com/office/officeart/2008/layout/LinedList"/>
    <dgm:cxn modelId="{43D6811E-E880-428E-8038-546A54CA92FD}" type="presParOf" srcId="{74BAC9C9-4DCE-49EB-88C9-0E63F5D6D625}" destId="{14D5F7D9-0532-4E43-AA7A-59183512C146}" srcOrd="1" destOrd="0" presId="urn:microsoft.com/office/officeart/2008/layout/LinedList"/>
    <dgm:cxn modelId="{ED7F63F3-778F-47E5-80F2-2352CF02114E}" type="presParOf" srcId="{74BAC9C9-4DCE-49EB-88C9-0E63F5D6D625}" destId="{88659A50-8645-4BF9-A86C-2396D4243CF5}" srcOrd="2" destOrd="0" presId="urn:microsoft.com/office/officeart/2008/layout/LinedList"/>
    <dgm:cxn modelId="{0C143081-8FD3-4A91-BEEC-104399F5A6FD}" type="presParOf" srcId="{9C14517F-E086-43C9-9CC8-00D7683C1D3B}" destId="{F2B287EE-262C-41F9-8945-3B1C41D7B1DC}" srcOrd="2" destOrd="0" presId="urn:microsoft.com/office/officeart/2008/layout/LinedList"/>
    <dgm:cxn modelId="{1DBC895D-A62D-4666-B018-F096B383762F}" type="presParOf" srcId="{9C14517F-E086-43C9-9CC8-00D7683C1D3B}" destId="{FBF5FF93-E43F-415E-82C8-740B68DCF712}" srcOrd="3" destOrd="0" presId="urn:microsoft.com/office/officeart/2008/layout/LinedList"/>
    <dgm:cxn modelId="{71C4CC80-E707-42D3-8A1D-247BC2C1E7FD}" type="presParOf" srcId="{9C14517F-E086-43C9-9CC8-00D7683C1D3B}" destId="{511653D7-196D-402A-B76F-F1E662F0319D}" srcOrd="4" destOrd="0" presId="urn:microsoft.com/office/officeart/2008/layout/LinedList"/>
    <dgm:cxn modelId="{B896B224-7E59-4850-827F-16E291B3BAE5}" type="presParOf" srcId="{511653D7-196D-402A-B76F-F1E662F0319D}" destId="{C010236A-D857-46C6-B554-A71B02ABF359}" srcOrd="0" destOrd="0" presId="urn:microsoft.com/office/officeart/2008/layout/LinedList"/>
    <dgm:cxn modelId="{4FC39F6A-2D59-4483-9530-3A64767EDA78}" type="presParOf" srcId="{511653D7-196D-402A-B76F-F1E662F0319D}" destId="{2C792FA1-A939-4244-8179-EC2FAFCB6638}" srcOrd="1" destOrd="0" presId="urn:microsoft.com/office/officeart/2008/layout/LinedList"/>
    <dgm:cxn modelId="{F5530114-29EC-42A6-85AC-F527CD68882C}" type="presParOf" srcId="{511653D7-196D-402A-B76F-F1E662F0319D}" destId="{866DA5A4-45A3-4B9F-AD09-19CCDF1713F5}" srcOrd="2" destOrd="0" presId="urn:microsoft.com/office/officeart/2008/layout/LinedList"/>
    <dgm:cxn modelId="{3B596334-BC7C-48B9-BCE8-A477EA68B1AC}" type="presParOf" srcId="{9C14517F-E086-43C9-9CC8-00D7683C1D3B}" destId="{2EF40CA0-DED1-41F2-B32C-67F953A5DB2E}" srcOrd="5" destOrd="0" presId="urn:microsoft.com/office/officeart/2008/layout/LinedList"/>
    <dgm:cxn modelId="{0A89FC60-CC76-4286-96EE-E78FE1947603}" type="presParOf" srcId="{9C14517F-E086-43C9-9CC8-00D7683C1D3B}" destId="{527D3879-CF4C-4A2F-9704-5A3AA1E20AF4}" srcOrd="6" destOrd="0" presId="urn:microsoft.com/office/officeart/2008/layout/LinedList"/>
    <dgm:cxn modelId="{B51200E5-CDAD-4096-AAA0-CC2928C8B162}" type="presParOf" srcId="{9C14517F-E086-43C9-9CC8-00D7683C1D3B}" destId="{498C7AD3-95D6-4EBF-A5EA-E0CAC0B2C5B9}" srcOrd="7" destOrd="0" presId="urn:microsoft.com/office/officeart/2008/layout/LinedList"/>
    <dgm:cxn modelId="{209B31C1-4767-486D-888A-F047557BE0FB}" type="presParOf" srcId="{498C7AD3-95D6-4EBF-A5EA-E0CAC0B2C5B9}" destId="{AE02110F-0E52-4091-9AAD-BC4EB4A3BAD4}" srcOrd="0" destOrd="0" presId="urn:microsoft.com/office/officeart/2008/layout/LinedList"/>
    <dgm:cxn modelId="{9108AFD4-C11B-43B7-9B30-C617D3920DBC}" type="presParOf" srcId="{498C7AD3-95D6-4EBF-A5EA-E0CAC0B2C5B9}" destId="{AE129466-C5F8-4676-91DD-1040393E15F4}" srcOrd="1" destOrd="0" presId="urn:microsoft.com/office/officeart/2008/layout/LinedList"/>
    <dgm:cxn modelId="{AF0ABCC2-3A43-4DB8-BCF2-F1A158BECA64}" type="presParOf" srcId="{498C7AD3-95D6-4EBF-A5EA-E0CAC0B2C5B9}" destId="{F50226D9-A63C-47F5-816E-ED8296717B64}" srcOrd="2" destOrd="0" presId="urn:microsoft.com/office/officeart/2008/layout/LinedList"/>
    <dgm:cxn modelId="{157AA63A-6B66-4BDF-8B90-D2FEC0C397A5}" type="presParOf" srcId="{9C14517F-E086-43C9-9CC8-00D7683C1D3B}" destId="{1F5B484E-E693-47B3-9AFB-D4E7A821B6C3}" srcOrd="8" destOrd="0" presId="urn:microsoft.com/office/officeart/2008/layout/LinedList"/>
    <dgm:cxn modelId="{C5E7A7DE-33F3-4C90-84DB-15416CF4D50B}" type="presParOf" srcId="{9C14517F-E086-43C9-9CC8-00D7683C1D3B}" destId="{9F432D25-C1EB-4018-8A33-FDF625E8B0F3}" srcOrd="9" destOrd="0" presId="urn:microsoft.com/office/officeart/2008/layout/LinedList"/>
    <dgm:cxn modelId="{FE102DCE-ED6F-4630-A5DE-2445EA18F7E5}" type="presParOf" srcId="{9C14517F-E086-43C9-9CC8-00D7683C1D3B}" destId="{5300F90C-3213-4198-94D1-3DA42926D160}" srcOrd="10" destOrd="0" presId="urn:microsoft.com/office/officeart/2008/layout/LinedList"/>
    <dgm:cxn modelId="{41187748-4FE5-45CE-82FE-C02EDBFD773C}" type="presParOf" srcId="{5300F90C-3213-4198-94D1-3DA42926D160}" destId="{97EBB5B3-6B56-4FDC-925E-BAB04813E274}" srcOrd="0" destOrd="0" presId="urn:microsoft.com/office/officeart/2008/layout/LinedList"/>
    <dgm:cxn modelId="{222CC3DD-888A-49C5-826B-ECE997CFA33D}" type="presParOf" srcId="{5300F90C-3213-4198-94D1-3DA42926D160}" destId="{506DA204-C7EC-4DCE-B7FB-1F0A68217576}" srcOrd="1" destOrd="0" presId="urn:microsoft.com/office/officeart/2008/layout/LinedList"/>
    <dgm:cxn modelId="{51486156-392F-4465-AC18-6DA3827DFD7B}" type="presParOf" srcId="{5300F90C-3213-4198-94D1-3DA42926D160}" destId="{CECB4238-63C5-4685-8582-9918B0DBC8D5}" srcOrd="2" destOrd="0" presId="urn:microsoft.com/office/officeart/2008/layout/LinedList"/>
    <dgm:cxn modelId="{AF128414-3784-48BF-82B5-7F7E01A725C3}" type="presParOf" srcId="{9C14517F-E086-43C9-9CC8-00D7683C1D3B}" destId="{318418C8-EC4E-4315-994B-D4C66C636540}" srcOrd="11" destOrd="0" presId="urn:microsoft.com/office/officeart/2008/layout/LinedList"/>
    <dgm:cxn modelId="{0C1F7748-0C27-414A-9460-6F7FD07FE7D6}" type="presParOf" srcId="{9C14517F-E086-43C9-9CC8-00D7683C1D3B}" destId="{080B2AF1-AAEB-42AD-88FE-E6EDB59FE0D1}" srcOrd="12" destOrd="0" presId="urn:microsoft.com/office/officeart/2008/layout/LinedList"/>
    <dgm:cxn modelId="{15BFA848-302C-4A6E-A2F8-4BA3996ACE40}" type="presParOf" srcId="{9C14517F-E086-43C9-9CC8-00D7683C1D3B}" destId="{284C3E7B-1C96-4E1C-9106-EBB645BBB063}" srcOrd="13" destOrd="0" presId="urn:microsoft.com/office/officeart/2008/layout/LinedList"/>
    <dgm:cxn modelId="{57B741FA-3A83-40F7-96D4-3407A0B8029F}" type="presParOf" srcId="{284C3E7B-1C96-4E1C-9106-EBB645BBB063}" destId="{C89CD573-FCD2-4C95-A5D8-AACBCAFC45B2}" srcOrd="0" destOrd="0" presId="urn:microsoft.com/office/officeart/2008/layout/LinedList"/>
    <dgm:cxn modelId="{4F9B10ED-F211-4DA6-B6A6-46ED4A3A7AE9}" type="presParOf" srcId="{284C3E7B-1C96-4E1C-9106-EBB645BBB063}" destId="{38AC6A89-628B-4F22-82F6-EC0EE626B52D}" srcOrd="1" destOrd="0" presId="urn:microsoft.com/office/officeart/2008/layout/LinedList"/>
    <dgm:cxn modelId="{C629EE7C-85D7-43ED-AC15-BF290C831B51}" type="presParOf" srcId="{284C3E7B-1C96-4E1C-9106-EBB645BBB063}" destId="{395E2E68-D24C-41AF-A35F-8D2603B989B4}" srcOrd="2" destOrd="0" presId="urn:microsoft.com/office/officeart/2008/layout/LinedList"/>
    <dgm:cxn modelId="{2A80E38A-5448-47B3-ABBF-ABED61EDE075}" type="presParOf" srcId="{9C14517F-E086-43C9-9CC8-00D7683C1D3B}" destId="{8DD4CA08-D4FC-4AF4-BAFD-BB7F0C6D0EC8}" srcOrd="14" destOrd="0" presId="urn:microsoft.com/office/officeart/2008/layout/LinedList"/>
    <dgm:cxn modelId="{F433DFE2-09F3-41A7-9B74-5864F9FE23F6}" type="presParOf" srcId="{9C14517F-E086-43C9-9CC8-00D7683C1D3B}" destId="{0F1C898C-77B8-4DBC-A3DF-54951A522EBE}" srcOrd="15" destOrd="0" presId="urn:microsoft.com/office/officeart/2008/layout/LinedList"/>
    <dgm:cxn modelId="{0EAD5E46-ACD4-4EFD-89DF-C287D20462C1}" type="presParOf" srcId="{8E354644-9502-4979-A627-698D62FC4B72}" destId="{C57CE14F-1670-4F8C-AA22-FD778A427A7D}" srcOrd="4" destOrd="0" presId="urn:microsoft.com/office/officeart/2008/layout/LinedList"/>
    <dgm:cxn modelId="{4F530CBF-87B4-411B-8DC9-26BC649D4FF5}" type="presParOf" srcId="{8E354644-9502-4979-A627-698D62FC4B72}" destId="{971CB1CC-6BFA-4B7F-B8D9-65F4F615C05F}" srcOrd="5" destOrd="0" presId="urn:microsoft.com/office/officeart/2008/layout/LinedList"/>
    <dgm:cxn modelId="{9470A75D-6D90-44F3-904D-B50DCC764BFA}" type="presParOf" srcId="{971CB1CC-6BFA-4B7F-B8D9-65F4F615C05F}" destId="{6F10740A-00E2-4CE4-964E-99AADB25B9D5}" srcOrd="0" destOrd="0" presId="urn:microsoft.com/office/officeart/2008/layout/LinedList"/>
    <dgm:cxn modelId="{C1D4540B-C6FD-4EE0-8DF6-42D35B520961}" type="presParOf" srcId="{971CB1CC-6BFA-4B7F-B8D9-65F4F615C05F}" destId="{4BC8B7B0-6D9B-44BB-A30F-DEDFA457DE0C}" srcOrd="1" destOrd="0" presId="urn:microsoft.com/office/officeart/2008/layout/LinedList"/>
    <dgm:cxn modelId="{17536774-2B36-47CA-9C0B-E828141EE136}" type="presParOf" srcId="{4BC8B7B0-6D9B-44BB-A30F-DEDFA457DE0C}" destId="{39BD1DF7-7157-4F81-9E99-9B4767CB9638}" srcOrd="0" destOrd="0" presId="urn:microsoft.com/office/officeart/2008/layout/LinedList"/>
    <dgm:cxn modelId="{4EB82123-E8BC-4DE9-86AD-94A99D9A9545}" type="presParOf" srcId="{4BC8B7B0-6D9B-44BB-A30F-DEDFA457DE0C}" destId="{90C25FA7-9632-4827-B533-BAC42E7FBB44}" srcOrd="1" destOrd="0" presId="urn:microsoft.com/office/officeart/2008/layout/LinedList"/>
    <dgm:cxn modelId="{522F425E-2529-4DCF-B4DE-A936149DE15D}" type="presParOf" srcId="{90C25FA7-9632-4827-B533-BAC42E7FBB44}" destId="{B19787AB-B9A3-452E-BFE7-996552274931}" srcOrd="0" destOrd="0" presId="urn:microsoft.com/office/officeart/2008/layout/LinedList"/>
    <dgm:cxn modelId="{B14ADD07-11A2-48AA-A18F-C7AA4170D200}" type="presParOf" srcId="{90C25FA7-9632-4827-B533-BAC42E7FBB44}" destId="{04E9399D-D2CE-4FEF-AA77-427A71F963A8}" srcOrd="1" destOrd="0" presId="urn:microsoft.com/office/officeart/2008/layout/LinedList"/>
    <dgm:cxn modelId="{B69E0E14-B1C7-473F-B616-7044203B9C0C}" type="presParOf" srcId="{90C25FA7-9632-4827-B533-BAC42E7FBB44}" destId="{F18DB3FC-C4F4-4F3E-AAA8-38D8A3D99EC2}" srcOrd="2" destOrd="0" presId="urn:microsoft.com/office/officeart/2008/layout/LinedList"/>
    <dgm:cxn modelId="{814AC610-8453-47E5-8F37-7E4501650BC8}" type="presParOf" srcId="{4BC8B7B0-6D9B-44BB-A30F-DEDFA457DE0C}" destId="{79EC3462-6212-4633-ABD1-309699231484}" srcOrd="2" destOrd="0" presId="urn:microsoft.com/office/officeart/2008/layout/LinedList"/>
    <dgm:cxn modelId="{9C1C7634-DE02-4C3C-A026-2EE614657FA1}" type="presParOf" srcId="{4BC8B7B0-6D9B-44BB-A30F-DEDFA457DE0C}" destId="{CA9B9E49-D415-45E0-8348-9374D3CB9B28}" srcOrd="3" destOrd="0" presId="urn:microsoft.com/office/officeart/2008/layout/LinedList"/>
    <dgm:cxn modelId="{B330C6F2-CED3-497C-8252-9A664754FD9C}" type="presParOf" srcId="{4BC8B7B0-6D9B-44BB-A30F-DEDFA457DE0C}" destId="{EFC70861-DFEC-4E27-BA4A-1F5652015BDA}" srcOrd="4" destOrd="0" presId="urn:microsoft.com/office/officeart/2008/layout/LinedList"/>
    <dgm:cxn modelId="{8D2CFC72-79D9-4562-BE87-349094BA3B5E}" type="presParOf" srcId="{EFC70861-DFEC-4E27-BA4A-1F5652015BDA}" destId="{5562F1EF-2093-4767-AF5C-E2C5B5711FD9}" srcOrd="0" destOrd="0" presId="urn:microsoft.com/office/officeart/2008/layout/LinedList"/>
    <dgm:cxn modelId="{BFAF0C58-6689-4798-9F23-BA9CAE30AF3C}" type="presParOf" srcId="{EFC70861-DFEC-4E27-BA4A-1F5652015BDA}" destId="{B0C3E227-6076-40A7-9635-4915513BBE94}" srcOrd="1" destOrd="0" presId="urn:microsoft.com/office/officeart/2008/layout/LinedList"/>
    <dgm:cxn modelId="{3470CFB6-E718-4184-AD96-5E6C4EA1AD00}" type="presParOf" srcId="{EFC70861-DFEC-4E27-BA4A-1F5652015BDA}" destId="{3F5FB221-149B-41D0-8EA9-D4A91C1893C5}" srcOrd="2" destOrd="0" presId="urn:microsoft.com/office/officeart/2008/layout/LinedList"/>
    <dgm:cxn modelId="{6C1160E5-3354-4BB3-8EFB-97E8C36598CB}" type="presParOf" srcId="{4BC8B7B0-6D9B-44BB-A30F-DEDFA457DE0C}" destId="{6F0C0119-6A83-4335-84DE-C5984CF993BB}" srcOrd="5" destOrd="0" presId="urn:microsoft.com/office/officeart/2008/layout/LinedList"/>
    <dgm:cxn modelId="{5F861A9B-86B2-455E-9332-1B8AFBDBCA21}" type="presParOf" srcId="{4BC8B7B0-6D9B-44BB-A30F-DEDFA457DE0C}" destId="{17BCAF27-D2AA-431E-A1D0-11463670474A}" srcOrd="6" destOrd="0" presId="urn:microsoft.com/office/officeart/2008/layout/LinedList"/>
    <dgm:cxn modelId="{774C6668-0F59-4988-BBE6-BBCF99CFEE6A}" type="presParOf" srcId="{4BC8B7B0-6D9B-44BB-A30F-DEDFA457DE0C}" destId="{0C4317D6-F725-4DE3-9CB4-D05327C38E2A}" srcOrd="7" destOrd="0" presId="urn:microsoft.com/office/officeart/2008/layout/LinedList"/>
    <dgm:cxn modelId="{1A10740E-1E18-428F-B55F-ED668EE4C09D}" type="presParOf" srcId="{0C4317D6-F725-4DE3-9CB4-D05327C38E2A}" destId="{9AF65637-EF33-485E-A95B-FE007B4E2D47}" srcOrd="0" destOrd="0" presId="urn:microsoft.com/office/officeart/2008/layout/LinedList"/>
    <dgm:cxn modelId="{073B30E9-1ABB-4502-8364-70C403699C27}" type="presParOf" srcId="{0C4317D6-F725-4DE3-9CB4-D05327C38E2A}" destId="{41FA0AE3-FD0A-417A-9EB9-448B42B05A07}" srcOrd="1" destOrd="0" presId="urn:microsoft.com/office/officeart/2008/layout/LinedList"/>
    <dgm:cxn modelId="{2CE3DE39-7E6B-4CEC-9AFD-DD6CF702E39B}" type="presParOf" srcId="{0C4317D6-F725-4DE3-9CB4-D05327C38E2A}" destId="{7093DC53-992E-48C5-90E7-E6911E18C170}" srcOrd="2" destOrd="0" presId="urn:microsoft.com/office/officeart/2008/layout/LinedList"/>
    <dgm:cxn modelId="{FDF4D6F2-C931-47DE-82F7-BC09465C04A0}" type="presParOf" srcId="{4BC8B7B0-6D9B-44BB-A30F-DEDFA457DE0C}" destId="{7866E441-E7D5-4A91-939B-B00335C75E9E}" srcOrd="8" destOrd="0" presId="urn:microsoft.com/office/officeart/2008/layout/LinedList"/>
    <dgm:cxn modelId="{F847CE18-9E77-4AAF-A63B-E230CB5FBEFB}" type="presParOf" srcId="{4BC8B7B0-6D9B-44BB-A30F-DEDFA457DE0C}" destId="{16E5D5A5-3718-4018-A2B4-185E20BB0B8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32C345-D446-4999-830F-BB670A191EDE}" type="doc">
      <dgm:prSet loTypeId="urn:microsoft.com/office/officeart/2005/8/layout/cycle6" loCatId="cycle" qsTypeId="urn:microsoft.com/office/officeart/2005/8/quickstyle/simple5" qsCatId="simple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9F65E9EE-1577-4E65-B9AA-18A4EE388590}">
      <dgm:prSet phldrT="[Текст]"/>
      <dgm:spPr/>
      <dgm:t>
        <a:bodyPr/>
        <a:lstStyle/>
        <a:p>
          <a:r>
            <a:rPr lang="uk-UA" dirty="0" smtClean="0"/>
            <a:t>Товар</a:t>
          </a:r>
          <a:endParaRPr lang="ru-RU" dirty="0"/>
        </a:p>
      </dgm:t>
    </dgm:pt>
    <dgm:pt modelId="{15446D67-F235-41D5-956D-00230F4A0F0D}" type="parTrans" cxnId="{6D6CC654-BB77-4491-8DD6-76A006E2D169}">
      <dgm:prSet/>
      <dgm:spPr/>
      <dgm:t>
        <a:bodyPr/>
        <a:lstStyle/>
        <a:p>
          <a:endParaRPr lang="ru-RU"/>
        </a:p>
      </dgm:t>
    </dgm:pt>
    <dgm:pt modelId="{A39201DB-C7F4-4251-8028-C76AD1DEE672}" type="sibTrans" cxnId="{6D6CC654-BB77-4491-8DD6-76A006E2D169}">
      <dgm:prSet/>
      <dgm:spPr/>
      <dgm:t>
        <a:bodyPr/>
        <a:lstStyle/>
        <a:p>
          <a:endParaRPr lang="ru-RU"/>
        </a:p>
      </dgm:t>
    </dgm:pt>
    <dgm:pt modelId="{A352A763-8B5D-4ECF-945F-DCA9AF55904C}">
      <dgm:prSet phldrT="[Текст]"/>
      <dgm:spPr/>
      <dgm:t>
        <a:bodyPr/>
        <a:lstStyle/>
        <a:p>
          <a:r>
            <a:rPr lang="uk-UA" dirty="0" smtClean="0"/>
            <a:t>Підприємство</a:t>
          </a:r>
          <a:endParaRPr lang="ru-RU" dirty="0"/>
        </a:p>
      </dgm:t>
    </dgm:pt>
    <dgm:pt modelId="{A5DF16C9-A725-4ADD-8003-41690C4B2CF0}" type="parTrans" cxnId="{6C709E16-93B5-42CB-BF57-97B0AFDAC655}">
      <dgm:prSet/>
      <dgm:spPr/>
      <dgm:t>
        <a:bodyPr/>
        <a:lstStyle/>
        <a:p>
          <a:endParaRPr lang="ru-RU"/>
        </a:p>
      </dgm:t>
    </dgm:pt>
    <dgm:pt modelId="{167FC03D-068D-40E1-95C9-CEDFC3443DC6}" type="sibTrans" cxnId="{6C709E16-93B5-42CB-BF57-97B0AFDAC655}">
      <dgm:prSet/>
      <dgm:spPr/>
      <dgm:t>
        <a:bodyPr/>
        <a:lstStyle/>
        <a:p>
          <a:endParaRPr lang="ru-RU"/>
        </a:p>
      </dgm:t>
    </dgm:pt>
    <dgm:pt modelId="{A881B9D0-D8D4-418C-A590-73D7063618F3}">
      <dgm:prSet phldrT="[Текст]"/>
      <dgm:spPr/>
      <dgm:t>
        <a:bodyPr/>
        <a:lstStyle/>
        <a:p>
          <a:r>
            <a:rPr lang="uk-UA" dirty="0" smtClean="0"/>
            <a:t>Галузь</a:t>
          </a:r>
          <a:endParaRPr lang="ru-RU" dirty="0"/>
        </a:p>
      </dgm:t>
    </dgm:pt>
    <dgm:pt modelId="{575C1980-3CD8-4062-9AF8-2D197A0505ED}" type="parTrans" cxnId="{D4902E8E-27AC-449E-AFF9-5035423B5270}">
      <dgm:prSet/>
      <dgm:spPr/>
      <dgm:t>
        <a:bodyPr/>
        <a:lstStyle/>
        <a:p>
          <a:endParaRPr lang="ru-RU"/>
        </a:p>
      </dgm:t>
    </dgm:pt>
    <dgm:pt modelId="{C5DDD91B-B2D8-4DF6-9155-E99C500555E5}" type="sibTrans" cxnId="{D4902E8E-27AC-449E-AFF9-5035423B5270}">
      <dgm:prSet/>
      <dgm:spPr/>
      <dgm:t>
        <a:bodyPr/>
        <a:lstStyle/>
        <a:p>
          <a:endParaRPr lang="ru-RU"/>
        </a:p>
      </dgm:t>
    </dgm:pt>
    <dgm:pt modelId="{E7AC21FA-7410-478D-8918-4E59F88A490D}">
      <dgm:prSet phldrT="[Текст]"/>
      <dgm:spPr/>
      <dgm:t>
        <a:bodyPr/>
        <a:lstStyle/>
        <a:p>
          <a:r>
            <a:rPr lang="uk-UA" dirty="0" smtClean="0"/>
            <a:t>Регіони</a:t>
          </a:r>
          <a:endParaRPr lang="ru-RU" dirty="0"/>
        </a:p>
      </dgm:t>
    </dgm:pt>
    <dgm:pt modelId="{39AD567B-3BF9-42C1-9367-B22674C0EEED}" type="parTrans" cxnId="{63DAA7A3-1CE0-45EE-82A2-969E0DB4820C}">
      <dgm:prSet/>
      <dgm:spPr/>
      <dgm:t>
        <a:bodyPr/>
        <a:lstStyle/>
        <a:p>
          <a:endParaRPr lang="ru-RU"/>
        </a:p>
      </dgm:t>
    </dgm:pt>
    <dgm:pt modelId="{90608E49-F915-40FE-A4D8-1AC5898B67D0}" type="sibTrans" cxnId="{63DAA7A3-1CE0-45EE-82A2-969E0DB4820C}">
      <dgm:prSet/>
      <dgm:spPr/>
      <dgm:t>
        <a:bodyPr/>
        <a:lstStyle/>
        <a:p>
          <a:endParaRPr lang="ru-RU"/>
        </a:p>
      </dgm:t>
    </dgm:pt>
    <dgm:pt modelId="{DBE034FA-165C-46A8-8FA7-19963846AB94}" type="pres">
      <dgm:prSet presAssocID="{EE32C345-D446-4999-830F-BB670A191E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714A8B-808A-4F57-8CAA-8D4056648730}" type="pres">
      <dgm:prSet presAssocID="{9F65E9EE-1577-4E65-B9AA-18A4EE38859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1BFC4-EE34-4536-B4D3-CC8534C400E7}" type="pres">
      <dgm:prSet presAssocID="{9F65E9EE-1577-4E65-B9AA-18A4EE388590}" presName="spNode" presStyleCnt="0"/>
      <dgm:spPr/>
    </dgm:pt>
    <dgm:pt modelId="{D66E6931-E49D-495B-8251-A71B7A57145C}" type="pres">
      <dgm:prSet presAssocID="{A39201DB-C7F4-4251-8028-C76AD1DEE672}" presName="sibTrans" presStyleLbl="sibTrans1D1" presStyleIdx="0" presStyleCnt="4"/>
      <dgm:spPr/>
      <dgm:t>
        <a:bodyPr/>
        <a:lstStyle/>
        <a:p>
          <a:endParaRPr lang="ru-RU"/>
        </a:p>
      </dgm:t>
    </dgm:pt>
    <dgm:pt modelId="{FB43448B-6550-42DA-A741-3B87761E936B}" type="pres">
      <dgm:prSet presAssocID="{A352A763-8B5D-4ECF-945F-DCA9AF55904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8CE78-73B4-4C4A-AC8E-2C41A794537C}" type="pres">
      <dgm:prSet presAssocID="{A352A763-8B5D-4ECF-945F-DCA9AF55904C}" presName="spNode" presStyleCnt="0"/>
      <dgm:spPr/>
    </dgm:pt>
    <dgm:pt modelId="{AF0C6D9C-7C33-4040-88EF-A7029C744127}" type="pres">
      <dgm:prSet presAssocID="{167FC03D-068D-40E1-95C9-CEDFC3443DC6}" presName="sibTrans" presStyleLbl="sibTrans1D1" presStyleIdx="1" presStyleCnt="4"/>
      <dgm:spPr/>
      <dgm:t>
        <a:bodyPr/>
        <a:lstStyle/>
        <a:p>
          <a:endParaRPr lang="ru-RU"/>
        </a:p>
      </dgm:t>
    </dgm:pt>
    <dgm:pt modelId="{4740B256-EE89-4C36-AD91-DBB08F3A7848}" type="pres">
      <dgm:prSet presAssocID="{A881B9D0-D8D4-418C-A590-73D7063618F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1EB1E-4F3D-4164-9A46-B9E093013A10}" type="pres">
      <dgm:prSet presAssocID="{A881B9D0-D8D4-418C-A590-73D7063618F3}" presName="spNode" presStyleCnt="0"/>
      <dgm:spPr/>
    </dgm:pt>
    <dgm:pt modelId="{FE55EB4E-2CD6-4B7B-85F9-1569F24A8894}" type="pres">
      <dgm:prSet presAssocID="{C5DDD91B-B2D8-4DF6-9155-E99C500555E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6CC329A3-A9B6-4E67-BA7E-D98A4A031C93}" type="pres">
      <dgm:prSet presAssocID="{E7AC21FA-7410-478D-8918-4E59F88A490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EC36E-6939-49DE-9681-1A0749E6021B}" type="pres">
      <dgm:prSet presAssocID="{E7AC21FA-7410-478D-8918-4E59F88A490D}" presName="spNode" presStyleCnt="0"/>
      <dgm:spPr/>
    </dgm:pt>
    <dgm:pt modelId="{9CB4E7D2-314D-404C-A80A-65EC2415001E}" type="pres">
      <dgm:prSet presAssocID="{90608E49-F915-40FE-A4D8-1AC5898B67D0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9E73666C-DF5C-4B1B-9FF1-A2C786716C8E}" type="presOf" srcId="{A352A763-8B5D-4ECF-945F-DCA9AF55904C}" destId="{FB43448B-6550-42DA-A741-3B87761E936B}" srcOrd="0" destOrd="0" presId="urn:microsoft.com/office/officeart/2005/8/layout/cycle6"/>
    <dgm:cxn modelId="{007AE73F-26D0-4734-9C86-92C72F33A50C}" type="presOf" srcId="{C5DDD91B-B2D8-4DF6-9155-E99C500555E5}" destId="{FE55EB4E-2CD6-4B7B-85F9-1569F24A8894}" srcOrd="0" destOrd="0" presId="urn:microsoft.com/office/officeart/2005/8/layout/cycle6"/>
    <dgm:cxn modelId="{DEA2F49F-B068-4DDA-ADC8-4AC70C2A950C}" type="presOf" srcId="{90608E49-F915-40FE-A4D8-1AC5898B67D0}" destId="{9CB4E7D2-314D-404C-A80A-65EC2415001E}" srcOrd="0" destOrd="0" presId="urn:microsoft.com/office/officeart/2005/8/layout/cycle6"/>
    <dgm:cxn modelId="{D4902E8E-27AC-449E-AFF9-5035423B5270}" srcId="{EE32C345-D446-4999-830F-BB670A191EDE}" destId="{A881B9D0-D8D4-418C-A590-73D7063618F3}" srcOrd="2" destOrd="0" parTransId="{575C1980-3CD8-4062-9AF8-2D197A0505ED}" sibTransId="{C5DDD91B-B2D8-4DF6-9155-E99C500555E5}"/>
    <dgm:cxn modelId="{F99AACDE-66DD-4056-B312-385ACE2E7C49}" type="presOf" srcId="{A39201DB-C7F4-4251-8028-C76AD1DEE672}" destId="{D66E6931-E49D-495B-8251-A71B7A57145C}" srcOrd="0" destOrd="0" presId="urn:microsoft.com/office/officeart/2005/8/layout/cycle6"/>
    <dgm:cxn modelId="{C7D6F31C-B1A3-4171-9F80-66FD0A369449}" type="presOf" srcId="{E7AC21FA-7410-478D-8918-4E59F88A490D}" destId="{6CC329A3-A9B6-4E67-BA7E-D98A4A031C93}" srcOrd="0" destOrd="0" presId="urn:microsoft.com/office/officeart/2005/8/layout/cycle6"/>
    <dgm:cxn modelId="{CDCF4C51-F36D-4C97-8211-53FCE9EB023C}" type="presOf" srcId="{9F65E9EE-1577-4E65-B9AA-18A4EE388590}" destId="{8C714A8B-808A-4F57-8CAA-8D4056648730}" srcOrd="0" destOrd="0" presId="urn:microsoft.com/office/officeart/2005/8/layout/cycle6"/>
    <dgm:cxn modelId="{6C709E16-93B5-42CB-BF57-97B0AFDAC655}" srcId="{EE32C345-D446-4999-830F-BB670A191EDE}" destId="{A352A763-8B5D-4ECF-945F-DCA9AF55904C}" srcOrd="1" destOrd="0" parTransId="{A5DF16C9-A725-4ADD-8003-41690C4B2CF0}" sibTransId="{167FC03D-068D-40E1-95C9-CEDFC3443DC6}"/>
    <dgm:cxn modelId="{6D6CC654-BB77-4491-8DD6-76A006E2D169}" srcId="{EE32C345-D446-4999-830F-BB670A191EDE}" destId="{9F65E9EE-1577-4E65-B9AA-18A4EE388590}" srcOrd="0" destOrd="0" parTransId="{15446D67-F235-41D5-956D-00230F4A0F0D}" sibTransId="{A39201DB-C7F4-4251-8028-C76AD1DEE672}"/>
    <dgm:cxn modelId="{C2E5C241-CE76-4544-88C3-B23F7B3D5712}" type="presOf" srcId="{EE32C345-D446-4999-830F-BB670A191EDE}" destId="{DBE034FA-165C-46A8-8FA7-19963846AB94}" srcOrd="0" destOrd="0" presId="urn:microsoft.com/office/officeart/2005/8/layout/cycle6"/>
    <dgm:cxn modelId="{80DB2BB5-9EED-495A-9B71-88037F849F13}" type="presOf" srcId="{A881B9D0-D8D4-418C-A590-73D7063618F3}" destId="{4740B256-EE89-4C36-AD91-DBB08F3A7848}" srcOrd="0" destOrd="0" presId="urn:microsoft.com/office/officeart/2005/8/layout/cycle6"/>
    <dgm:cxn modelId="{283D70A2-C584-46B3-8D5A-CB28B61A1C2E}" type="presOf" srcId="{167FC03D-068D-40E1-95C9-CEDFC3443DC6}" destId="{AF0C6D9C-7C33-4040-88EF-A7029C744127}" srcOrd="0" destOrd="0" presId="urn:microsoft.com/office/officeart/2005/8/layout/cycle6"/>
    <dgm:cxn modelId="{63DAA7A3-1CE0-45EE-82A2-969E0DB4820C}" srcId="{EE32C345-D446-4999-830F-BB670A191EDE}" destId="{E7AC21FA-7410-478D-8918-4E59F88A490D}" srcOrd="3" destOrd="0" parTransId="{39AD567B-3BF9-42C1-9367-B22674C0EEED}" sibTransId="{90608E49-F915-40FE-A4D8-1AC5898B67D0}"/>
    <dgm:cxn modelId="{0B4F9BF9-AD9F-4662-AE05-18888C9E0FE2}" type="presParOf" srcId="{DBE034FA-165C-46A8-8FA7-19963846AB94}" destId="{8C714A8B-808A-4F57-8CAA-8D4056648730}" srcOrd="0" destOrd="0" presId="urn:microsoft.com/office/officeart/2005/8/layout/cycle6"/>
    <dgm:cxn modelId="{26E4EEEC-67A0-4197-AA7F-F41B73A80B81}" type="presParOf" srcId="{DBE034FA-165C-46A8-8FA7-19963846AB94}" destId="{3811BFC4-EE34-4536-B4D3-CC8534C400E7}" srcOrd="1" destOrd="0" presId="urn:microsoft.com/office/officeart/2005/8/layout/cycle6"/>
    <dgm:cxn modelId="{719ED315-6C06-4A3B-BD61-28B814F000B9}" type="presParOf" srcId="{DBE034FA-165C-46A8-8FA7-19963846AB94}" destId="{D66E6931-E49D-495B-8251-A71B7A57145C}" srcOrd="2" destOrd="0" presId="urn:microsoft.com/office/officeart/2005/8/layout/cycle6"/>
    <dgm:cxn modelId="{8B07E99E-3CC8-4BB4-9B36-058EE613D6F4}" type="presParOf" srcId="{DBE034FA-165C-46A8-8FA7-19963846AB94}" destId="{FB43448B-6550-42DA-A741-3B87761E936B}" srcOrd="3" destOrd="0" presId="urn:microsoft.com/office/officeart/2005/8/layout/cycle6"/>
    <dgm:cxn modelId="{3881E9FF-DA48-4D47-B88F-E7E6B9A2EA3E}" type="presParOf" srcId="{DBE034FA-165C-46A8-8FA7-19963846AB94}" destId="{4E38CE78-73B4-4C4A-AC8E-2C41A794537C}" srcOrd="4" destOrd="0" presId="urn:microsoft.com/office/officeart/2005/8/layout/cycle6"/>
    <dgm:cxn modelId="{BB00AF9D-1C15-422B-9363-3B5E698CE8F4}" type="presParOf" srcId="{DBE034FA-165C-46A8-8FA7-19963846AB94}" destId="{AF0C6D9C-7C33-4040-88EF-A7029C744127}" srcOrd="5" destOrd="0" presId="urn:microsoft.com/office/officeart/2005/8/layout/cycle6"/>
    <dgm:cxn modelId="{A9AF987E-92A6-4D73-9F38-681644AA4E1A}" type="presParOf" srcId="{DBE034FA-165C-46A8-8FA7-19963846AB94}" destId="{4740B256-EE89-4C36-AD91-DBB08F3A7848}" srcOrd="6" destOrd="0" presId="urn:microsoft.com/office/officeart/2005/8/layout/cycle6"/>
    <dgm:cxn modelId="{B9BA3D9E-BE3C-436F-8B49-A94F0B8D1685}" type="presParOf" srcId="{DBE034FA-165C-46A8-8FA7-19963846AB94}" destId="{7471EB1E-4F3D-4164-9A46-B9E093013A10}" srcOrd="7" destOrd="0" presId="urn:microsoft.com/office/officeart/2005/8/layout/cycle6"/>
    <dgm:cxn modelId="{1DA41596-683A-4F8A-98B2-FE7170C2EA61}" type="presParOf" srcId="{DBE034FA-165C-46A8-8FA7-19963846AB94}" destId="{FE55EB4E-2CD6-4B7B-85F9-1569F24A8894}" srcOrd="8" destOrd="0" presId="urn:microsoft.com/office/officeart/2005/8/layout/cycle6"/>
    <dgm:cxn modelId="{74B15681-225B-4A24-A8C6-DB225351C51C}" type="presParOf" srcId="{DBE034FA-165C-46A8-8FA7-19963846AB94}" destId="{6CC329A3-A9B6-4E67-BA7E-D98A4A031C93}" srcOrd="9" destOrd="0" presId="urn:microsoft.com/office/officeart/2005/8/layout/cycle6"/>
    <dgm:cxn modelId="{BA3D0FC2-113C-4DB3-AB69-F6AF52376C7C}" type="presParOf" srcId="{DBE034FA-165C-46A8-8FA7-19963846AB94}" destId="{50AEC36E-6939-49DE-9681-1A0749E6021B}" srcOrd="10" destOrd="0" presId="urn:microsoft.com/office/officeart/2005/8/layout/cycle6"/>
    <dgm:cxn modelId="{A655D29B-E4D3-47E1-BD00-6124C0AC1296}" type="presParOf" srcId="{DBE034FA-165C-46A8-8FA7-19963846AB94}" destId="{9CB4E7D2-314D-404C-A80A-65EC2415001E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706F67-FBC2-45E0-A6EA-7C7D81812A3F}" type="doc">
      <dgm:prSet loTypeId="urn:microsoft.com/office/officeart/2008/layout/VerticalCurvedList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7229C550-5990-4381-B921-591CE9B2282C}">
      <dgm:prSet phldrT="[Текст]"/>
      <dgm:spPr/>
      <dgm:t>
        <a:bodyPr/>
        <a:lstStyle/>
        <a:p>
          <a:r>
            <a:rPr lang="uk-UA" dirty="0" smtClean="0"/>
            <a:t>Використання ринкової ситуації</a:t>
          </a:r>
          <a:endParaRPr lang="ru-RU" dirty="0"/>
        </a:p>
      </dgm:t>
    </dgm:pt>
    <dgm:pt modelId="{109B4A1D-669C-4C9D-A11A-A1F0A9CF1DAB}" type="parTrans" cxnId="{23FBD0B2-FAF8-4705-885C-5826BF37DD66}">
      <dgm:prSet/>
      <dgm:spPr/>
      <dgm:t>
        <a:bodyPr/>
        <a:lstStyle/>
        <a:p>
          <a:endParaRPr lang="ru-RU"/>
        </a:p>
      </dgm:t>
    </dgm:pt>
    <dgm:pt modelId="{65DF1405-0DD7-4EF4-8ECD-A97297A120FA}" type="sibTrans" cxnId="{23FBD0B2-FAF8-4705-885C-5826BF37DD66}">
      <dgm:prSet/>
      <dgm:spPr/>
      <dgm:t>
        <a:bodyPr/>
        <a:lstStyle/>
        <a:p>
          <a:endParaRPr lang="ru-RU"/>
        </a:p>
      </dgm:t>
    </dgm:pt>
    <dgm:pt modelId="{C4B987C6-FBD0-483D-B6D4-2D06553833F4}">
      <dgm:prSet phldrT="[Текст]"/>
      <dgm:spPr/>
      <dgm:t>
        <a:bodyPr/>
        <a:lstStyle/>
        <a:p>
          <a:r>
            <a:rPr lang="uk-UA" dirty="0" smtClean="0"/>
            <a:t>Підвищення ефективності реклами</a:t>
          </a:r>
          <a:endParaRPr lang="ru-RU" dirty="0"/>
        </a:p>
      </dgm:t>
    </dgm:pt>
    <dgm:pt modelId="{C380E59B-0C26-471C-9809-38436F7D77BA}" type="parTrans" cxnId="{DCB09045-F5B9-445E-9950-2865CC5A973A}">
      <dgm:prSet/>
      <dgm:spPr/>
      <dgm:t>
        <a:bodyPr/>
        <a:lstStyle/>
        <a:p>
          <a:endParaRPr lang="ru-RU"/>
        </a:p>
      </dgm:t>
    </dgm:pt>
    <dgm:pt modelId="{526293B0-5EFE-4673-83C9-9372D4C96212}" type="sibTrans" cxnId="{DCB09045-F5B9-445E-9950-2865CC5A973A}">
      <dgm:prSet/>
      <dgm:spPr/>
      <dgm:t>
        <a:bodyPr/>
        <a:lstStyle/>
        <a:p>
          <a:endParaRPr lang="ru-RU"/>
        </a:p>
      </dgm:t>
    </dgm:pt>
    <dgm:pt modelId="{84F21BD9-76F8-40E2-BC33-737FAA1459A8}">
      <dgm:prSet phldrT="[Текст]"/>
      <dgm:spPr/>
      <dgm:t>
        <a:bodyPr/>
        <a:lstStyle/>
        <a:p>
          <a:r>
            <a:rPr lang="uk-UA" dirty="0" smtClean="0"/>
            <a:t>Використання кадрового потенціалу</a:t>
          </a:r>
          <a:endParaRPr lang="ru-RU" dirty="0"/>
        </a:p>
      </dgm:t>
    </dgm:pt>
    <dgm:pt modelId="{8DA197A4-D059-43EB-926F-3D9578B0DEFE}" type="parTrans" cxnId="{068317EE-5107-4C20-AD2E-CF3C0C622950}">
      <dgm:prSet/>
      <dgm:spPr/>
      <dgm:t>
        <a:bodyPr/>
        <a:lstStyle/>
        <a:p>
          <a:endParaRPr lang="ru-RU"/>
        </a:p>
      </dgm:t>
    </dgm:pt>
    <dgm:pt modelId="{4B3CC6E1-7E84-430A-8088-661C54CFE352}" type="sibTrans" cxnId="{068317EE-5107-4C20-AD2E-CF3C0C622950}">
      <dgm:prSet/>
      <dgm:spPr/>
      <dgm:t>
        <a:bodyPr/>
        <a:lstStyle/>
        <a:p>
          <a:endParaRPr lang="ru-RU"/>
        </a:p>
      </dgm:t>
    </dgm:pt>
    <dgm:pt modelId="{381FD085-DD93-4EDD-B22A-861D3C09FB0A}">
      <dgm:prSet phldrT="[Текст]"/>
      <dgm:spPr/>
      <dgm:t>
        <a:bodyPr/>
        <a:lstStyle/>
        <a:p>
          <a:r>
            <a:rPr lang="uk-UA" dirty="0" smtClean="0"/>
            <a:t>Використання виробничо-технічного потенціалу</a:t>
          </a:r>
          <a:endParaRPr lang="ru-RU" dirty="0"/>
        </a:p>
      </dgm:t>
    </dgm:pt>
    <dgm:pt modelId="{F803C2F8-C122-475A-87D6-62C89A45828E}" type="parTrans" cxnId="{83DFC82B-FE81-4596-AC1C-9CF8E8AD6BFD}">
      <dgm:prSet/>
      <dgm:spPr/>
      <dgm:t>
        <a:bodyPr/>
        <a:lstStyle/>
        <a:p>
          <a:endParaRPr lang="ru-RU"/>
        </a:p>
      </dgm:t>
    </dgm:pt>
    <dgm:pt modelId="{DD41051F-852B-4DDF-A4A3-202650FC004E}" type="sibTrans" cxnId="{83DFC82B-FE81-4596-AC1C-9CF8E8AD6BFD}">
      <dgm:prSet/>
      <dgm:spPr/>
      <dgm:t>
        <a:bodyPr/>
        <a:lstStyle/>
        <a:p>
          <a:endParaRPr lang="ru-RU"/>
        </a:p>
      </dgm:t>
    </dgm:pt>
    <dgm:pt modelId="{65167C5F-3B9B-4522-9104-2D75BD192B7F}">
      <dgm:prSet phldrT="[Текст]"/>
      <dgm:spPr/>
      <dgm:t>
        <a:bodyPr/>
        <a:lstStyle/>
        <a:p>
          <a:r>
            <a:rPr lang="uk-UA" dirty="0" smtClean="0"/>
            <a:t>Використання фінансово-економічного потенціалу</a:t>
          </a:r>
          <a:endParaRPr lang="ru-RU" dirty="0"/>
        </a:p>
      </dgm:t>
    </dgm:pt>
    <dgm:pt modelId="{7C2DF8CA-D6AD-4D1F-8760-16BD5DEE9C64}" type="parTrans" cxnId="{F6EF3BD5-2A90-4B50-9B23-A4C8508F6D06}">
      <dgm:prSet/>
      <dgm:spPr/>
      <dgm:t>
        <a:bodyPr/>
        <a:lstStyle/>
        <a:p>
          <a:endParaRPr lang="ru-RU"/>
        </a:p>
      </dgm:t>
    </dgm:pt>
    <dgm:pt modelId="{F18BF8B0-7942-472A-A886-DB32EDAB5740}" type="sibTrans" cxnId="{F6EF3BD5-2A90-4B50-9B23-A4C8508F6D06}">
      <dgm:prSet/>
      <dgm:spPr/>
      <dgm:t>
        <a:bodyPr/>
        <a:lstStyle/>
        <a:p>
          <a:endParaRPr lang="ru-RU"/>
        </a:p>
      </dgm:t>
    </dgm:pt>
    <dgm:pt modelId="{C398614D-3F37-42B6-ADE3-3348B27C7B79}" type="pres">
      <dgm:prSet presAssocID="{77706F67-FBC2-45E0-A6EA-7C7D81812A3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C153FE5-D75C-4329-939A-51F8BEF68AC2}" type="pres">
      <dgm:prSet presAssocID="{77706F67-FBC2-45E0-A6EA-7C7D81812A3F}" presName="Name1" presStyleCnt="0"/>
      <dgm:spPr/>
      <dgm:t>
        <a:bodyPr/>
        <a:lstStyle/>
        <a:p>
          <a:endParaRPr lang="ru-RU"/>
        </a:p>
      </dgm:t>
    </dgm:pt>
    <dgm:pt modelId="{41FFC15E-C74F-4D06-B5A7-5EBB62F15EF5}" type="pres">
      <dgm:prSet presAssocID="{77706F67-FBC2-45E0-A6EA-7C7D81812A3F}" presName="cycle" presStyleCnt="0"/>
      <dgm:spPr/>
      <dgm:t>
        <a:bodyPr/>
        <a:lstStyle/>
        <a:p>
          <a:endParaRPr lang="ru-RU"/>
        </a:p>
      </dgm:t>
    </dgm:pt>
    <dgm:pt modelId="{F44951C3-2800-4132-8F93-CE24B217BE7F}" type="pres">
      <dgm:prSet presAssocID="{77706F67-FBC2-45E0-A6EA-7C7D81812A3F}" presName="srcNode" presStyleLbl="node1" presStyleIdx="0" presStyleCnt="5"/>
      <dgm:spPr/>
      <dgm:t>
        <a:bodyPr/>
        <a:lstStyle/>
        <a:p>
          <a:endParaRPr lang="ru-RU"/>
        </a:p>
      </dgm:t>
    </dgm:pt>
    <dgm:pt modelId="{C4100B56-38DB-4627-BDFF-96C7F8DC1F3B}" type="pres">
      <dgm:prSet presAssocID="{77706F67-FBC2-45E0-A6EA-7C7D81812A3F}" presName="conn" presStyleLbl="parChTrans1D2" presStyleIdx="0" presStyleCnt="1"/>
      <dgm:spPr/>
      <dgm:t>
        <a:bodyPr/>
        <a:lstStyle/>
        <a:p>
          <a:endParaRPr lang="ru-RU"/>
        </a:p>
      </dgm:t>
    </dgm:pt>
    <dgm:pt modelId="{50C53860-2AA7-4864-918F-12BCDADE8F5F}" type="pres">
      <dgm:prSet presAssocID="{77706F67-FBC2-45E0-A6EA-7C7D81812A3F}" presName="extraNode" presStyleLbl="node1" presStyleIdx="0" presStyleCnt="5"/>
      <dgm:spPr/>
      <dgm:t>
        <a:bodyPr/>
        <a:lstStyle/>
        <a:p>
          <a:endParaRPr lang="ru-RU"/>
        </a:p>
      </dgm:t>
    </dgm:pt>
    <dgm:pt modelId="{D7486F20-F381-4258-8EAD-E06A4F821F07}" type="pres">
      <dgm:prSet presAssocID="{77706F67-FBC2-45E0-A6EA-7C7D81812A3F}" presName="dstNode" presStyleLbl="node1" presStyleIdx="0" presStyleCnt="5"/>
      <dgm:spPr/>
      <dgm:t>
        <a:bodyPr/>
        <a:lstStyle/>
        <a:p>
          <a:endParaRPr lang="ru-RU"/>
        </a:p>
      </dgm:t>
    </dgm:pt>
    <dgm:pt modelId="{3C9415B0-2856-4AB3-B207-2AEA489D88D0}" type="pres">
      <dgm:prSet presAssocID="{7229C550-5990-4381-B921-591CE9B2282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ED6F51-7401-4B6B-9BD8-186AE182887B}" type="pres">
      <dgm:prSet presAssocID="{7229C550-5990-4381-B921-591CE9B2282C}" presName="accent_1" presStyleCnt="0"/>
      <dgm:spPr/>
      <dgm:t>
        <a:bodyPr/>
        <a:lstStyle/>
        <a:p>
          <a:endParaRPr lang="ru-RU"/>
        </a:p>
      </dgm:t>
    </dgm:pt>
    <dgm:pt modelId="{E9185308-8F59-4467-A739-EC99B3A81FC4}" type="pres">
      <dgm:prSet presAssocID="{7229C550-5990-4381-B921-591CE9B2282C}" presName="accentRepeatNode" presStyleLbl="solidFgAcc1" presStyleIdx="0" presStyleCnt="5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34AA6B34-CC46-41E5-AC2A-0B042EC5D287}" type="pres">
      <dgm:prSet presAssocID="{C4B987C6-FBD0-483D-B6D4-2D06553833F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7998-D3EC-4330-810D-A4B57E9A9BE2}" type="pres">
      <dgm:prSet presAssocID="{C4B987C6-FBD0-483D-B6D4-2D06553833F4}" presName="accent_2" presStyleCnt="0"/>
      <dgm:spPr/>
      <dgm:t>
        <a:bodyPr/>
        <a:lstStyle/>
        <a:p>
          <a:endParaRPr lang="ru-RU"/>
        </a:p>
      </dgm:t>
    </dgm:pt>
    <dgm:pt modelId="{D2195AC9-00E9-4F8C-A666-8A3245E9683A}" type="pres">
      <dgm:prSet presAssocID="{C4B987C6-FBD0-483D-B6D4-2D06553833F4}" presName="accentRepeatNode" presStyleLbl="solidFgAcc1" presStyleIdx="1" presStyleCnt="5"/>
      <dgm:spPr/>
      <dgm:t>
        <a:bodyPr/>
        <a:lstStyle/>
        <a:p>
          <a:endParaRPr lang="ru-RU"/>
        </a:p>
      </dgm:t>
    </dgm:pt>
    <dgm:pt modelId="{362E19DD-659F-4333-A880-E2AFE62F88EA}" type="pres">
      <dgm:prSet presAssocID="{381FD085-DD93-4EDD-B22A-861D3C09FB0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38CDA-F57D-4DF6-87B8-8C6F03ED4EE3}" type="pres">
      <dgm:prSet presAssocID="{381FD085-DD93-4EDD-B22A-861D3C09FB0A}" presName="accent_3" presStyleCnt="0"/>
      <dgm:spPr/>
      <dgm:t>
        <a:bodyPr/>
        <a:lstStyle/>
        <a:p>
          <a:endParaRPr lang="ru-RU"/>
        </a:p>
      </dgm:t>
    </dgm:pt>
    <dgm:pt modelId="{A1C57899-E3FC-4BA7-92E9-CEE0C6D567B8}" type="pres">
      <dgm:prSet presAssocID="{381FD085-DD93-4EDD-B22A-861D3C09FB0A}" presName="accentRepeatNode" presStyleLbl="solidFgAcc1" presStyleIdx="2" presStyleCnt="5"/>
      <dgm:spPr/>
      <dgm:t>
        <a:bodyPr/>
        <a:lstStyle/>
        <a:p>
          <a:endParaRPr lang="ru-RU"/>
        </a:p>
      </dgm:t>
    </dgm:pt>
    <dgm:pt modelId="{DA77CF08-E469-4C85-A37B-6A0A7DC51FDD}" type="pres">
      <dgm:prSet presAssocID="{65167C5F-3B9B-4522-9104-2D75BD192B7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C473E-D04F-432D-9EAA-ED5081399B52}" type="pres">
      <dgm:prSet presAssocID="{65167C5F-3B9B-4522-9104-2D75BD192B7F}" presName="accent_4" presStyleCnt="0"/>
      <dgm:spPr/>
      <dgm:t>
        <a:bodyPr/>
        <a:lstStyle/>
        <a:p>
          <a:endParaRPr lang="ru-RU"/>
        </a:p>
      </dgm:t>
    </dgm:pt>
    <dgm:pt modelId="{EAF284D8-3EB4-4CC0-8E5A-7D463DCD34A4}" type="pres">
      <dgm:prSet presAssocID="{65167C5F-3B9B-4522-9104-2D75BD192B7F}" presName="accentRepeatNode" presStyleLbl="solidFgAcc1" presStyleIdx="3" presStyleCnt="5"/>
      <dgm:spPr/>
      <dgm:t>
        <a:bodyPr/>
        <a:lstStyle/>
        <a:p>
          <a:endParaRPr lang="ru-RU"/>
        </a:p>
      </dgm:t>
    </dgm:pt>
    <dgm:pt modelId="{9AE68705-918B-4A31-BBFC-57C834F58D40}" type="pres">
      <dgm:prSet presAssocID="{84F21BD9-76F8-40E2-BC33-737FAA1459A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E6AF4-EC28-4128-A4BE-B4087157388B}" type="pres">
      <dgm:prSet presAssocID="{84F21BD9-76F8-40E2-BC33-737FAA1459A8}" presName="accent_5" presStyleCnt="0"/>
      <dgm:spPr/>
      <dgm:t>
        <a:bodyPr/>
        <a:lstStyle/>
        <a:p>
          <a:endParaRPr lang="ru-RU"/>
        </a:p>
      </dgm:t>
    </dgm:pt>
    <dgm:pt modelId="{1CCF8B4D-F490-4568-AADA-EB04D59546DF}" type="pres">
      <dgm:prSet presAssocID="{84F21BD9-76F8-40E2-BC33-737FAA1459A8}" presName="accentRepeatNode" presStyleLbl="solidFgAcc1" presStyleIdx="4" presStyleCnt="5"/>
      <dgm:spPr/>
      <dgm:t>
        <a:bodyPr/>
        <a:lstStyle/>
        <a:p>
          <a:endParaRPr lang="ru-RU"/>
        </a:p>
      </dgm:t>
    </dgm:pt>
  </dgm:ptLst>
  <dgm:cxnLst>
    <dgm:cxn modelId="{83DFC82B-FE81-4596-AC1C-9CF8E8AD6BFD}" srcId="{77706F67-FBC2-45E0-A6EA-7C7D81812A3F}" destId="{381FD085-DD93-4EDD-B22A-861D3C09FB0A}" srcOrd="2" destOrd="0" parTransId="{F803C2F8-C122-475A-87D6-62C89A45828E}" sibTransId="{DD41051F-852B-4DDF-A4A3-202650FC004E}"/>
    <dgm:cxn modelId="{CD7B12F3-0F90-417B-9BA2-29C3B60382BC}" type="presOf" srcId="{C4B987C6-FBD0-483D-B6D4-2D06553833F4}" destId="{34AA6B34-CC46-41E5-AC2A-0B042EC5D287}" srcOrd="0" destOrd="0" presId="urn:microsoft.com/office/officeart/2008/layout/VerticalCurvedList"/>
    <dgm:cxn modelId="{D292ACF5-12AD-4E8F-8E38-27E3C42FB505}" type="presOf" srcId="{65167C5F-3B9B-4522-9104-2D75BD192B7F}" destId="{DA77CF08-E469-4C85-A37B-6A0A7DC51FDD}" srcOrd="0" destOrd="0" presId="urn:microsoft.com/office/officeart/2008/layout/VerticalCurvedList"/>
    <dgm:cxn modelId="{3DEB4B62-D2C6-46C4-916B-B6EBAED7373E}" type="presOf" srcId="{7229C550-5990-4381-B921-591CE9B2282C}" destId="{3C9415B0-2856-4AB3-B207-2AEA489D88D0}" srcOrd="0" destOrd="0" presId="urn:microsoft.com/office/officeart/2008/layout/VerticalCurvedList"/>
    <dgm:cxn modelId="{23FBD0B2-FAF8-4705-885C-5826BF37DD66}" srcId="{77706F67-FBC2-45E0-A6EA-7C7D81812A3F}" destId="{7229C550-5990-4381-B921-591CE9B2282C}" srcOrd="0" destOrd="0" parTransId="{109B4A1D-669C-4C9D-A11A-A1F0A9CF1DAB}" sibTransId="{65DF1405-0DD7-4EF4-8ECD-A97297A120FA}"/>
    <dgm:cxn modelId="{DCB09045-F5B9-445E-9950-2865CC5A973A}" srcId="{77706F67-FBC2-45E0-A6EA-7C7D81812A3F}" destId="{C4B987C6-FBD0-483D-B6D4-2D06553833F4}" srcOrd="1" destOrd="0" parTransId="{C380E59B-0C26-471C-9809-38436F7D77BA}" sibTransId="{526293B0-5EFE-4673-83C9-9372D4C96212}"/>
    <dgm:cxn modelId="{328FC217-3790-4180-A04B-C2017152EC28}" type="presOf" srcId="{381FD085-DD93-4EDD-B22A-861D3C09FB0A}" destId="{362E19DD-659F-4333-A880-E2AFE62F88EA}" srcOrd="0" destOrd="0" presId="urn:microsoft.com/office/officeart/2008/layout/VerticalCurvedList"/>
    <dgm:cxn modelId="{068317EE-5107-4C20-AD2E-CF3C0C622950}" srcId="{77706F67-FBC2-45E0-A6EA-7C7D81812A3F}" destId="{84F21BD9-76F8-40E2-BC33-737FAA1459A8}" srcOrd="4" destOrd="0" parTransId="{8DA197A4-D059-43EB-926F-3D9578B0DEFE}" sibTransId="{4B3CC6E1-7E84-430A-8088-661C54CFE352}"/>
    <dgm:cxn modelId="{89117077-1EC0-4CFE-A4EF-7CAF7D0CEDAF}" type="presOf" srcId="{77706F67-FBC2-45E0-A6EA-7C7D81812A3F}" destId="{C398614D-3F37-42B6-ADE3-3348B27C7B79}" srcOrd="0" destOrd="0" presId="urn:microsoft.com/office/officeart/2008/layout/VerticalCurvedList"/>
    <dgm:cxn modelId="{F6EF3BD5-2A90-4B50-9B23-A4C8508F6D06}" srcId="{77706F67-FBC2-45E0-A6EA-7C7D81812A3F}" destId="{65167C5F-3B9B-4522-9104-2D75BD192B7F}" srcOrd="3" destOrd="0" parTransId="{7C2DF8CA-D6AD-4D1F-8760-16BD5DEE9C64}" sibTransId="{F18BF8B0-7942-472A-A886-DB32EDAB5740}"/>
    <dgm:cxn modelId="{3071CE7B-1B00-4A55-B856-DEBD7E7AC783}" type="presOf" srcId="{84F21BD9-76F8-40E2-BC33-737FAA1459A8}" destId="{9AE68705-918B-4A31-BBFC-57C834F58D40}" srcOrd="0" destOrd="0" presId="urn:microsoft.com/office/officeart/2008/layout/VerticalCurvedList"/>
    <dgm:cxn modelId="{83D0BD1E-CDDD-4E75-92C1-4E8F9AFA7A79}" type="presOf" srcId="{65DF1405-0DD7-4EF4-8ECD-A97297A120FA}" destId="{C4100B56-38DB-4627-BDFF-96C7F8DC1F3B}" srcOrd="0" destOrd="0" presId="urn:microsoft.com/office/officeart/2008/layout/VerticalCurvedList"/>
    <dgm:cxn modelId="{B45F38D0-B942-43AD-AF73-48B87BEC3140}" type="presParOf" srcId="{C398614D-3F37-42B6-ADE3-3348B27C7B79}" destId="{7C153FE5-D75C-4329-939A-51F8BEF68AC2}" srcOrd="0" destOrd="0" presId="urn:microsoft.com/office/officeart/2008/layout/VerticalCurvedList"/>
    <dgm:cxn modelId="{0478E1B9-3F41-41E5-8165-7764A75DBB95}" type="presParOf" srcId="{7C153FE5-D75C-4329-939A-51F8BEF68AC2}" destId="{41FFC15E-C74F-4D06-B5A7-5EBB62F15EF5}" srcOrd="0" destOrd="0" presId="urn:microsoft.com/office/officeart/2008/layout/VerticalCurvedList"/>
    <dgm:cxn modelId="{A5BA230D-419B-4644-BB8A-6FEF2D77E6AC}" type="presParOf" srcId="{41FFC15E-C74F-4D06-B5A7-5EBB62F15EF5}" destId="{F44951C3-2800-4132-8F93-CE24B217BE7F}" srcOrd="0" destOrd="0" presId="urn:microsoft.com/office/officeart/2008/layout/VerticalCurvedList"/>
    <dgm:cxn modelId="{44AEA096-1367-4E5A-8017-B9E768AEDFCD}" type="presParOf" srcId="{41FFC15E-C74F-4D06-B5A7-5EBB62F15EF5}" destId="{C4100B56-38DB-4627-BDFF-96C7F8DC1F3B}" srcOrd="1" destOrd="0" presId="urn:microsoft.com/office/officeart/2008/layout/VerticalCurvedList"/>
    <dgm:cxn modelId="{4279D61D-B2A5-493F-A748-72EFD540DD4F}" type="presParOf" srcId="{41FFC15E-C74F-4D06-B5A7-5EBB62F15EF5}" destId="{50C53860-2AA7-4864-918F-12BCDADE8F5F}" srcOrd="2" destOrd="0" presId="urn:microsoft.com/office/officeart/2008/layout/VerticalCurvedList"/>
    <dgm:cxn modelId="{0EB59717-A31D-4D54-B6B2-7D83592DE069}" type="presParOf" srcId="{41FFC15E-C74F-4D06-B5A7-5EBB62F15EF5}" destId="{D7486F20-F381-4258-8EAD-E06A4F821F07}" srcOrd="3" destOrd="0" presId="urn:microsoft.com/office/officeart/2008/layout/VerticalCurvedList"/>
    <dgm:cxn modelId="{AF6AF242-234E-44D5-A140-630827F60AA0}" type="presParOf" srcId="{7C153FE5-D75C-4329-939A-51F8BEF68AC2}" destId="{3C9415B0-2856-4AB3-B207-2AEA489D88D0}" srcOrd="1" destOrd="0" presId="urn:microsoft.com/office/officeart/2008/layout/VerticalCurvedList"/>
    <dgm:cxn modelId="{AF81F0DD-21CF-4427-89F8-CF9C552F49CB}" type="presParOf" srcId="{7C153FE5-D75C-4329-939A-51F8BEF68AC2}" destId="{8AED6F51-7401-4B6B-9BD8-186AE182887B}" srcOrd="2" destOrd="0" presId="urn:microsoft.com/office/officeart/2008/layout/VerticalCurvedList"/>
    <dgm:cxn modelId="{DC789D67-6ADE-4D76-B760-ED831D43FB2E}" type="presParOf" srcId="{8AED6F51-7401-4B6B-9BD8-186AE182887B}" destId="{E9185308-8F59-4467-A739-EC99B3A81FC4}" srcOrd="0" destOrd="0" presId="urn:microsoft.com/office/officeart/2008/layout/VerticalCurvedList"/>
    <dgm:cxn modelId="{1CDDD4B6-20B8-4AF7-A481-CC284B7ACB58}" type="presParOf" srcId="{7C153FE5-D75C-4329-939A-51F8BEF68AC2}" destId="{34AA6B34-CC46-41E5-AC2A-0B042EC5D287}" srcOrd="3" destOrd="0" presId="urn:microsoft.com/office/officeart/2008/layout/VerticalCurvedList"/>
    <dgm:cxn modelId="{2121F9F6-43B1-4570-A4C9-5011DEA002EC}" type="presParOf" srcId="{7C153FE5-D75C-4329-939A-51F8BEF68AC2}" destId="{8C4C7998-D3EC-4330-810D-A4B57E9A9BE2}" srcOrd="4" destOrd="0" presId="urn:microsoft.com/office/officeart/2008/layout/VerticalCurvedList"/>
    <dgm:cxn modelId="{ECD91CFC-5D82-4055-AAEF-50D9794FDF09}" type="presParOf" srcId="{8C4C7998-D3EC-4330-810D-A4B57E9A9BE2}" destId="{D2195AC9-00E9-4F8C-A666-8A3245E9683A}" srcOrd="0" destOrd="0" presId="urn:microsoft.com/office/officeart/2008/layout/VerticalCurvedList"/>
    <dgm:cxn modelId="{94A474A7-6111-4513-B6FC-2CFB9DD1368E}" type="presParOf" srcId="{7C153FE5-D75C-4329-939A-51F8BEF68AC2}" destId="{362E19DD-659F-4333-A880-E2AFE62F88EA}" srcOrd="5" destOrd="0" presId="urn:microsoft.com/office/officeart/2008/layout/VerticalCurvedList"/>
    <dgm:cxn modelId="{71086285-FCF9-4FE7-81C9-4798E20758D0}" type="presParOf" srcId="{7C153FE5-D75C-4329-939A-51F8BEF68AC2}" destId="{52D38CDA-F57D-4DF6-87B8-8C6F03ED4EE3}" srcOrd="6" destOrd="0" presId="urn:microsoft.com/office/officeart/2008/layout/VerticalCurvedList"/>
    <dgm:cxn modelId="{8680937B-EEC6-4F1B-A6A9-05116D8D6BA6}" type="presParOf" srcId="{52D38CDA-F57D-4DF6-87B8-8C6F03ED4EE3}" destId="{A1C57899-E3FC-4BA7-92E9-CEE0C6D567B8}" srcOrd="0" destOrd="0" presId="urn:microsoft.com/office/officeart/2008/layout/VerticalCurvedList"/>
    <dgm:cxn modelId="{709C5A0A-7CF1-4FAD-8F3E-5334F3DFF5BD}" type="presParOf" srcId="{7C153FE5-D75C-4329-939A-51F8BEF68AC2}" destId="{DA77CF08-E469-4C85-A37B-6A0A7DC51FDD}" srcOrd="7" destOrd="0" presId="urn:microsoft.com/office/officeart/2008/layout/VerticalCurvedList"/>
    <dgm:cxn modelId="{65F0FC38-D2FC-4534-B0ED-862867875B5A}" type="presParOf" srcId="{7C153FE5-D75C-4329-939A-51F8BEF68AC2}" destId="{582C473E-D04F-432D-9EAA-ED5081399B52}" srcOrd="8" destOrd="0" presId="urn:microsoft.com/office/officeart/2008/layout/VerticalCurvedList"/>
    <dgm:cxn modelId="{AD3B9FAA-FC1B-41D9-8041-C60348C8E83D}" type="presParOf" srcId="{582C473E-D04F-432D-9EAA-ED5081399B52}" destId="{EAF284D8-3EB4-4CC0-8E5A-7D463DCD34A4}" srcOrd="0" destOrd="0" presId="urn:microsoft.com/office/officeart/2008/layout/VerticalCurvedList"/>
    <dgm:cxn modelId="{2C412038-474F-4619-967D-60E2CA49C389}" type="presParOf" srcId="{7C153FE5-D75C-4329-939A-51F8BEF68AC2}" destId="{9AE68705-918B-4A31-BBFC-57C834F58D40}" srcOrd="9" destOrd="0" presId="urn:microsoft.com/office/officeart/2008/layout/VerticalCurvedList"/>
    <dgm:cxn modelId="{96D00820-0E4F-4066-95DD-70832308A250}" type="presParOf" srcId="{7C153FE5-D75C-4329-939A-51F8BEF68AC2}" destId="{897E6AF4-EC28-4128-A4BE-B4087157388B}" srcOrd="10" destOrd="0" presId="urn:microsoft.com/office/officeart/2008/layout/VerticalCurvedList"/>
    <dgm:cxn modelId="{7DA09B98-0AE2-411B-A6E5-9128C04941BB}" type="presParOf" srcId="{897E6AF4-EC28-4128-A4BE-B4087157388B}" destId="{1CCF8B4D-F490-4568-AADA-EB04D59546D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6ABDF7-6592-4731-BAC0-8D82CDDF06FA}" type="doc">
      <dgm:prSet loTypeId="urn:microsoft.com/office/officeart/2005/8/layout/hProcess4" loCatId="process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8D7C5262-A3A5-46EB-86F4-ABF115BC5BA3}">
      <dgm:prSet phldrT="[Текст]"/>
      <dgm:spPr/>
      <dgm:t>
        <a:bodyPr/>
        <a:lstStyle/>
        <a:p>
          <a:r>
            <a:rPr lang="uk-UA" dirty="0" smtClean="0"/>
            <a:t>Технічні</a:t>
          </a:r>
          <a:endParaRPr lang="ru-RU" dirty="0"/>
        </a:p>
      </dgm:t>
    </dgm:pt>
    <dgm:pt modelId="{51ED7AA0-B661-421B-8D60-BFF801002876}" type="parTrans" cxnId="{41E1549C-A124-4DB8-87EB-2CE655E65B73}">
      <dgm:prSet/>
      <dgm:spPr/>
      <dgm:t>
        <a:bodyPr/>
        <a:lstStyle/>
        <a:p>
          <a:endParaRPr lang="ru-RU"/>
        </a:p>
      </dgm:t>
    </dgm:pt>
    <dgm:pt modelId="{B4F08AF3-5300-4167-BF8B-A1A09ED89216}" type="sibTrans" cxnId="{41E1549C-A124-4DB8-87EB-2CE655E65B73}">
      <dgm:prSet/>
      <dgm:spPr/>
      <dgm:t>
        <a:bodyPr/>
        <a:lstStyle/>
        <a:p>
          <a:endParaRPr lang="ru-RU"/>
        </a:p>
      </dgm:t>
    </dgm:pt>
    <dgm:pt modelId="{4F7A2DD3-79B9-4164-A643-D56AB413DA5C}">
      <dgm:prSet phldrT="[Текст]"/>
      <dgm:spPr/>
      <dgm:t>
        <a:bodyPr anchor="ctr"/>
        <a:lstStyle/>
        <a:p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досягнень</a:t>
          </a:r>
          <a:r>
            <a:rPr lang="ru-RU" dirty="0" smtClean="0"/>
            <a:t> НТП</a:t>
          </a:r>
          <a:endParaRPr lang="ru-RU" dirty="0"/>
        </a:p>
      </dgm:t>
    </dgm:pt>
    <dgm:pt modelId="{F5FE062F-7282-4278-8797-761EB5A13468}" type="parTrans" cxnId="{7BF9BC6D-EF53-4ACB-AA6B-6421C928A196}">
      <dgm:prSet/>
      <dgm:spPr/>
      <dgm:t>
        <a:bodyPr/>
        <a:lstStyle/>
        <a:p>
          <a:endParaRPr lang="ru-RU"/>
        </a:p>
      </dgm:t>
    </dgm:pt>
    <dgm:pt modelId="{5C720052-5243-41C7-AD72-0248EB6D2CDD}" type="sibTrans" cxnId="{7BF9BC6D-EF53-4ACB-AA6B-6421C928A196}">
      <dgm:prSet/>
      <dgm:spPr/>
      <dgm:t>
        <a:bodyPr/>
        <a:lstStyle/>
        <a:p>
          <a:endParaRPr lang="ru-RU"/>
        </a:p>
      </dgm:t>
    </dgm:pt>
    <dgm:pt modelId="{176EB818-A132-424C-A286-FCDC6ECD3968}">
      <dgm:prSet phldrT="[Текст]"/>
      <dgm:spPr/>
      <dgm:t>
        <a:bodyPr/>
        <a:lstStyle/>
        <a:p>
          <a:r>
            <a:rPr lang="uk-UA" dirty="0" smtClean="0"/>
            <a:t>Організаційні</a:t>
          </a:r>
          <a:endParaRPr lang="ru-RU" dirty="0"/>
        </a:p>
      </dgm:t>
    </dgm:pt>
    <dgm:pt modelId="{89851DE0-A19E-4BCD-B685-298005C87C9E}" type="parTrans" cxnId="{E871FFFE-6F49-489E-BB7A-1408C95D7A77}">
      <dgm:prSet/>
      <dgm:spPr/>
      <dgm:t>
        <a:bodyPr/>
        <a:lstStyle/>
        <a:p>
          <a:endParaRPr lang="ru-RU"/>
        </a:p>
      </dgm:t>
    </dgm:pt>
    <dgm:pt modelId="{738B5A16-D52F-4DC2-837A-6DC526B6DB65}" type="sibTrans" cxnId="{E871FFFE-6F49-489E-BB7A-1408C95D7A77}">
      <dgm:prSet/>
      <dgm:spPr/>
      <dgm:t>
        <a:bodyPr/>
        <a:lstStyle/>
        <a:p>
          <a:endParaRPr lang="ru-RU"/>
        </a:p>
      </dgm:t>
    </dgm:pt>
    <dgm:pt modelId="{09052DA7-188D-4DBA-BDA3-4E8719850D3E}">
      <dgm:prSet phldrT="[Текст]"/>
      <dgm:spPr/>
      <dgm:t>
        <a:bodyPr anchor="ctr"/>
        <a:lstStyle/>
        <a:p>
          <a:r>
            <a:rPr lang="ru-RU" dirty="0" smtClean="0"/>
            <a:t>Впровадження </a:t>
          </a:r>
          <a:r>
            <a:rPr lang="ru-RU" dirty="0" err="1" smtClean="0"/>
            <a:t>сучасних</a:t>
          </a:r>
          <a:r>
            <a:rPr lang="ru-RU" dirty="0" smtClean="0"/>
            <a:t> форм і </a:t>
          </a:r>
          <a:r>
            <a:rPr lang="ru-RU" dirty="0" err="1" smtClean="0"/>
            <a:t>методів</a:t>
          </a:r>
          <a:r>
            <a:rPr lang="ru-RU" dirty="0" smtClean="0"/>
            <a:t> </a:t>
          </a:r>
          <a:r>
            <a:rPr lang="ru-RU" dirty="0" err="1" smtClean="0"/>
            <a:t>організації</a:t>
          </a:r>
          <a:r>
            <a:rPr lang="ru-RU" dirty="0" smtClean="0"/>
            <a:t> та </a:t>
          </a:r>
          <a:r>
            <a:rPr lang="ru-RU" dirty="0" err="1" smtClean="0"/>
            <a:t>управління</a:t>
          </a:r>
          <a:r>
            <a:rPr lang="ru-RU" dirty="0" smtClean="0"/>
            <a:t> </a:t>
          </a:r>
          <a:r>
            <a:rPr lang="ru-RU" dirty="0" err="1" smtClean="0"/>
            <a:t>виробництвом</a:t>
          </a:r>
          <a:endParaRPr lang="ru-RU" dirty="0"/>
        </a:p>
      </dgm:t>
    </dgm:pt>
    <dgm:pt modelId="{DE3EA012-6CF7-4B12-ADCE-3A766B942234}" type="parTrans" cxnId="{FE304B85-9AFA-4730-9EE4-167CC8C5A9D3}">
      <dgm:prSet/>
      <dgm:spPr/>
      <dgm:t>
        <a:bodyPr/>
        <a:lstStyle/>
        <a:p>
          <a:endParaRPr lang="ru-RU"/>
        </a:p>
      </dgm:t>
    </dgm:pt>
    <dgm:pt modelId="{9BB2D784-445B-4736-9182-BD47044D6476}" type="sibTrans" cxnId="{FE304B85-9AFA-4730-9EE4-167CC8C5A9D3}">
      <dgm:prSet/>
      <dgm:spPr/>
      <dgm:t>
        <a:bodyPr/>
        <a:lstStyle/>
        <a:p>
          <a:endParaRPr lang="ru-RU"/>
        </a:p>
      </dgm:t>
    </dgm:pt>
    <dgm:pt modelId="{07A15609-4E7E-454B-8B59-F11E22A04D02}">
      <dgm:prSet phldrT="[Текст]"/>
      <dgm:spPr/>
      <dgm:t>
        <a:bodyPr/>
        <a:lstStyle/>
        <a:p>
          <a:r>
            <a:rPr lang="uk-UA" dirty="0" smtClean="0"/>
            <a:t>Економічні</a:t>
          </a:r>
          <a:endParaRPr lang="ru-RU" dirty="0"/>
        </a:p>
      </dgm:t>
    </dgm:pt>
    <dgm:pt modelId="{3991AFB6-A0F2-45AC-A721-599ED23A5637}" type="parTrans" cxnId="{73ECDD6F-322A-4452-BBB4-FDFFF71561BB}">
      <dgm:prSet/>
      <dgm:spPr/>
      <dgm:t>
        <a:bodyPr/>
        <a:lstStyle/>
        <a:p>
          <a:endParaRPr lang="ru-RU"/>
        </a:p>
      </dgm:t>
    </dgm:pt>
    <dgm:pt modelId="{FF92B9B9-DD0A-4986-BE34-6FE315990E6C}" type="sibTrans" cxnId="{73ECDD6F-322A-4452-BBB4-FDFFF71561BB}">
      <dgm:prSet/>
      <dgm:spPr/>
      <dgm:t>
        <a:bodyPr/>
        <a:lstStyle/>
        <a:p>
          <a:endParaRPr lang="ru-RU"/>
        </a:p>
      </dgm:t>
    </dgm:pt>
    <dgm:pt modelId="{FC519A64-63F6-44CD-BFB5-111373A5A8CF}">
      <dgm:prSet phldrT="[Текст]"/>
      <dgm:spPr/>
      <dgm:t>
        <a:bodyPr anchor="ctr"/>
        <a:lstStyle/>
        <a:p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узгодженої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прогнозування</a:t>
          </a:r>
          <a:r>
            <a:rPr lang="ru-RU" dirty="0" smtClean="0"/>
            <a:t> і </a:t>
          </a:r>
          <a:r>
            <a:rPr lang="ru-RU" dirty="0" err="1" smtClean="0"/>
            <a:t>управління</a:t>
          </a:r>
          <a:r>
            <a:rPr lang="ru-RU" dirty="0" smtClean="0"/>
            <a:t> </a:t>
          </a:r>
          <a:r>
            <a:rPr lang="ru-RU" dirty="0" err="1" smtClean="0"/>
            <a:t>рівнем</a:t>
          </a:r>
          <a:r>
            <a:rPr lang="ru-RU" dirty="0" smtClean="0"/>
            <a:t> </a:t>
          </a:r>
          <a:r>
            <a:rPr lang="ru-RU" dirty="0" err="1" smtClean="0"/>
            <a:t>попиту</a:t>
          </a:r>
          <a:r>
            <a:rPr lang="ru-RU" dirty="0" smtClean="0"/>
            <a:t> і </a:t>
          </a:r>
          <a:r>
            <a:rPr lang="ru-RU" dirty="0" err="1" smtClean="0"/>
            <a:t>пропозиції</a:t>
          </a:r>
          <a:r>
            <a:rPr lang="ru-RU" dirty="0" smtClean="0"/>
            <a:t> </a:t>
          </a:r>
          <a:r>
            <a:rPr lang="ru-RU" dirty="0" err="1" smtClean="0"/>
            <a:t>продукції</a:t>
          </a:r>
          <a:r>
            <a:rPr lang="ru-RU" dirty="0" smtClean="0"/>
            <a:t> </a:t>
          </a:r>
          <a:endParaRPr lang="ru-RU" dirty="0"/>
        </a:p>
      </dgm:t>
    </dgm:pt>
    <dgm:pt modelId="{EFC102FE-286E-4AD4-9C97-8FFC7121D897}" type="parTrans" cxnId="{7A977E07-6583-4919-882A-6A31B225579B}">
      <dgm:prSet/>
      <dgm:spPr/>
      <dgm:t>
        <a:bodyPr/>
        <a:lstStyle/>
        <a:p>
          <a:endParaRPr lang="ru-RU"/>
        </a:p>
      </dgm:t>
    </dgm:pt>
    <dgm:pt modelId="{B6897B25-4398-4313-9B8E-D2D3604267E6}" type="sibTrans" cxnId="{7A977E07-6583-4919-882A-6A31B225579B}">
      <dgm:prSet/>
      <dgm:spPr/>
      <dgm:t>
        <a:bodyPr/>
        <a:lstStyle/>
        <a:p>
          <a:endParaRPr lang="ru-RU"/>
        </a:p>
      </dgm:t>
    </dgm:pt>
    <dgm:pt modelId="{B829B676-2307-464E-B8DD-A5057A9FEF99}">
      <dgm:prSet/>
      <dgm:spPr/>
      <dgm:t>
        <a:bodyPr anchor="ctr"/>
        <a:lstStyle/>
        <a:p>
          <a:r>
            <a:rPr lang="ru-RU" dirty="0" err="1" smtClean="0"/>
            <a:t>Інтенсифікація</a:t>
          </a:r>
          <a:r>
            <a:rPr lang="ru-RU" dirty="0" smtClean="0"/>
            <a:t> </a:t>
          </a:r>
          <a:r>
            <a:rPr lang="ru-RU" dirty="0" err="1" smtClean="0"/>
            <a:t>виробництва</a:t>
          </a:r>
          <a:endParaRPr lang="ru-RU" dirty="0"/>
        </a:p>
      </dgm:t>
    </dgm:pt>
    <dgm:pt modelId="{C328056D-2671-4DED-89D1-A8E413963838}" type="parTrans" cxnId="{A935E9D9-0860-424B-AD32-40A34C6E85C1}">
      <dgm:prSet/>
      <dgm:spPr/>
      <dgm:t>
        <a:bodyPr/>
        <a:lstStyle/>
        <a:p>
          <a:endParaRPr lang="ru-RU"/>
        </a:p>
      </dgm:t>
    </dgm:pt>
    <dgm:pt modelId="{2C7CE245-5F2A-42B4-A1E1-DDA8BB77D5B4}" type="sibTrans" cxnId="{A935E9D9-0860-424B-AD32-40A34C6E85C1}">
      <dgm:prSet/>
      <dgm:spPr/>
      <dgm:t>
        <a:bodyPr/>
        <a:lstStyle/>
        <a:p>
          <a:endParaRPr lang="ru-RU"/>
        </a:p>
      </dgm:t>
    </dgm:pt>
    <dgm:pt modelId="{A780C5BA-4F0A-4430-8C34-1D12E03CA7FD}">
      <dgm:prSet/>
      <dgm:spPr/>
      <dgm:t>
        <a:bodyPr anchor="ctr"/>
        <a:lstStyle/>
        <a:p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необхідної</a:t>
          </a:r>
          <a:r>
            <a:rPr lang="ru-RU" dirty="0" smtClean="0"/>
            <a:t> </a:t>
          </a:r>
          <a:r>
            <a:rPr lang="ru-RU" dirty="0" err="1" smtClean="0"/>
            <a:t>технічної</a:t>
          </a:r>
          <a:r>
            <a:rPr lang="ru-RU" dirty="0" smtClean="0"/>
            <a:t> </a:t>
          </a:r>
          <a:r>
            <a:rPr lang="ru-RU" dirty="0" err="1" smtClean="0"/>
            <a:t>оснащеності</a:t>
          </a:r>
          <a:endParaRPr lang="ru-RU" dirty="0"/>
        </a:p>
      </dgm:t>
    </dgm:pt>
    <dgm:pt modelId="{E090F58B-FC69-4A38-9DEF-348EEAF9CE6E}" type="parTrans" cxnId="{C9B98BC9-A18B-4907-A011-25FB2EB827A6}">
      <dgm:prSet/>
      <dgm:spPr/>
      <dgm:t>
        <a:bodyPr/>
        <a:lstStyle/>
        <a:p>
          <a:endParaRPr lang="ru-RU"/>
        </a:p>
      </dgm:t>
    </dgm:pt>
    <dgm:pt modelId="{4A4D881C-56E6-4FB8-A2C8-7E362FD2B57C}" type="sibTrans" cxnId="{C9B98BC9-A18B-4907-A011-25FB2EB827A6}">
      <dgm:prSet/>
      <dgm:spPr/>
      <dgm:t>
        <a:bodyPr/>
        <a:lstStyle/>
        <a:p>
          <a:endParaRPr lang="ru-RU"/>
        </a:p>
      </dgm:t>
    </dgm:pt>
    <dgm:pt modelId="{07020744-C746-4A99-868B-165F6C9D98C1}">
      <dgm:prSet/>
      <dgm:spPr/>
      <dgm:t>
        <a:bodyPr anchor="ctr"/>
        <a:lstStyle/>
        <a:p>
          <a:r>
            <a:rPr lang="ru-RU" dirty="0" err="1" smtClean="0"/>
            <a:t>Удосконалення</a:t>
          </a:r>
          <a:r>
            <a:rPr lang="ru-RU" dirty="0" smtClean="0"/>
            <a:t> </a:t>
          </a:r>
          <a:r>
            <a:rPr lang="ru-RU" dirty="0" err="1" smtClean="0"/>
            <a:t>стандартів</a:t>
          </a:r>
          <a:endParaRPr lang="ru-RU" dirty="0"/>
        </a:p>
      </dgm:t>
    </dgm:pt>
    <dgm:pt modelId="{C9F9A2B0-11D2-4D89-A158-A31F19AF6F78}" type="parTrans" cxnId="{79D7A06E-298B-45BB-80E4-2EADF27B46C4}">
      <dgm:prSet/>
      <dgm:spPr/>
      <dgm:t>
        <a:bodyPr/>
        <a:lstStyle/>
        <a:p>
          <a:endParaRPr lang="ru-RU"/>
        </a:p>
      </dgm:t>
    </dgm:pt>
    <dgm:pt modelId="{825E3FE2-E529-4833-98CC-E0E47BD5999B}" type="sibTrans" cxnId="{79D7A06E-298B-45BB-80E4-2EADF27B46C4}">
      <dgm:prSet/>
      <dgm:spPr/>
      <dgm:t>
        <a:bodyPr/>
        <a:lstStyle/>
        <a:p>
          <a:endParaRPr lang="ru-RU"/>
        </a:p>
      </dgm:t>
    </dgm:pt>
    <dgm:pt modelId="{13D885FA-77C4-4AA0-9297-F031045E78A7}">
      <dgm:prSet/>
      <dgm:spPr/>
      <dgm:t>
        <a:bodyPr anchor="ctr"/>
        <a:lstStyle/>
        <a:p>
          <a:r>
            <a:rPr lang="ru-RU" dirty="0" err="1" smtClean="0"/>
            <a:t>Удосконалення</a:t>
          </a:r>
          <a:r>
            <a:rPr lang="ru-RU" dirty="0" smtClean="0"/>
            <a:t> </a:t>
          </a:r>
          <a:r>
            <a:rPr lang="ru-RU" dirty="0" err="1" smtClean="0"/>
            <a:t>товаропровідної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endParaRPr lang="ru-RU" dirty="0"/>
        </a:p>
      </dgm:t>
    </dgm:pt>
    <dgm:pt modelId="{0D623BF4-E4F0-4D41-BA4E-F4853B4D5066}" type="parTrans" cxnId="{6414EB8A-EB3A-4043-8B99-8A7860DF2995}">
      <dgm:prSet/>
      <dgm:spPr/>
      <dgm:t>
        <a:bodyPr/>
        <a:lstStyle/>
        <a:p>
          <a:endParaRPr lang="ru-RU"/>
        </a:p>
      </dgm:t>
    </dgm:pt>
    <dgm:pt modelId="{E801CE06-98AD-485A-81D8-9A2C584CE75E}" type="sibTrans" cxnId="{6414EB8A-EB3A-4043-8B99-8A7860DF2995}">
      <dgm:prSet/>
      <dgm:spPr/>
      <dgm:t>
        <a:bodyPr/>
        <a:lstStyle/>
        <a:p>
          <a:endParaRPr lang="ru-RU"/>
        </a:p>
      </dgm:t>
    </dgm:pt>
    <dgm:pt modelId="{C76CCDFB-48D1-4B2B-87FA-AB3FAB8FEF74}">
      <dgm:prSet/>
      <dgm:spPr/>
      <dgm:t>
        <a:bodyPr anchor="ctr"/>
        <a:lstStyle/>
        <a:p>
          <a:r>
            <a:rPr lang="ru-RU" smtClean="0"/>
            <a:t>Розширення прямих господарських зв'язків по ланцюжку доданих вартостей</a:t>
          </a:r>
          <a:endParaRPr lang="ru-RU"/>
        </a:p>
      </dgm:t>
    </dgm:pt>
    <dgm:pt modelId="{92624C28-12D9-48B3-863B-CF866F4F9DD7}" type="parTrans" cxnId="{C648ADF1-081A-4E34-8ADC-66D1A77FDE29}">
      <dgm:prSet/>
      <dgm:spPr/>
      <dgm:t>
        <a:bodyPr/>
        <a:lstStyle/>
        <a:p>
          <a:endParaRPr lang="ru-RU"/>
        </a:p>
      </dgm:t>
    </dgm:pt>
    <dgm:pt modelId="{C4A04E43-F4E9-457A-BB0A-B92D31850A4F}" type="sibTrans" cxnId="{C648ADF1-081A-4E34-8ADC-66D1A77FDE29}">
      <dgm:prSet/>
      <dgm:spPr/>
      <dgm:t>
        <a:bodyPr/>
        <a:lstStyle/>
        <a:p>
          <a:endParaRPr lang="ru-RU"/>
        </a:p>
      </dgm:t>
    </dgm:pt>
    <dgm:pt modelId="{48502379-5447-44F4-B51A-A6B6088CA218}">
      <dgm:prSet/>
      <dgm:spPr/>
      <dgm:t>
        <a:bodyPr anchor="ctr"/>
        <a:lstStyle/>
        <a:p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вітчизняного</a:t>
          </a:r>
          <a:r>
            <a:rPr lang="ru-RU" dirty="0" smtClean="0"/>
            <a:t> і </a:t>
          </a:r>
          <a:r>
            <a:rPr lang="ru-RU" dirty="0" err="1" smtClean="0"/>
            <a:t>зарубіжного</a:t>
          </a:r>
          <a:r>
            <a:rPr lang="ru-RU" dirty="0" smtClean="0"/>
            <a:t> </a:t>
          </a:r>
          <a:r>
            <a:rPr lang="ru-RU" dirty="0" err="1" smtClean="0"/>
            <a:t>досвіду</a:t>
          </a:r>
          <a:r>
            <a:rPr lang="ru-RU" dirty="0" smtClean="0"/>
            <a:t> в </a:t>
          </a:r>
          <a:r>
            <a:rPr lang="ru-RU" dirty="0" err="1" smtClean="0"/>
            <a:t>сфері</a:t>
          </a:r>
          <a:r>
            <a:rPr lang="ru-RU" dirty="0" smtClean="0"/>
            <a:t> </a:t>
          </a:r>
          <a:r>
            <a:rPr lang="ru-RU" dirty="0" err="1" smtClean="0"/>
            <a:t>підвищення</a:t>
          </a:r>
          <a:r>
            <a:rPr lang="ru-RU" dirty="0" smtClean="0"/>
            <a:t> </a:t>
          </a:r>
          <a:r>
            <a:rPr lang="ru-RU" dirty="0" err="1" smtClean="0"/>
            <a:t>конкурентоспроможності</a:t>
          </a:r>
          <a:endParaRPr lang="ru-RU" dirty="0"/>
        </a:p>
      </dgm:t>
    </dgm:pt>
    <dgm:pt modelId="{AD4D3F0C-1484-4851-AE64-54AB469C680C}" type="parTrans" cxnId="{890FACAC-79BA-4A20-9535-8F26909C4545}">
      <dgm:prSet/>
      <dgm:spPr/>
      <dgm:t>
        <a:bodyPr/>
        <a:lstStyle/>
        <a:p>
          <a:endParaRPr lang="ru-RU"/>
        </a:p>
      </dgm:t>
    </dgm:pt>
    <dgm:pt modelId="{BE3FE86F-4F12-4511-9156-FD1AB784A47E}" type="sibTrans" cxnId="{890FACAC-79BA-4A20-9535-8F26909C4545}">
      <dgm:prSet/>
      <dgm:spPr/>
      <dgm:t>
        <a:bodyPr/>
        <a:lstStyle/>
        <a:p>
          <a:endParaRPr lang="ru-RU"/>
        </a:p>
      </dgm:t>
    </dgm:pt>
    <dgm:pt modelId="{67176D45-C2A8-4FF6-A70B-1A30746F7DE4}">
      <dgm:prSet/>
      <dgm:spPr/>
      <dgm:t>
        <a:bodyPr anchor="ctr"/>
        <a:lstStyle/>
        <a:p>
          <a:r>
            <a:rPr lang="ru-RU" smtClean="0"/>
            <a:t>Поглиблення розвитку спеціалізованих зон виробництва </a:t>
          </a:r>
          <a:endParaRPr lang="ru-RU"/>
        </a:p>
      </dgm:t>
    </dgm:pt>
    <dgm:pt modelId="{2BD21799-FB30-4BFE-B805-00C43C461741}" type="parTrans" cxnId="{86809BD8-3B33-46DB-B782-CBED793DC560}">
      <dgm:prSet/>
      <dgm:spPr/>
      <dgm:t>
        <a:bodyPr/>
        <a:lstStyle/>
        <a:p>
          <a:endParaRPr lang="ru-RU"/>
        </a:p>
      </dgm:t>
    </dgm:pt>
    <dgm:pt modelId="{C7EDF9E0-8973-4710-868F-2EEDD205F049}" type="sibTrans" cxnId="{86809BD8-3B33-46DB-B782-CBED793DC560}">
      <dgm:prSet/>
      <dgm:spPr/>
      <dgm:t>
        <a:bodyPr/>
        <a:lstStyle/>
        <a:p>
          <a:endParaRPr lang="ru-RU"/>
        </a:p>
      </dgm:t>
    </dgm:pt>
    <dgm:pt modelId="{087C1235-1988-45EB-BEC5-62FFD3E2524E}">
      <dgm:prSet/>
      <dgm:spPr/>
      <dgm:t>
        <a:bodyPr anchor="ctr"/>
        <a:lstStyle/>
        <a:p>
          <a:r>
            <a:rPr lang="ru-RU" smtClean="0"/>
            <a:t>Удосконалення системи ціноутворення, в тому числі і на продукцію виробничого характеру використання ефективної системи мотивації праці </a:t>
          </a:r>
          <a:endParaRPr lang="ru-RU"/>
        </a:p>
      </dgm:t>
    </dgm:pt>
    <dgm:pt modelId="{238C45EB-A806-45D7-A1EB-4868D3C52AF8}" type="parTrans" cxnId="{8E8A1865-73C5-4F61-91F3-8F628941E2FF}">
      <dgm:prSet/>
      <dgm:spPr/>
      <dgm:t>
        <a:bodyPr/>
        <a:lstStyle/>
        <a:p>
          <a:endParaRPr lang="ru-RU"/>
        </a:p>
      </dgm:t>
    </dgm:pt>
    <dgm:pt modelId="{0CFE1715-7CC2-47E7-8F5E-C49C0AF25715}" type="sibTrans" cxnId="{8E8A1865-73C5-4F61-91F3-8F628941E2FF}">
      <dgm:prSet/>
      <dgm:spPr/>
      <dgm:t>
        <a:bodyPr/>
        <a:lstStyle/>
        <a:p>
          <a:endParaRPr lang="ru-RU"/>
        </a:p>
      </dgm:t>
    </dgm:pt>
    <dgm:pt modelId="{4A6BDC4D-1F7F-4CC2-96DA-B516091C4959}">
      <dgm:prSet/>
      <dgm:spPr/>
      <dgm:t>
        <a:bodyPr anchor="ctr"/>
        <a:lstStyle/>
        <a:p>
          <a:r>
            <a:rPr lang="ru-RU" dirty="0" err="1" smtClean="0"/>
            <a:t>Введення</a:t>
          </a:r>
          <a:r>
            <a:rPr lang="ru-RU" dirty="0" smtClean="0"/>
            <a:t> </a:t>
          </a:r>
          <a:r>
            <a:rPr lang="ru-RU" dirty="0" err="1" smtClean="0"/>
            <a:t>селективної</a:t>
          </a:r>
          <a:r>
            <a:rPr lang="ru-RU" dirty="0" smtClean="0"/>
            <a:t> </a:t>
          </a:r>
          <a:r>
            <a:rPr lang="ru-RU" dirty="0" err="1" smtClean="0"/>
            <a:t>державної</a:t>
          </a:r>
          <a:r>
            <a:rPr lang="ru-RU" dirty="0" smtClean="0"/>
            <a:t> </a:t>
          </a:r>
          <a:r>
            <a:rPr lang="ru-RU" dirty="0" err="1" smtClean="0"/>
            <a:t>підтримки</a:t>
          </a:r>
          <a:r>
            <a:rPr lang="ru-RU" dirty="0" smtClean="0"/>
            <a:t> </a:t>
          </a:r>
          <a:r>
            <a:rPr lang="ru-RU" dirty="0" err="1" smtClean="0"/>
            <a:t>пріоритетних</a:t>
          </a:r>
          <a:r>
            <a:rPr lang="ru-RU" dirty="0" smtClean="0"/>
            <a:t> </a:t>
          </a:r>
          <a:r>
            <a:rPr lang="ru-RU" dirty="0" err="1" smtClean="0"/>
            <a:t>галузей</a:t>
          </a:r>
          <a:endParaRPr lang="ru-RU" dirty="0"/>
        </a:p>
      </dgm:t>
    </dgm:pt>
    <dgm:pt modelId="{57A0A019-86B4-4E84-A41B-A3331B1B7D6B}" type="parTrans" cxnId="{D219233E-14B2-408B-B084-F741AE83FF7E}">
      <dgm:prSet/>
      <dgm:spPr/>
      <dgm:t>
        <a:bodyPr/>
        <a:lstStyle/>
        <a:p>
          <a:endParaRPr lang="ru-RU"/>
        </a:p>
      </dgm:t>
    </dgm:pt>
    <dgm:pt modelId="{FC36D4D2-E3B1-4CAC-937A-1275706540BC}" type="sibTrans" cxnId="{D219233E-14B2-408B-B084-F741AE83FF7E}">
      <dgm:prSet/>
      <dgm:spPr/>
      <dgm:t>
        <a:bodyPr/>
        <a:lstStyle/>
        <a:p>
          <a:endParaRPr lang="ru-RU"/>
        </a:p>
      </dgm:t>
    </dgm:pt>
    <dgm:pt modelId="{C0B256FC-5EAA-4008-BA3D-E7904FEA1244}" type="pres">
      <dgm:prSet presAssocID="{A26ABDF7-6592-4731-BAC0-8D82CDDF06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D4384B-4A39-47C2-A74F-B91CBEC16F59}" type="pres">
      <dgm:prSet presAssocID="{A26ABDF7-6592-4731-BAC0-8D82CDDF06FA}" presName="tSp" presStyleCnt="0"/>
      <dgm:spPr/>
    </dgm:pt>
    <dgm:pt modelId="{9390CC93-AF56-49C8-BBDF-92570C0A5C14}" type="pres">
      <dgm:prSet presAssocID="{A26ABDF7-6592-4731-BAC0-8D82CDDF06FA}" presName="bSp" presStyleCnt="0"/>
      <dgm:spPr/>
    </dgm:pt>
    <dgm:pt modelId="{AE46B437-D046-4015-9F7D-CE6CF6CC150F}" type="pres">
      <dgm:prSet presAssocID="{A26ABDF7-6592-4731-BAC0-8D82CDDF06FA}" presName="process" presStyleCnt="0"/>
      <dgm:spPr/>
    </dgm:pt>
    <dgm:pt modelId="{B1520F2A-E353-4FF3-BE8A-8AC367DE9686}" type="pres">
      <dgm:prSet presAssocID="{8D7C5262-A3A5-46EB-86F4-ABF115BC5BA3}" presName="composite1" presStyleCnt="0"/>
      <dgm:spPr/>
    </dgm:pt>
    <dgm:pt modelId="{3AB8A0DF-0136-4E16-86FD-5C9372B85C01}" type="pres">
      <dgm:prSet presAssocID="{8D7C5262-A3A5-46EB-86F4-ABF115BC5BA3}" presName="dummyNode1" presStyleLbl="node1" presStyleIdx="0" presStyleCnt="3"/>
      <dgm:spPr/>
    </dgm:pt>
    <dgm:pt modelId="{1B60B9DE-DC9A-4612-A24E-B049FC57D5DC}" type="pres">
      <dgm:prSet presAssocID="{8D7C5262-A3A5-46EB-86F4-ABF115BC5BA3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C5F2F-05B0-4C1D-A68A-28E75F3A1A6D}" type="pres">
      <dgm:prSet presAssocID="{8D7C5262-A3A5-46EB-86F4-ABF115BC5BA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72A5E-5D35-4CB6-A332-867919A89856}" type="pres">
      <dgm:prSet presAssocID="{8D7C5262-A3A5-46EB-86F4-ABF115BC5BA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54DE7-FFC8-49F1-829E-939E4092EFB6}" type="pres">
      <dgm:prSet presAssocID="{8D7C5262-A3A5-46EB-86F4-ABF115BC5BA3}" presName="connSite1" presStyleCnt="0"/>
      <dgm:spPr/>
    </dgm:pt>
    <dgm:pt modelId="{59F80216-A0C4-46FF-94D8-A355D6539AE1}" type="pres">
      <dgm:prSet presAssocID="{B4F08AF3-5300-4167-BF8B-A1A09ED89216}" presName="Name9" presStyleLbl="sibTrans2D1" presStyleIdx="0" presStyleCnt="2"/>
      <dgm:spPr/>
      <dgm:t>
        <a:bodyPr/>
        <a:lstStyle/>
        <a:p>
          <a:endParaRPr lang="ru-RU"/>
        </a:p>
      </dgm:t>
    </dgm:pt>
    <dgm:pt modelId="{83A60402-6FEB-4ECE-A412-0185AF5D8B44}" type="pres">
      <dgm:prSet presAssocID="{176EB818-A132-424C-A286-FCDC6ECD3968}" presName="composite2" presStyleCnt="0"/>
      <dgm:spPr/>
    </dgm:pt>
    <dgm:pt modelId="{E6C3D6BF-9B8F-4CDF-B226-701E9298D0C8}" type="pres">
      <dgm:prSet presAssocID="{176EB818-A132-424C-A286-FCDC6ECD3968}" presName="dummyNode2" presStyleLbl="node1" presStyleIdx="0" presStyleCnt="3"/>
      <dgm:spPr/>
    </dgm:pt>
    <dgm:pt modelId="{E03F4926-EEFB-44FA-9060-18F05E1E824D}" type="pres">
      <dgm:prSet presAssocID="{176EB818-A132-424C-A286-FCDC6ECD3968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1245E-B9FC-4976-8A0D-580BB69F173D}" type="pres">
      <dgm:prSet presAssocID="{176EB818-A132-424C-A286-FCDC6ECD396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F83BC-32CF-4B48-A22E-BCB42D4A52BA}" type="pres">
      <dgm:prSet presAssocID="{176EB818-A132-424C-A286-FCDC6ECD3968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3494B-2EAE-484E-AB10-60700C50F110}" type="pres">
      <dgm:prSet presAssocID="{176EB818-A132-424C-A286-FCDC6ECD3968}" presName="connSite2" presStyleCnt="0"/>
      <dgm:spPr/>
    </dgm:pt>
    <dgm:pt modelId="{41C0CA42-5087-4963-9793-5E18186B6E82}" type="pres">
      <dgm:prSet presAssocID="{738B5A16-D52F-4DC2-837A-6DC526B6DB65}" presName="Name18" presStyleLbl="sibTrans2D1" presStyleIdx="1" presStyleCnt="2"/>
      <dgm:spPr/>
      <dgm:t>
        <a:bodyPr/>
        <a:lstStyle/>
        <a:p>
          <a:endParaRPr lang="ru-RU"/>
        </a:p>
      </dgm:t>
    </dgm:pt>
    <dgm:pt modelId="{4AB66A2D-3453-4296-8B36-749D3BD15E12}" type="pres">
      <dgm:prSet presAssocID="{07A15609-4E7E-454B-8B59-F11E22A04D02}" presName="composite1" presStyleCnt="0"/>
      <dgm:spPr/>
    </dgm:pt>
    <dgm:pt modelId="{0A828A13-C70C-4244-AD2C-0222A85959AA}" type="pres">
      <dgm:prSet presAssocID="{07A15609-4E7E-454B-8B59-F11E22A04D02}" presName="dummyNode1" presStyleLbl="node1" presStyleIdx="1" presStyleCnt="3"/>
      <dgm:spPr/>
    </dgm:pt>
    <dgm:pt modelId="{461D45A5-377C-48C1-9BAF-3454C8E1B30C}" type="pres">
      <dgm:prSet presAssocID="{07A15609-4E7E-454B-8B59-F11E22A04D02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404E7-78F2-420D-A4F8-ADEE7376BA98}" type="pres">
      <dgm:prSet presAssocID="{07A15609-4E7E-454B-8B59-F11E22A04D0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3D4A3-1F16-4A77-BFE4-01D1321B189B}" type="pres">
      <dgm:prSet presAssocID="{07A15609-4E7E-454B-8B59-F11E22A04D02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359F8-EB7B-48EC-AF6B-418CCEF9F817}" type="pres">
      <dgm:prSet presAssocID="{07A15609-4E7E-454B-8B59-F11E22A04D02}" presName="connSite1" presStyleCnt="0"/>
      <dgm:spPr/>
    </dgm:pt>
  </dgm:ptLst>
  <dgm:cxnLst>
    <dgm:cxn modelId="{C9B98BC9-A18B-4907-A011-25FB2EB827A6}" srcId="{8D7C5262-A3A5-46EB-86F4-ABF115BC5BA3}" destId="{A780C5BA-4F0A-4430-8C34-1D12E03CA7FD}" srcOrd="2" destOrd="0" parTransId="{E090F58B-FC69-4A38-9DEF-348EEAF9CE6E}" sibTransId="{4A4D881C-56E6-4FB8-A2C8-7E362FD2B57C}"/>
    <dgm:cxn modelId="{8C58E8F6-5A16-4878-838D-D7E77D10D765}" type="presOf" srcId="{4F7A2DD3-79B9-4164-A643-D56AB413DA5C}" destId="{1B60B9DE-DC9A-4612-A24E-B049FC57D5DC}" srcOrd="0" destOrd="0" presId="urn:microsoft.com/office/officeart/2005/8/layout/hProcess4"/>
    <dgm:cxn modelId="{DD9F4F47-CD74-4B79-B103-C461089C7DA7}" type="presOf" srcId="{07020744-C746-4A99-868B-165F6C9D98C1}" destId="{1B60B9DE-DC9A-4612-A24E-B049FC57D5DC}" srcOrd="0" destOrd="3" presId="urn:microsoft.com/office/officeart/2005/8/layout/hProcess4"/>
    <dgm:cxn modelId="{86164542-66A0-46F6-AD0E-BBEB43EF83EB}" type="presOf" srcId="{FC519A64-63F6-44CD-BFB5-111373A5A8CF}" destId="{633404E7-78F2-420D-A4F8-ADEE7376BA98}" srcOrd="1" destOrd="0" presId="urn:microsoft.com/office/officeart/2005/8/layout/hProcess4"/>
    <dgm:cxn modelId="{890FACAC-79BA-4A20-9535-8F26909C4545}" srcId="{176EB818-A132-424C-A286-FCDC6ECD3968}" destId="{48502379-5447-44F4-B51A-A6B6088CA218}" srcOrd="3" destOrd="0" parTransId="{AD4D3F0C-1484-4851-AE64-54AB469C680C}" sibTransId="{BE3FE86F-4F12-4511-9156-FD1AB784A47E}"/>
    <dgm:cxn modelId="{50B9AB1E-F958-4849-8231-11EE7AE68579}" type="presOf" srcId="{B829B676-2307-464E-B8DD-A5057A9FEF99}" destId="{1B60B9DE-DC9A-4612-A24E-B049FC57D5DC}" srcOrd="0" destOrd="1" presId="urn:microsoft.com/office/officeart/2005/8/layout/hProcess4"/>
    <dgm:cxn modelId="{19B8E295-2A29-4F3A-BA23-349E1436FAF6}" type="presOf" srcId="{C76CCDFB-48D1-4B2B-87FA-AB3FAB8FEF74}" destId="{E03F4926-EEFB-44FA-9060-18F05E1E824D}" srcOrd="0" destOrd="2" presId="urn:microsoft.com/office/officeart/2005/8/layout/hProcess4"/>
    <dgm:cxn modelId="{B72C23BD-0A93-4F74-A8C8-DF08727591EF}" type="presOf" srcId="{A26ABDF7-6592-4731-BAC0-8D82CDDF06FA}" destId="{C0B256FC-5EAA-4008-BA3D-E7904FEA1244}" srcOrd="0" destOrd="0" presId="urn:microsoft.com/office/officeart/2005/8/layout/hProcess4"/>
    <dgm:cxn modelId="{2FD6307B-2EDE-4DFF-98C7-FDFBE15AAE5A}" type="presOf" srcId="{48502379-5447-44F4-B51A-A6B6088CA218}" destId="{5531245E-B9FC-4976-8A0D-580BB69F173D}" srcOrd="1" destOrd="3" presId="urn:microsoft.com/office/officeart/2005/8/layout/hProcess4"/>
    <dgm:cxn modelId="{0BE7C50E-8EF4-4EFB-946A-C2B55C2827AE}" type="presOf" srcId="{48502379-5447-44F4-B51A-A6B6088CA218}" destId="{E03F4926-EEFB-44FA-9060-18F05E1E824D}" srcOrd="0" destOrd="3" presId="urn:microsoft.com/office/officeart/2005/8/layout/hProcess4"/>
    <dgm:cxn modelId="{AF2762EA-357E-4DEF-ADFA-378E0EDDDD7B}" type="presOf" srcId="{67176D45-C2A8-4FF6-A70B-1A30746F7DE4}" destId="{633404E7-78F2-420D-A4F8-ADEE7376BA98}" srcOrd="1" destOrd="1" presId="urn:microsoft.com/office/officeart/2005/8/layout/hProcess4"/>
    <dgm:cxn modelId="{E871FFFE-6F49-489E-BB7A-1408C95D7A77}" srcId="{A26ABDF7-6592-4731-BAC0-8D82CDDF06FA}" destId="{176EB818-A132-424C-A286-FCDC6ECD3968}" srcOrd="1" destOrd="0" parTransId="{89851DE0-A19E-4BCD-B685-298005C87C9E}" sibTransId="{738B5A16-D52F-4DC2-837A-6DC526B6DB65}"/>
    <dgm:cxn modelId="{1F7041CD-3FC1-4E33-8D39-98825EAA981F}" type="presOf" srcId="{13D885FA-77C4-4AA0-9297-F031045E78A7}" destId="{E03F4926-EEFB-44FA-9060-18F05E1E824D}" srcOrd="0" destOrd="1" presId="urn:microsoft.com/office/officeart/2005/8/layout/hProcess4"/>
    <dgm:cxn modelId="{73ECDD6F-322A-4452-BBB4-FDFFF71561BB}" srcId="{A26ABDF7-6592-4731-BAC0-8D82CDDF06FA}" destId="{07A15609-4E7E-454B-8B59-F11E22A04D02}" srcOrd="2" destOrd="0" parTransId="{3991AFB6-A0F2-45AC-A721-599ED23A5637}" sibTransId="{FF92B9B9-DD0A-4986-BE34-6FE315990E6C}"/>
    <dgm:cxn modelId="{3B575355-C890-4F84-B759-C01F61EAB6F6}" type="presOf" srcId="{A780C5BA-4F0A-4430-8C34-1D12E03CA7FD}" destId="{1B60B9DE-DC9A-4612-A24E-B049FC57D5DC}" srcOrd="0" destOrd="2" presId="urn:microsoft.com/office/officeart/2005/8/layout/hProcess4"/>
    <dgm:cxn modelId="{61DBBA9C-E83A-419A-92D3-2D798754B2C1}" type="presOf" srcId="{A780C5BA-4F0A-4430-8C34-1D12E03CA7FD}" destId="{7C7C5F2F-05B0-4C1D-A68A-28E75F3A1A6D}" srcOrd="1" destOrd="2" presId="urn:microsoft.com/office/officeart/2005/8/layout/hProcess4"/>
    <dgm:cxn modelId="{7E257549-C217-49C2-AF0C-E103DFDF1D0A}" type="presOf" srcId="{09052DA7-188D-4DBA-BDA3-4E8719850D3E}" destId="{E03F4926-EEFB-44FA-9060-18F05E1E824D}" srcOrd="0" destOrd="0" presId="urn:microsoft.com/office/officeart/2005/8/layout/hProcess4"/>
    <dgm:cxn modelId="{79D7A06E-298B-45BB-80E4-2EADF27B46C4}" srcId="{8D7C5262-A3A5-46EB-86F4-ABF115BC5BA3}" destId="{07020744-C746-4A99-868B-165F6C9D98C1}" srcOrd="3" destOrd="0" parTransId="{C9F9A2B0-11D2-4D89-A158-A31F19AF6F78}" sibTransId="{825E3FE2-E529-4833-98CC-E0E47BD5999B}"/>
    <dgm:cxn modelId="{7BF9BC6D-EF53-4ACB-AA6B-6421C928A196}" srcId="{8D7C5262-A3A5-46EB-86F4-ABF115BC5BA3}" destId="{4F7A2DD3-79B9-4164-A643-D56AB413DA5C}" srcOrd="0" destOrd="0" parTransId="{F5FE062F-7282-4278-8797-761EB5A13468}" sibTransId="{5C720052-5243-41C7-AD72-0248EB6D2CDD}"/>
    <dgm:cxn modelId="{8A96F27D-E81F-4B7C-935F-EC967F4D6B00}" type="presOf" srcId="{087C1235-1988-45EB-BEC5-62FFD3E2524E}" destId="{633404E7-78F2-420D-A4F8-ADEE7376BA98}" srcOrd="1" destOrd="2" presId="urn:microsoft.com/office/officeart/2005/8/layout/hProcess4"/>
    <dgm:cxn modelId="{6617A28D-5B14-42AC-B032-E12873F3B3C7}" type="presOf" srcId="{738B5A16-D52F-4DC2-837A-6DC526B6DB65}" destId="{41C0CA42-5087-4963-9793-5E18186B6E82}" srcOrd="0" destOrd="0" presId="urn:microsoft.com/office/officeart/2005/8/layout/hProcess4"/>
    <dgm:cxn modelId="{7FA82627-4210-48DB-9A87-C1E761FDA67B}" type="presOf" srcId="{4A6BDC4D-1F7F-4CC2-96DA-B516091C4959}" destId="{633404E7-78F2-420D-A4F8-ADEE7376BA98}" srcOrd="1" destOrd="3" presId="urn:microsoft.com/office/officeart/2005/8/layout/hProcess4"/>
    <dgm:cxn modelId="{7A977E07-6583-4919-882A-6A31B225579B}" srcId="{07A15609-4E7E-454B-8B59-F11E22A04D02}" destId="{FC519A64-63F6-44CD-BFB5-111373A5A8CF}" srcOrd="0" destOrd="0" parTransId="{EFC102FE-286E-4AD4-9C97-8FFC7121D897}" sibTransId="{B6897B25-4398-4313-9B8E-D2D3604267E6}"/>
    <dgm:cxn modelId="{A935E9D9-0860-424B-AD32-40A34C6E85C1}" srcId="{8D7C5262-A3A5-46EB-86F4-ABF115BC5BA3}" destId="{B829B676-2307-464E-B8DD-A5057A9FEF99}" srcOrd="1" destOrd="0" parTransId="{C328056D-2671-4DED-89D1-A8E413963838}" sibTransId="{2C7CE245-5F2A-42B4-A1E1-DDA8BB77D5B4}"/>
    <dgm:cxn modelId="{6A7C618B-DDD5-454B-B783-71BBFC112063}" type="presOf" srcId="{B829B676-2307-464E-B8DD-A5057A9FEF99}" destId="{7C7C5F2F-05B0-4C1D-A68A-28E75F3A1A6D}" srcOrd="1" destOrd="1" presId="urn:microsoft.com/office/officeart/2005/8/layout/hProcess4"/>
    <dgm:cxn modelId="{BC99955B-1EE0-4B02-B7AC-37DC0EBDA79F}" type="presOf" srcId="{67176D45-C2A8-4FF6-A70B-1A30746F7DE4}" destId="{461D45A5-377C-48C1-9BAF-3454C8E1B30C}" srcOrd="0" destOrd="1" presId="urn:microsoft.com/office/officeart/2005/8/layout/hProcess4"/>
    <dgm:cxn modelId="{DEE3AEEA-2E70-4EF9-9114-EB7E153808A3}" type="presOf" srcId="{09052DA7-188D-4DBA-BDA3-4E8719850D3E}" destId="{5531245E-B9FC-4976-8A0D-580BB69F173D}" srcOrd="1" destOrd="0" presId="urn:microsoft.com/office/officeart/2005/8/layout/hProcess4"/>
    <dgm:cxn modelId="{D219233E-14B2-408B-B084-F741AE83FF7E}" srcId="{07A15609-4E7E-454B-8B59-F11E22A04D02}" destId="{4A6BDC4D-1F7F-4CC2-96DA-B516091C4959}" srcOrd="3" destOrd="0" parTransId="{57A0A019-86B4-4E84-A41B-A3331B1B7D6B}" sibTransId="{FC36D4D2-E3B1-4CAC-937A-1275706540BC}"/>
    <dgm:cxn modelId="{8388513D-9CC6-4B4C-84B6-904E6D977E76}" type="presOf" srcId="{4A6BDC4D-1F7F-4CC2-96DA-B516091C4959}" destId="{461D45A5-377C-48C1-9BAF-3454C8E1B30C}" srcOrd="0" destOrd="3" presId="urn:microsoft.com/office/officeart/2005/8/layout/hProcess4"/>
    <dgm:cxn modelId="{41E1549C-A124-4DB8-87EB-2CE655E65B73}" srcId="{A26ABDF7-6592-4731-BAC0-8D82CDDF06FA}" destId="{8D7C5262-A3A5-46EB-86F4-ABF115BC5BA3}" srcOrd="0" destOrd="0" parTransId="{51ED7AA0-B661-421B-8D60-BFF801002876}" sibTransId="{B4F08AF3-5300-4167-BF8B-A1A09ED89216}"/>
    <dgm:cxn modelId="{C4F9B569-B641-48A0-B3AC-FDB4E871BA07}" type="presOf" srcId="{4F7A2DD3-79B9-4164-A643-D56AB413DA5C}" destId="{7C7C5F2F-05B0-4C1D-A68A-28E75F3A1A6D}" srcOrd="1" destOrd="0" presId="urn:microsoft.com/office/officeart/2005/8/layout/hProcess4"/>
    <dgm:cxn modelId="{9CDBD9BD-E3A2-4AD4-B47B-FE2AB2C2AD5D}" type="presOf" srcId="{8D7C5262-A3A5-46EB-86F4-ABF115BC5BA3}" destId="{90572A5E-5D35-4CB6-A332-867919A89856}" srcOrd="0" destOrd="0" presId="urn:microsoft.com/office/officeart/2005/8/layout/hProcess4"/>
    <dgm:cxn modelId="{8E8A1865-73C5-4F61-91F3-8F628941E2FF}" srcId="{07A15609-4E7E-454B-8B59-F11E22A04D02}" destId="{087C1235-1988-45EB-BEC5-62FFD3E2524E}" srcOrd="2" destOrd="0" parTransId="{238C45EB-A806-45D7-A1EB-4868D3C52AF8}" sibTransId="{0CFE1715-7CC2-47E7-8F5E-C49C0AF25715}"/>
    <dgm:cxn modelId="{86809BD8-3B33-46DB-B782-CBED793DC560}" srcId="{07A15609-4E7E-454B-8B59-F11E22A04D02}" destId="{67176D45-C2A8-4FF6-A70B-1A30746F7DE4}" srcOrd="1" destOrd="0" parTransId="{2BD21799-FB30-4BFE-B805-00C43C461741}" sibTransId="{C7EDF9E0-8973-4710-868F-2EEDD205F049}"/>
    <dgm:cxn modelId="{6414EB8A-EB3A-4043-8B99-8A7860DF2995}" srcId="{176EB818-A132-424C-A286-FCDC6ECD3968}" destId="{13D885FA-77C4-4AA0-9297-F031045E78A7}" srcOrd="1" destOrd="0" parTransId="{0D623BF4-E4F0-4D41-BA4E-F4853B4D5066}" sibTransId="{E801CE06-98AD-485A-81D8-9A2C584CE75E}"/>
    <dgm:cxn modelId="{FE304B85-9AFA-4730-9EE4-167CC8C5A9D3}" srcId="{176EB818-A132-424C-A286-FCDC6ECD3968}" destId="{09052DA7-188D-4DBA-BDA3-4E8719850D3E}" srcOrd="0" destOrd="0" parTransId="{DE3EA012-6CF7-4B12-ADCE-3A766B942234}" sibTransId="{9BB2D784-445B-4736-9182-BD47044D6476}"/>
    <dgm:cxn modelId="{34D0632B-AA2E-4614-BB16-49DDF811ABC0}" type="presOf" srcId="{B4F08AF3-5300-4167-BF8B-A1A09ED89216}" destId="{59F80216-A0C4-46FF-94D8-A355D6539AE1}" srcOrd="0" destOrd="0" presId="urn:microsoft.com/office/officeart/2005/8/layout/hProcess4"/>
    <dgm:cxn modelId="{69415112-758F-4125-98E0-9DCA033BD3CD}" type="presOf" srcId="{C76CCDFB-48D1-4B2B-87FA-AB3FAB8FEF74}" destId="{5531245E-B9FC-4976-8A0D-580BB69F173D}" srcOrd="1" destOrd="2" presId="urn:microsoft.com/office/officeart/2005/8/layout/hProcess4"/>
    <dgm:cxn modelId="{00241646-2E41-486C-B038-C8B4347624A9}" type="presOf" srcId="{087C1235-1988-45EB-BEC5-62FFD3E2524E}" destId="{461D45A5-377C-48C1-9BAF-3454C8E1B30C}" srcOrd="0" destOrd="2" presId="urn:microsoft.com/office/officeart/2005/8/layout/hProcess4"/>
    <dgm:cxn modelId="{846BE19E-3902-4250-B529-E793B90255B9}" type="presOf" srcId="{13D885FA-77C4-4AA0-9297-F031045E78A7}" destId="{5531245E-B9FC-4976-8A0D-580BB69F173D}" srcOrd="1" destOrd="1" presId="urn:microsoft.com/office/officeart/2005/8/layout/hProcess4"/>
    <dgm:cxn modelId="{1443FB2F-6C60-440A-AC28-40A9A8A3F464}" type="presOf" srcId="{07A15609-4E7E-454B-8B59-F11E22A04D02}" destId="{CAA3D4A3-1F16-4A77-BFE4-01D1321B189B}" srcOrd="0" destOrd="0" presId="urn:microsoft.com/office/officeart/2005/8/layout/hProcess4"/>
    <dgm:cxn modelId="{F9E141FE-6F95-431C-85A0-0FFD2C9971F9}" type="presOf" srcId="{07020744-C746-4A99-868B-165F6C9D98C1}" destId="{7C7C5F2F-05B0-4C1D-A68A-28E75F3A1A6D}" srcOrd="1" destOrd="3" presId="urn:microsoft.com/office/officeart/2005/8/layout/hProcess4"/>
    <dgm:cxn modelId="{36ACE5C8-4833-4D6C-A112-63503CFBB496}" type="presOf" srcId="{176EB818-A132-424C-A286-FCDC6ECD3968}" destId="{BBAF83BC-32CF-4B48-A22E-BCB42D4A52BA}" srcOrd="0" destOrd="0" presId="urn:microsoft.com/office/officeart/2005/8/layout/hProcess4"/>
    <dgm:cxn modelId="{BB067007-2D7A-40A9-9C31-1BADCAD301EB}" type="presOf" srcId="{FC519A64-63F6-44CD-BFB5-111373A5A8CF}" destId="{461D45A5-377C-48C1-9BAF-3454C8E1B30C}" srcOrd="0" destOrd="0" presId="urn:microsoft.com/office/officeart/2005/8/layout/hProcess4"/>
    <dgm:cxn modelId="{C648ADF1-081A-4E34-8ADC-66D1A77FDE29}" srcId="{176EB818-A132-424C-A286-FCDC6ECD3968}" destId="{C76CCDFB-48D1-4B2B-87FA-AB3FAB8FEF74}" srcOrd="2" destOrd="0" parTransId="{92624C28-12D9-48B3-863B-CF866F4F9DD7}" sibTransId="{C4A04E43-F4E9-457A-BB0A-B92D31850A4F}"/>
    <dgm:cxn modelId="{DEE0ED2F-AB5D-4691-B3B0-413A02613FE9}" type="presParOf" srcId="{C0B256FC-5EAA-4008-BA3D-E7904FEA1244}" destId="{1CD4384B-4A39-47C2-A74F-B91CBEC16F59}" srcOrd="0" destOrd="0" presId="urn:microsoft.com/office/officeart/2005/8/layout/hProcess4"/>
    <dgm:cxn modelId="{495892FB-3594-46E8-85DA-10D1A85FAC1D}" type="presParOf" srcId="{C0B256FC-5EAA-4008-BA3D-E7904FEA1244}" destId="{9390CC93-AF56-49C8-BBDF-92570C0A5C14}" srcOrd="1" destOrd="0" presId="urn:microsoft.com/office/officeart/2005/8/layout/hProcess4"/>
    <dgm:cxn modelId="{3420D1BC-B07D-4264-90FD-AFF96EF7CA22}" type="presParOf" srcId="{C0B256FC-5EAA-4008-BA3D-E7904FEA1244}" destId="{AE46B437-D046-4015-9F7D-CE6CF6CC150F}" srcOrd="2" destOrd="0" presId="urn:microsoft.com/office/officeart/2005/8/layout/hProcess4"/>
    <dgm:cxn modelId="{C7F0E3FD-9D12-432F-8BD6-894868E73DE8}" type="presParOf" srcId="{AE46B437-D046-4015-9F7D-CE6CF6CC150F}" destId="{B1520F2A-E353-4FF3-BE8A-8AC367DE9686}" srcOrd="0" destOrd="0" presId="urn:microsoft.com/office/officeart/2005/8/layout/hProcess4"/>
    <dgm:cxn modelId="{F0E3B106-9692-4503-AD15-8D532778BE7E}" type="presParOf" srcId="{B1520F2A-E353-4FF3-BE8A-8AC367DE9686}" destId="{3AB8A0DF-0136-4E16-86FD-5C9372B85C01}" srcOrd="0" destOrd="0" presId="urn:microsoft.com/office/officeart/2005/8/layout/hProcess4"/>
    <dgm:cxn modelId="{E3FCB2C8-FE29-41B6-BAE9-353BF49530FC}" type="presParOf" srcId="{B1520F2A-E353-4FF3-BE8A-8AC367DE9686}" destId="{1B60B9DE-DC9A-4612-A24E-B049FC57D5DC}" srcOrd="1" destOrd="0" presId="urn:microsoft.com/office/officeart/2005/8/layout/hProcess4"/>
    <dgm:cxn modelId="{67CADF59-3CD7-4F83-9388-C0941BE758B4}" type="presParOf" srcId="{B1520F2A-E353-4FF3-BE8A-8AC367DE9686}" destId="{7C7C5F2F-05B0-4C1D-A68A-28E75F3A1A6D}" srcOrd="2" destOrd="0" presId="urn:microsoft.com/office/officeart/2005/8/layout/hProcess4"/>
    <dgm:cxn modelId="{1D370CA4-24B5-4FB1-A54D-A2CA892668AB}" type="presParOf" srcId="{B1520F2A-E353-4FF3-BE8A-8AC367DE9686}" destId="{90572A5E-5D35-4CB6-A332-867919A89856}" srcOrd="3" destOrd="0" presId="urn:microsoft.com/office/officeart/2005/8/layout/hProcess4"/>
    <dgm:cxn modelId="{894E5631-C4F5-4595-A77B-FC0501D0EAA4}" type="presParOf" srcId="{B1520F2A-E353-4FF3-BE8A-8AC367DE9686}" destId="{EC854DE7-FFC8-49F1-829E-939E4092EFB6}" srcOrd="4" destOrd="0" presId="urn:microsoft.com/office/officeart/2005/8/layout/hProcess4"/>
    <dgm:cxn modelId="{AEE0D4BC-B726-428B-AA60-CF99211F1493}" type="presParOf" srcId="{AE46B437-D046-4015-9F7D-CE6CF6CC150F}" destId="{59F80216-A0C4-46FF-94D8-A355D6539AE1}" srcOrd="1" destOrd="0" presId="urn:microsoft.com/office/officeart/2005/8/layout/hProcess4"/>
    <dgm:cxn modelId="{5C6B182B-14F8-4A84-BB2D-D97C0982B95C}" type="presParOf" srcId="{AE46B437-D046-4015-9F7D-CE6CF6CC150F}" destId="{83A60402-6FEB-4ECE-A412-0185AF5D8B44}" srcOrd="2" destOrd="0" presId="urn:microsoft.com/office/officeart/2005/8/layout/hProcess4"/>
    <dgm:cxn modelId="{F2132448-3136-4D80-9BEE-2458AEE31A7A}" type="presParOf" srcId="{83A60402-6FEB-4ECE-A412-0185AF5D8B44}" destId="{E6C3D6BF-9B8F-4CDF-B226-701E9298D0C8}" srcOrd="0" destOrd="0" presId="urn:microsoft.com/office/officeart/2005/8/layout/hProcess4"/>
    <dgm:cxn modelId="{9330800F-16F4-4A8C-9516-F31B29A2FECE}" type="presParOf" srcId="{83A60402-6FEB-4ECE-A412-0185AF5D8B44}" destId="{E03F4926-EEFB-44FA-9060-18F05E1E824D}" srcOrd="1" destOrd="0" presId="urn:microsoft.com/office/officeart/2005/8/layout/hProcess4"/>
    <dgm:cxn modelId="{AD9CDC80-3E77-411B-9475-5B689303B537}" type="presParOf" srcId="{83A60402-6FEB-4ECE-A412-0185AF5D8B44}" destId="{5531245E-B9FC-4976-8A0D-580BB69F173D}" srcOrd="2" destOrd="0" presId="urn:microsoft.com/office/officeart/2005/8/layout/hProcess4"/>
    <dgm:cxn modelId="{1690961B-7938-4203-B261-E31A8FE180C2}" type="presParOf" srcId="{83A60402-6FEB-4ECE-A412-0185AF5D8B44}" destId="{BBAF83BC-32CF-4B48-A22E-BCB42D4A52BA}" srcOrd="3" destOrd="0" presId="urn:microsoft.com/office/officeart/2005/8/layout/hProcess4"/>
    <dgm:cxn modelId="{2CB934B5-4001-4A3A-B4ED-51C304096F48}" type="presParOf" srcId="{83A60402-6FEB-4ECE-A412-0185AF5D8B44}" destId="{D1F3494B-2EAE-484E-AB10-60700C50F110}" srcOrd="4" destOrd="0" presId="urn:microsoft.com/office/officeart/2005/8/layout/hProcess4"/>
    <dgm:cxn modelId="{E9BD7A67-B8FE-4DDB-B49C-791DB6FB0044}" type="presParOf" srcId="{AE46B437-D046-4015-9F7D-CE6CF6CC150F}" destId="{41C0CA42-5087-4963-9793-5E18186B6E82}" srcOrd="3" destOrd="0" presId="urn:microsoft.com/office/officeart/2005/8/layout/hProcess4"/>
    <dgm:cxn modelId="{6A49D302-4899-48AA-9645-88D45945CFBC}" type="presParOf" srcId="{AE46B437-D046-4015-9F7D-CE6CF6CC150F}" destId="{4AB66A2D-3453-4296-8B36-749D3BD15E12}" srcOrd="4" destOrd="0" presId="urn:microsoft.com/office/officeart/2005/8/layout/hProcess4"/>
    <dgm:cxn modelId="{15A09A78-223A-45CE-A420-6A508ED73035}" type="presParOf" srcId="{4AB66A2D-3453-4296-8B36-749D3BD15E12}" destId="{0A828A13-C70C-4244-AD2C-0222A85959AA}" srcOrd="0" destOrd="0" presId="urn:microsoft.com/office/officeart/2005/8/layout/hProcess4"/>
    <dgm:cxn modelId="{007D57B2-4F40-4C08-824E-793B01C6D716}" type="presParOf" srcId="{4AB66A2D-3453-4296-8B36-749D3BD15E12}" destId="{461D45A5-377C-48C1-9BAF-3454C8E1B30C}" srcOrd="1" destOrd="0" presId="urn:microsoft.com/office/officeart/2005/8/layout/hProcess4"/>
    <dgm:cxn modelId="{6A9FBA6C-A2AD-4E2D-A307-BC99816A5BDB}" type="presParOf" srcId="{4AB66A2D-3453-4296-8B36-749D3BD15E12}" destId="{633404E7-78F2-420D-A4F8-ADEE7376BA98}" srcOrd="2" destOrd="0" presId="urn:microsoft.com/office/officeart/2005/8/layout/hProcess4"/>
    <dgm:cxn modelId="{DC968122-914D-4F60-AC90-E9B16ACD5471}" type="presParOf" srcId="{4AB66A2D-3453-4296-8B36-749D3BD15E12}" destId="{CAA3D4A3-1F16-4A77-BFE4-01D1321B189B}" srcOrd="3" destOrd="0" presId="urn:microsoft.com/office/officeart/2005/8/layout/hProcess4"/>
    <dgm:cxn modelId="{2E552CF7-E44D-45E3-A266-21F851F1A1A5}" type="presParOf" srcId="{4AB66A2D-3453-4296-8B36-749D3BD15E12}" destId="{97D359F8-EB7B-48EC-AF6B-418CCEF9F81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73CE51-56B7-4D24-A4E7-E4A804BD671E}" type="doc">
      <dgm:prSet loTypeId="urn:microsoft.com/office/officeart/2005/8/layout/cycle6" loCatId="cycle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5DFC8C7D-E59A-416E-AA79-8850A6845CB8}">
      <dgm:prSet phldrT="[Текст]" custT="1"/>
      <dgm:spPr/>
      <dgm:t>
        <a:bodyPr/>
        <a:lstStyle/>
        <a:p>
          <a:pPr algn="ctr"/>
          <a:r>
            <a:rPr lang="uk-UA" sz="1100" b="1" dirty="0" smtClean="0"/>
            <a:t>Метод профілів (графічний метод)</a:t>
          </a:r>
          <a:endParaRPr lang="ru-RU" sz="1100" b="1" dirty="0"/>
        </a:p>
      </dgm:t>
    </dgm:pt>
    <dgm:pt modelId="{199AB148-A83F-498A-B27A-0A5F60A9759E}" type="parTrans" cxnId="{D1B88158-5BA8-433F-AC6A-F2DF63890A37}">
      <dgm:prSet/>
      <dgm:spPr/>
      <dgm:t>
        <a:bodyPr/>
        <a:lstStyle/>
        <a:p>
          <a:pPr algn="l"/>
          <a:endParaRPr lang="ru-RU" sz="2000"/>
        </a:p>
      </dgm:t>
    </dgm:pt>
    <dgm:pt modelId="{32E14DFD-24EF-4695-AE3C-B069FFF02867}" type="sibTrans" cxnId="{D1B88158-5BA8-433F-AC6A-F2DF63890A37}">
      <dgm:prSet/>
      <dgm:spPr/>
      <dgm:t>
        <a:bodyPr/>
        <a:lstStyle/>
        <a:p>
          <a:pPr algn="l"/>
          <a:endParaRPr lang="ru-RU" sz="2000"/>
        </a:p>
      </dgm:t>
    </dgm:pt>
    <dgm:pt modelId="{986F7646-C143-4337-BFA4-5F64A66A0B42}">
      <dgm:prSet phldrT="[Текст]" custT="1"/>
      <dgm:spPr/>
      <dgm:t>
        <a:bodyPr/>
        <a:lstStyle/>
        <a:p>
          <a:pPr algn="l"/>
          <a:r>
            <a:rPr lang="uk-UA" sz="800" dirty="0" smtClean="0"/>
            <a:t>концентрація виробництва та капіталу</a:t>
          </a:r>
          <a:endParaRPr lang="ru-RU" sz="800" dirty="0"/>
        </a:p>
      </dgm:t>
    </dgm:pt>
    <dgm:pt modelId="{99175E6A-E775-4C2F-8117-A7FAD495625B}" type="parTrans" cxnId="{41E76817-1AEF-4D1E-BD19-EFFC554434A4}">
      <dgm:prSet/>
      <dgm:spPr/>
      <dgm:t>
        <a:bodyPr/>
        <a:lstStyle/>
        <a:p>
          <a:pPr algn="l"/>
          <a:endParaRPr lang="ru-RU" sz="2000"/>
        </a:p>
      </dgm:t>
    </dgm:pt>
    <dgm:pt modelId="{21F1C3F8-5F14-4363-BD3A-1B360A8D0E37}" type="sibTrans" cxnId="{41E76817-1AEF-4D1E-BD19-EFFC554434A4}">
      <dgm:prSet/>
      <dgm:spPr/>
      <dgm:t>
        <a:bodyPr/>
        <a:lstStyle/>
        <a:p>
          <a:pPr algn="l"/>
          <a:endParaRPr lang="ru-RU" sz="2000"/>
        </a:p>
      </dgm:t>
    </dgm:pt>
    <dgm:pt modelId="{3EB6FECB-E469-4B54-BE5B-F3E7666A333F}">
      <dgm:prSet phldrT="[Текст]" custT="1"/>
      <dgm:spPr/>
      <dgm:t>
        <a:bodyPr/>
        <a:lstStyle/>
        <a:p>
          <a:pPr algn="ctr"/>
          <a:r>
            <a:rPr lang="uk-UA" sz="1050" b="1" dirty="0" smtClean="0"/>
            <a:t>Метод переваг</a:t>
          </a:r>
          <a:endParaRPr lang="ru-RU" sz="1050" b="1" dirty="0"/>
        </a:p>
      </dgm:t>
    </dgm:pt>
    <dgm:pt modelId="{AD6C0077-45C6-410A-9BFA-03DE98F552DB}" type="parTrans" cxnId="{28E08E64-4E34-43D4-823E-021A2DD8C646}">
      <dgm:prSet/>
      <dgm:spPr/>
      <dgm:t>
        <a:bodyPr/>
        <a:lstStyle/>
        <a:p>
          <a:pPr algn="l"/>
          <a:endParaRPr lang="ru-RU" sz="2000"/>
        </a:p>
      </dgm:t>
    </dgm:pt>
    <dgm:pt modelId="{CC42C209-0DDA-4BF7-A6B5-CCADD36D9E64}" type="sibTrans" cxnId="{28E08E64-4E34-43D4-823E-021A2DD8C646}">
      <dgm:prSet/>
      <dgm:spPr/>
      <dgm:t>
        <a:bodyPr/>
        <a:lstStyle/>
        <a:p>
          <a:pPr algn="l"/>
          <a:endParaRPr lang="ru-RU" sz="2000"/>
        </a:p>
      </dgm:t>
    </dgm:pt>
    <dgm:pt modelId="{06734068-7652-4BFE-A461-118C049A48A6}">
      <dgm:prSet phldrT="[Текст]" custT="1"/>
      <dgm:spPr/>
      <dgm:t>
        <a:bodyPr/>
        <a:lstStyle/>
        <a:p>
          <a:pPr algn="ctr"/>
          <a:r>
            <a:rPr lang="uk-UA" sz="1100" b="1" dirty="0" smtClean="0"/>
            <a:t>Метод інтегральної оцінки</a:t>
          </a:r>
          <a:endParaRPr lang="ru-RU" sz="1100" b="1" dirty="0"/>
        </a:p>
      </dgm:t>
    </dgm:pt>
    <dgm:pt modelId="{A53D2986-F927-473A-9A9D-23906291903B}" type="parTrans" cxnId="{FD084542-5F5A-429C-B760-688829B8ECD4}">
      <dgm:prSet/>
      <dgm:spPr/>
      <dgm:t>
        <a:bodyPr/>
        <a:lstStyle/>
        <a:p>
          <a:pPr algn="l"/>
          <a:endParaRPr lang="ru-RU" sz="2000"/>
        </a:p>
      </dgm:t>
    </dgm:pt>
    <dgm:pt modelId="{4D0ADD14-9580-4E9D-B737-2E37160EB829}" type="sibTrans" cxnId="{FD084542-5F5A-429C-B760-688829B8ECD4}">
      <dgm:prSet/>
      <dgm:spPr/>
      <dgm:t>
        <a:bodyPr/>
        <a:lstStyle/>
        <a:p>
          <a:pPr algn="l"/>
          <a:endParaRPr lang="ru-RU" sz="2000"/>
        </a:p>
      </dgm:t>
    </dgm:pt>
    <dgm:pt modelId="{8D384CA3-72A0-4033-8A76-1FD4667D5EFE}">
      <dgm:prSet phldrT="[Текст]" custT="1"/>
      <dgm:spPr/>
      <dgm:t>
        <a:bodyPr/>
        <a:lstStyle/>
        <a:p>
          <a:pPr algn="l"/>
          <a:r>
            <a:rPr lang="uk-UA" sz="1100" dirty="0" smtClean="0"/>
            <a:t>Критерій задоволеності споживача</a:t>
          </a:r>
          <a:endParaRPr lang="ru-RU" sz="1100" dirty="0"/>
        </a:p>
      </dgm:t>
    </dgm:pt>
    <dgm:pt modelId="{5BFC3AB6-D824-4CEF-B5A4-3E0FCCA66032}" type="parTrans" cxnId="{84DD7A02-D73C-4E55-8E7E-32C508376AD7}">
      <dgm:prSet/>
      <dgm:spPr/>
      <dgm:t>
        <a:bodyPr/>
        <a:lstStyle/>
        <a:p>
          <a:pPr algn="l"/>
          <a:endParaRPr lang="ru-RU" sz="2000"/>
        </a:p>
      </dgm:t>
    </dgm:pt>
    <dgm:pt modelId="{9D2A9C07-A0A6-4A22-B578-16F3C0E06ECD}" type="sibTrans" cxnId="{84DD7A02-D73C-4E55-8E7E-32C508376AD7}">
      <dgm:prSet/>
      <dgm:spPr/>
      <dgm:t>
        <a:bodyPr/>
        <a:lstStyle/>
        <a:p>
          <a:pPr algn="l"/>
          <a:endParaRPr lang="ru-RU" sz="2000"/>
        </a:p>
      </dgm:t>
    </dgm:pt>
    <dgm:pt modelId="{941CD8F8-DC61-42F1-94FB-B77ACC644102}">
      <dgm:prSet phldrT="[Текст]" custT="1"/>
      <dgm:spPr/>
      <dgm:t>
        <a:bodyPr/>
        <a:lstStyle/>
        <a:p>
          <a:pPr algn="l"/>
          <a:r>
            <a:rPr lang="uk-UA" sz="1100" dirty="0" smtClean="0"/>
            <a:t>Критерій ефективності виробництва</a:t>
          </a:r>
          <a:endParaRPr lang="ru-RU" sz="1100" dirty="0"/>
        </a:p>
      </dgm:t>
    </dgm:pt>
    <dgm:pt modelId="{47F3A99A-67D5-4C8D-82BC-93D687765052}" type="parTrans" cxnId="{1F5AA20E-5392-4FA4-AC4F-FE219841428F}">
      <dgm:prSet/>
      <dgm:spPr/>
      <dgm:t>
        <a:bodyPr/>
        <a:lstStyle/>
        <a:p>
          <a:pPr algn="l"/>
          <a:endParaRPr lang="ru-RU" sz="2000"/>
        </a:p>
      </dgm:t>
    </dgm:pt>
    <dgm:pt modelId="{5D8649A6-A772-4701-BC52-52BD3496EAF1}" type="sibTrans" cxnId="{1F5AA20E-5392-4FA4-AC4F-FE219841428F}">
      <dgm:prSet/>
      <dgm:spPr/>
      <dgm:t>
        <a:bodyPr/>
        <a:lstStyle/>
        <a:p>
          <a:pPr algn="l"/>
          <a:endParaRPr lang="ru-RU" sz="2000"/>
        </a:p>
      </dgm:t>
    </dgm:pt>
    <dgm:pt modelId="{1F1964DF-BBC6-4921-B5BE-7DAFB872D87F}">
      <dgm:prSet phldrT="[Текст]" custT="1"/>
      <dgm:spPr/>
      <dgm:t>
        <a:bodyPr/>
        <a:lstStyle/>
        <a:p>
          <a:pPr algn="l"/>
          <a:r>
            <a:rPr lang="uk-UA" sz="1100" dirty="0" smtClean="0"/>
            <a:t>Ступінь задоволення споживача за різними критеріями (багатокутник з максимальною площею)</a:t>
          </a:r>
          <a:endParaRPr lang="ru-RU" sz="1100" dirty="0"/>
        </a:p>
      </dgm:t>
    </dgm:pt>
    <dgm:pt modelId="{D58659D4-1791-4D09-969A-C4EABD81C40F}" type="parTrans" cxnId="{3BE4E552-3D78-4A3A-BFF2-D1DFD114C68F}">
      <dgm:prSet/>
      <dgm:spPr/>
      <dgm:t>
        <a:bodyPr/>
        <a:lstStyle/>
        <a:p>
          <a:pPr algn="l"/>
          <a:endParaRPr lang="ru-RU" sz="2000"/>
        </a:p>
      </dgm:t>
    </dgm:pt>
    <dgm:pt modelId="{082C3A2D-E8F8-4485-9B94-92FAC1943E62}" type="sibTrans" cxnId="{3BE4E552-3D78-4A3A-BFF2-D1DFD114C68F}">
      <dgm:prSet/>
      <dgm:spPr/>
      <dgm:t>
        <a:bodyPr/>
        <a:lstStyle/>
        <a:p>
          <a:pPr algn="l"/>
          <a:endParaRPr lang="ru-RU" sz="2000"/>
        </a:p>
      </dgm:t>
    </dgm:pt>
    <dgm:pt modelId="{2159A246-FCEF-4BE1-A93C-6611BA006997}">
      <dgm:prSet phldrT="[Текст]" custT="1"/>
      <dgm:spPr/>
      <dgm:t>
        <a:bodyPr/>
        <a:lstStyle/>
        <a:p>
          <a:pPr algn="ctr"/>
          <a:r>
            <a:rPr lang="uk-UA" sz="1000" b="1" dirty="0" smtClean="0"/>
            <a:t>Структурний і функціональний метод</a:t>
          </a:r>
          <a:endParaRPr lang="ru-RU" sz="1000" b="1" dirty="0"/>
        </a:p>
      </dgm:t>
    </dgm:pt>
    <dgm:pt modelId="{599699B0-1FBC-43C6-B7C9-2586BE40F715}" type="parTrans" cxnId="{96CE1085-A43C-46B7-A937-772A33FCD0B0}">
      <dgm:prSet/>
      <dgm:spPr/>
      <dgm:t>
        <a:bodyPr/>
        <a:lstStyle/>
        <a:p>
          <a:pPr algn="l"/>
          <a:endParaRPr lang="ru-RU" sz="2000"/>
        </a:p>
      </dgm:t>
    </dgm:pt>
    <dgm:pt modelId="{B82F3A73-F88F-4191-9D71-FCD8630AFBF9}" type="sibTrans" cxnId="{96CE1085-A43C-46B7-A937-772A33FCD0B0}">
      <dgm:prSet/>
      <dgm:spPr/>
      <dgm:t>
        <a:bodyPr/>
        <a:lstStyle/>
        <a:p>
          <a:pPr algn="l"/>
          <a:endParaRPr lang="ru-RU" sz="2000"/>
        </a:p>
      </dgm:t>
    </dgm:pt>
    <dgm:pt modelId="{04677717-0D97-453F-8FF0-9FF6753907E8}">
      <dgm:prSet phldrT="[Текст]" custT="1"/>
      <dgm:spPr/>
      <dgm:t>
        <a:bodyPr/>
        <a:lstStyle/>
        <a:p>
          <a:pPr algn="ctr"/>
          <a:r>
            <a:rPr lang="uk-UA" sz="1050" b="1" dirty="0" smtClean="0"/>
            <a:t>Бальна оцінка конкурентоспроможності</a:t>
          </a:r>
          <a:endParaRPr lang="ru-RU" sz="1050" b="1" dirty="0"/>
        </a:p>
      </dgm:t>
    </dgm:pt>
    <dgm:pt modelId="{0A285C2F-3947-4444-8FB1-A84F8C777CFA}" type="parTrans" cxnId="{7B587E98-55A3-4239-B0C8-603600BCFE5B}">
      <dgm:prSet/>
      <dgm:spPr/>
      <dgm:t>
        <a:bodyPr/>
        <a:lstStyle/>
        <a:p>
          <a:pPr algn="l"/>
          <a:endParaRPr lang="ru-RU" sz="2000"/>
        </a:p>
      </dgm:t>
    </dgm:pt>
    <dgm:pt modelId="{E61CE0F7-8C19-48E1-A5BB-538C6AC20C69}" type="sibTrans" cxnId="{7B587E98-55A3-4239-B0C8-603600BCFE5B}">
      <dgm:prSet/>
      <dgm:spPr/>
      <dgm:t>
        <a:bodyPr/>
        <a:lstStyle/>
        <a:p>
          <a:pPr algn="l"/>
          <a:endParaRPr lang="ru-RU" sz="2000"/>
        </a:p>
      </dgm:t>
    </dgm:pt>
    <dgm:pt modelId="{1F7E56E5-B7DD-453A-8E9A-0998DFF26F16}">
      <dgm:prSet phldrT="[Текст]" custT="1"/>
      <dgm:spPr/>
      <dgm:t>
        <a:bodyPr/>
        <a:lstStyle/>
        <a:p>
          <a:pPr algn="l"/>
          <a:r>
            <a:rPr lang="uk-UA" sz="800" dirty="0" smtClean="0"/>
            <a:t>бар’єр для входу</a:t>
          </a:r>
          <a:endParaRPr lang="ru-RU" sz="800" dirty="0"/>
        </a:p>
      </dgm:t>
    </dgm:pt>
    <dgm:pt modelId="{C780DE48-F2AF-4105-8483-AAA127F0F52D}" type="parTrans" cxnId="{6BFAE876-3C54-4AF8-BFF8-762BF498A1BC}">
      <dgm:prSet/>
      <dgm:spPr/>
      <dgm:t>
        <a:bodyPr/>
        <a:lstStyle/>
        <a:p>
          <a:pPr algn="l"/>
          <a:endParaRPr lang="ru-RU" sz="2000"/>
        </a:p>
      </dgm:t>
    </dgm:pt>
    <dgm:pt modelId="{09021513-A1FC-4DE5-9FD6-20D35D05BB23}" type="sibTrans" cxnId="{6BFAE876-3C54-4AF8-BFF8-762BF498A1BC}">
      <dgm:prSet/>
      <dgm:spPr/>
      <dgm:t>
        <a:bodyPr/>
        <a:lstStyle/>
        <a:p>
          <a:pPr algn="l"/>
          <a:endParaRPr lang="ru-RU" sz="2000"/>
        </a:p>
      </dgm:t>
    </dgm:pt>
    <dgm:pt modelId="{492D20EF-243E-4857-A386-2E6DD74EDCE7}">
      <dgm:prSet phldrT="[Текст]" custT="1"/>
      <dgm:spPr/>
      <dgm:t>
        <a:bodyPr/>
        <a:lstStyle/>
        <a:p>
          <a:pPr algn="l"/>
          <a:r>
            <a:rPr lang="uk-UA" sz="800" dirty="0" smtClean="0"/>
            <a:t>виробництво</a:t>
          </a:r>
          <a:endParaRPr lang="ru-RU" sz="800" dirty="0"/>
        </a:p>
      </dgm:t>
    </dgm:pt>
    <dgm:pt modelId="{FB39B45C-BFC3-4EA4-93EB-5FB9551E71C2}" type="parTrans" cxnId="{959D428A-861D-4297-B80A-C5334905167B}">
      <dgm:prSet/>
      <dgm:spPr/>
      <dgm:t>
        <a:bodyPr/>
        <a:lstStyle/>
        <a:p>
          <a:pPr algn="l"/>
          <a:endParaRPr lang="ru-RU" sz="2000"/>
        </a:p>
      </dgm:t>
    </dgm:pt>
    <dgm:pt modelId="{A84BE285-F186-47AE-B496-648592D8BD1E}" type="sibTrans" cxnId="{959D428A-861D-4297-B80A-C5334905167B}">
      <dgm:prSet/>
      <dgm:spPr/>
      <dgm:t>
        <a:bodyPr/>
        <a:lstStyle/>
        <a:p>
          <a:pPr algn="l"/>
          <a:endParaRPr lang="ru-RU" sz="2000"/>
        </a:p>
      </dgm:t>
    </dgm:pt>
    <dgm:pt modelId="{52CD1751-24D5-49F2-AF59-E3554856F618}">
      <dgm:prSet phldrT="[Текст]" custT="1"/>
      <dgm:spPr/>
      <dgm:t>
        <a:bodyPr/>
        <a:lstStyle/>
        <a:p>
          <a:pPr algn="l"/>
          <a:r>
            <a:rPr lang="uk-UA" sz="800" dirty="0" smtClean="0"/>
            <a:t>збут</a:t>
          </a:r>
          <a:endParaRPr lang="ru-RU" sz="800" dirty="0"/>
        </a:p>
      </dgm:t>
    </dgm:pt>
    <dgm:pt modelId="{181DD6FC-4BE1-4625-9A4B-DF297E457341}" type="parTrans" cxnId="{74D7C48C-503A-4120-A12D-833A70D840F5}">
      <dgm:prSet/>
      <dgm:spPr/>
      <dgm:t>
        <a:bodyPr/>
        <a:lstStyle/>
        <a:p>
          <a:pPr algn="l"/>
          <a:endParaRPr lang="ru-RU" sz="2000"/>
        </a:p>
      </dgm:t>
    </dgm:pt>
    <dgm:pt modelId="{1B2B3054-5520-4094-8398-22F0AF28945F}" type="sibTrans" cxnId="{74D7C48C-503A-4120-A12D-833A70D840F5}">
      <dgm:prSet/>
      <dgm:spPr/>
      <dgm:t>
        <a:bodyPr/>
        <a:lstStyle/>
        <a:p>
          <a:pPr algn="l"/>
          <a:endParaRPr lang="ru-RU" sz="2000"/>
        </a:p>
      </dgm:t>
    </dgm:pt>
    <dgm:pt modelId="{7F68AC4A-DC3F-4D6F-A1E1-02FEB7F2F102}">
      <dgm:prSet phldrT="[Текст]" custT="1"/>
      <dgm:spPr/>
      <dgm:t>
        <a:bodyPr/>
        <a:lstStyle/>
        <a:p>
          <a:pPr algn="l"/>
          <a:r>
            <a:rPr lang="uk-UA" sz="800" dirty="0" smtClean="0"/>
            <a:t>просування</a:t>
          </a:r>
          <a:endParaRPr lang="ru-RU" sz="800" dirty="0"/>
        </a:p>
      </dgm:t>
    </dgm:pt>
    <dgm:pt modelId="{9DCD02D9-05CD-42D6-A5F7-AB4C66E6F417}" type="parTrans" cxnId="{01D35412-A11F-4C74-B207-5242B26D6F9A}">
      <dgm:prSet/>
      <dgm:spPr/>
      <dgm:t>
        <a:bodyPr/>
        <a:lstStyle/>
        <a:p>
          <a:pPr algn="l"/>
          <a:endParaRPr lang="ru-RU" sz="2000"/>
        </a:p>
      </dgm:t>
    </dgm:pt>
    <dgm:pt modelId="{05EE518D-7B97-41DC-961A-A3CD3E827B81}" type="sibTrans" cxnId="{01D35412-A11F-4C74-B207-5242B26D6F9A}">
      <dgm:prSet/>
      <dgm:spPr/>
      <dgm:t>
        <a:bodyPr/>
        <a:lstStyle/>
        <a:p>
          <a:pPr algn="l"/>
          <a:endParaRPr lang="ru-RU" sz="2000"/>
        </a:p>
      </dgm:t>
    </dgm:pt>
    <dgm:pt modelId="{AE3129D0-6CBA-41DE-AF84-363AE8787BCB}">
      <dgm:prSet phldrT="[Текст]" custT="1"/>
      <dgm:spPr/>
      <dgm:t>
        <a:bodyPr/>
        <a:lstStyle/>
        <a:p>
          <a:pPr algn="l"/>
          <a:r>
            <a:rPr lang="uk-UA" sz="800" dirty="0" smtClean="0"/>
            <a:t>товар</a:t>
          </a:r>
          <a:endParaRPr lang="ru-RU" sz="800" dirty="0"/>
        </a:p>
      </dgm:t>
    </dgm:pt>
    <dgm:pt modelId="{D3FDA959-281C-4397-8786-29E0AAE7A2FC}" type="parTrans" cxnId="{DFE262A3-F336-46B2-A22E-AB67577FEACB}">
      <dgm:prSet/>
      <dgm:spPr/>
      <dgm:t>
        <a:bodyPr/>
        <a:lstStyle/>
        <a:p>
          <a:pPr algn="l"/>
          <a:endParaRPr lang="ru-RU" sz="2000"/>
        </a:p>
      </dgm:t>
    </dgm:pt>
    <dgm:pt modelId="{AF79D339-128F-4A61-94C9-A31ACF21AC85}" type="sibTrans" cxnId="{DFE262A3-F336-46B2-A22E-AB67577FEACB}">
      <dgm:prSet/>
      <dgm:spPr/>
      <dgm:t>
        <a:bodyPr/>
        <a:lstStyle/>
        <a:p>
          <a:pPr algn="l"/>
          <a:endParaRPr lang="ru-RU" sz="2000"/>
        </a:p>
      </dgm:t>
    </dgm:pt>
    <dgm:pt modelId="{27EB5E10-2A61-455B-913A-292767C6E597}">
      <dgm:prSet phldrT="[Текст]" custT="1"/>
      <dgm:spPr/>
      <dgm:t>
        <a:bodyPr/>
        <a:lstStyle/>
        <a:p>
          <a:pPr algn="l"/>
          <a:r>
            <a:rPr lang="uk-UA" sz="800" dirty="0" smtClean="0"/>
            <a:t>фінанси</a:t>
          </a:r>
          <a:endParaRPr lang="ru-RU" sz="800" dirty="0"/>
        </a:p>
      </dgm:t>
    </dgm:pt>
    <dgm:pt modelId="{2EFB1B4C-A40A-4346-838A-70368838AC77}" type="parTrans" cxnId="{36C2B97A-FF60-4E90-B996-45D7AB1B3966}">
      <dgm:prSet/>
      <dgm:spPr/>
      <dgm:t>
        <a:bodyPr/>
        <a:lstStyle/>
        <a:p>
          <a:pPr algn="l"/>
          <a:endParaRPr lang="ru-RU" sz="2000"/>
        </a:p>
      </dgm:t>
    </dgm:pt>
    <dgm:pt modelId="{2DCB41C6-529D-4DF5-811A-BEF193320530}" type="sibTrans" cxnId="{36C2B97A-FF60-4E90-B996-45D7AB1B3966}">
      <dgm:prSet/>
      <dgm:spPr/>
      <dgm:t>
        <a:bodyPr/>
        <a:lstStyle/>
        <a:p>
          <a:pPr algn="l"/>
          <a:endParaRPr lang="ru-RU" sz="2000"/>
        </a:p>
      </dgm:t>
    </dgm:pt>
    <dgm:pt modelId="{1DBEC4B7-6398-44F2-B30D-38C9A6853871}">
      <dgm:prSet phldrT="[Текст]" custT="1"/>
      <dgm:spPr/>
      <dgm:t>
        <a:bodyPr/>
        <a:lstStyle/>
        <a:p>
          <a:pPr algn="ctr"/>
          <a:r>
            <a:rPr lang="uk-UA" sz="1100" b="1" dirty="0" smtClean="0"/>
            <a:t>Матричний методи</a:t>
          </a:r>
          <a:endParaRPr lang="ru-RU" sz="1100" b="1" dirty="0"/>
        </a:p>
      </dgm:t>
    </dgm:pt>
    <dgm:pt modelId="{9B9E2B4E-EFA8-46CB-896A-BFA2E318AD29}" type="parTrans" cxnId="{6EC4DE18-5F05-4B22-88E2-4F6BC3CEEF4E}">
      <dgm:prSet/>
      <dgm:spPr/>
      <dgm:t>
        <a:bodyPr/>
        <a:lstStyle/>
        <a:p>
          <a:pPr algn="l"/>
          <a:endParaRPr lang="ru-RU" sz="2000"/>
        </a:p>
      </dgm:t>
    </dgm:pt>
    <dgm:pt modelId="{02D9B235-2C9E-4EC0-A903-5A6FEEFFEF41}" type="sibTrans" cxnId="{6EC4DE18-5F05-4B22-88E2-4F6BC3CEEF4E}">
      <dgm:prSet/>
      <dgm:spPr/>
      <dgm:t>
        <a:bodyPr/>
        <a:lstStyle/>
        <a:p>
          <a:pPr algn="l"/>
          <a:endParaRPr lang="ru-RU" sz="2000"/>
        </a:p>
      </dgm:t>
    </dgm:pt>
    <dgm:pt modelId="{FBD80F78-6DD8-4BC4-8E0A-C1EC5B265D32}">
      <dgm:prSet phldrT="[Текст]" custT="1"/>
      <dgm:spPr/>
      <dgm:t>
        <a:bodyPr/>
        <a:lstStyle/>
        <a:p>
          <a:pPr algn="l"/>
          <a:r>
            <a:rPr lang="uk-UA" sz="1100" dirty="0" smtClean="0"/>
            <a:t>Товар –</a:t>
          </a:r>
          <a:r>
            <a:rPr lang="en-US" sz="1100" dirty="0" smtClean="0"/>
            <a:t>&gt;</a:t>
          </a:r>
          <a:r>
            <a:rPr lang="uk-UA" sz="1100" dirty="0" smtClean="0"/>
            <a:t> технологія –</a:t>
          </a:r>
          <a:r>
            <a:rPr lang="en-US" sz="1100" dirty="0" smtClean="0"/>
            <a:t>&gt;</a:t>
          </a:r>
          <a:r>
            <a:rPr lang="uk-UA" sz="1100" dirty="0" smtClean="0"/>
            <a:t> доля ринка. (</a:t>
          </a:r>
          <a:r>
            <a:rPr lang="en-US" sz="1100" dirty="0" smtClean="0"/>
            <a:t>SWOT-</a:t>
          </a:r>
          <a:r>
            <a:rPr lang="uk-UA" sz="1100" dirty="0" smtClean="0"/>
            <a:t>аналіз)</a:t>
          </a:r>
          <a:endParaRPr lang="ru-RU" sz="1100" dirty="0"/>
        </a:p>
      </dgm:t>
    </dgm:pt>
    <dgm:pt modelId="{2AB3D1B8-1BA6-46AA-B200-2D965FBC84BB}" type="parTrans" cxnId="{CDEAF8B5-4C32-47B4-9E63-05DFFAA57A75}">
      <dgm:prSet/>
      <dgm:spPr/>
      <dgm:t>
        <a:bodyPr/>
        <a:lstStyle/>
        <a:p>
          <a:pPr algn="l"/>
          <a:endParaRPr lang="ru-RU" sz="2000"/>
        </a:p>
      </dgm:t>
    </dgm:pt>
    <dgm:pt modelId="{ED8FF409-84DD-498B-9B0A-26D9EA73BC2A}" type="sibTrans" cxnId="{CDEAF8B5-4C32-47B4-9E63-05DFFAA57A75}">
      <dgm:prSet/>
      <dgm:spPr/>
      <dgm:t>
        <a:bodyPr/>
        <a:lstStyle/>
        <a:p>
          <a:pPr algn="l"/>
          <a:endParaRPr lang="ru-RU" sz="2000"/>
        </a:p>
      </dgm:t>
    </dgm:pt>
    <dgm:pt modelId="{06C23918-961E-4A27-BC79-8556E91E0996}" type="pres">
      <dgm:prSet presAssocID="{7C73CE51-56B7-4D24-A4E7-E4A804BD67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82B3B7-8DEA-4B50-9FB1-6EB529347682}" type="pres">
      <dgm:prSet presAssocID="{3EB6FECB-E469-4B54-BE5B-F3E7666A333F}" presName="node" presStyleLbl="node1" presStyleIdx="0" presStyleCnt="6" custScaleX="119557" custScaleY="119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D2786-7ECC-4288-88AF-4244FD0B5372}" type="pres">
      <dgm:prSet presAssocID="{3EB6FECB-E469-4B54-BE5B-F3E7666A333F}" presName="spNode" presStyleCnt="0"/>
      <dgm:spPr/>
    </dgm:pt>
    <dgm:pt modelId="{7A743B7F-F533-4E69-B189-AC34C8955A2A}" type="pres">
      <dgm:prSet presAssocID="{CC42C209-0DDA-4BF7-A6B5-CCADD36D9E64}" presName="sibTrans" presStyleLbl="sibTrans1D1" presStyleIdx="0" presStyleCnt="6"/>
      <dgm:spPr/>
      <dgm:t>
        <a:bodyPr/>
        <a:lstStyle/>
        <a:p>
          <a:endParaRPr lang="ru-RU"/>
        </a:p>
      </dgm:t>
    </dgm:pt>
    <dgm:pt modelId="{DA24DE55-3126-4F7C-BB7A-62D3EC3715FD}" type="pres">
      <dgm:prSet presAssocID="{06734068-7652-4BFE-A461-118C049A48A6}" presName="node" presStyleLbl="node1" presStyleIdx="1" presStyleCnt="6" custScaleX="118993" custScaleY="118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26F13-9114-476C-870B-DBA73DBF417C}" type="pres">
      <dgm:prSet presAssocID="{06734068-7652-4BFE-A461-118C049A48A6}" presName="spNode" presStyleCnt="0"/>
      <dgm:spPr/>
    </dgm:pt>
    <dgm:pt modelId="{5D37D6C2-9819-4F5B-B074-441C3CDD8786}" type="pres">
      <dgm:prSet presAssocID="{4D0ADD14-9580-4E9D-B737-2E37160EB829}" presName="sibTrans" presStyleLbl="sibTrans1D1" presStyleIdx="1" presStyleCnt="6"/>
      <dgm:spPr/>
      <dgm:t>
        <a:bodyPr/>
        <a:lstStyle/>
        <a:p>
          <a:endParaRPr lang="ru-RU"/>
        </a:p>
      </dgm:t>
    </dgm:pt>
    <dgm:pt modelId="{69322E64-C4B4-4FA0-A0E8-1FFAB4848A01}" type="pres">
      <dgm:prSet presAssocID="{5DFC8C7D-E59A-416E-AA79-8850A6845CB8}" presName="node" presStyleLbl="node1" presStyleIdx="2" presStyleCnt="6" custScaleX="133118" custScaleY="133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698CD-1648-4741-9021-102C0455C598}" type="pres">
      <dgm:prSet presAssocID="{5DFC8C7D-E59A-416E-AA79-8850A6845CB8}" presName="spNode" presStyleCnt="0"/>
      <dgm:spPr/>
    </dgm:pt>
    <dgm:pt modelId="{7BAAB675-D4E8-4A2E-8644-39682823D3AA}" type="pres">
      <dgm:prSet presAssocID="{32E14DFD-24EF-4695-AE3C-B069FFF02867}" presName="sibTrans" presStyleLbl="sibTrans1D1" presStyleIdx="2" presStyleCnt="6"/>
      <dgm:spPr/>
      <dgm:t>
        <a:bodyPr/>
        <a:lstStyle/>
        <a:p>
          <a:endParaRPr lang="ru-RU"/>
        </a:p>
      </dgm:t>
    </dgm:pt>
    <dgm:pt modelId="{FD856AF6-6A31-4B1B-801B-FB2B41EE3F43}" type="pres">
      <dgm:prSet presAssocID="{04677717-0D97-453F-8FF0-9FF6753907E8}" presName="node" presStyleLbl="node1" presStyleIdx="3" presStyleCnt="6" custScaleX="120758" custScaleY="120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9A3BC-7CDF-45C9-B4F2-5D28DCB1A923}" type="pres">
      <dgm:prSet presAssocID="{04677717-0D97-453F-8FF0-9FF6753907E8}" presName="spNode" presStyleCnt="0"/>
      <dgm:spPr/>
    </dgm:pt>
    <dgm:pt modelId="{44CC127D-A4FA-4617-9253-4F6123C35440}" type="pres">
      <dgm:prSet presAssocID="{E61CE0F7-8C19-48E1-A5BB-538C6AC20C69}" presName="sibTrans" presStyleLbl="sibTrans1D1" presStyleIdx="3" presStyleCnt="6"/>
      <dgm:spPr/>
      <dgm:t>
        <a:bodyPr/>
        <a:lstStyle/>
        <a:p>
          <a:endParaRPr lang="ru-RU"/>
        </a:p>
      </dgm:t>
    </dgm:pt>
    <dgm:pt modelId="{A252C88E-4B9E-4EDC-868A-74E8381B9E41}" type="pres">
      <dgm:prSet presAssocID="{2159A246-FCEF-4BE1-A93C-6611BA006997}" presName="node" presStyleLbl="node1" presStyleIdx="4" presStyleCnt="6" custScaleX="122742" custScaleY="122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AFE97-3EA6-4A02-9F5C-ECD41A8EE792}" type="pres">
      <dgm:prSet presAssocID="{2159A246-FCEF-4BE1-A93C-6611BA006997}" presName="spNode" presStyleCnt="0"/>
      <dgm:spPr/>
    </dgm:pt>
    <dgm:pt modelId="{F1281376-9733-4D58-BA02-A2EE1FDF156E}" type="pres">
      <dgm:prSet presAssocID="{B82F3A73-F88F-4191-9D71-FCD8630AFBF9}" presName="sibTrans" presStyleLbl="sibTrans1D1" presStyleIdx="4" presStyleCnt="6"/>
      <dgm:spPr/>
      <dgm:t>
        <a:bodyPr/>
        <a:lstStyle/>
        <a:p>
          <a:endParaRPr lang="ru-RU"/>
        </a:p>
      </dgm:t>
    </dgm:pt>
    <dgm:pt modelId="{AF7531A9-1818-4AEB-BF5B-FAD75354C53F}" type="pres">
      <dgm:prSet presAssocID="{1DBEC4B7-6398-44F2-B30D-38C9A6853871}" presName="node" presStyleLbl="node1" presStyleIdx="5" presStyleCnt="6" custScaleX="112208" custScaleY="112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F466C-0FE3-478C-8E70-B38F4DC4578D}" type="pres">
      <dgm:prSet presAssocID="{1DBEC4B7-6398-44F2-B30D-38C9A6853871}" presName="spNode" presStyleCnt="0"/>
      <dgm:spPr/>
    </dgm:pt>
    <dgm:pt modelId="{52B9F48B-3053-4729-82A1-9EEC1FEA7DCE}" type="pres">
      <dgm:prSet presAssocID="{02D9B235-2C9E-4EC0-A903-5A6FEEFFEF41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ACE6D960-4093-4CBA-9785-AE8218E76F4A}" type="presOf" srcId="{986F7646-C143-4337-BFA4-5F64A66A0B42}" destId="{A252C88E-4B9E-4EDC-868A-74E8381B9E41}" srcOrd="0" destOrd="1" presId="urn:microsoft.com/office/officeart/2005/8/layout/cycle6"/>
    <dgm:cxn modelId="{9527E9FF-25E2-4101-8A69-FC42601C6BC6}" type="presOf" srcId="{1F1964DF-BBC6-4921-B5BE-7DAFB872D87F}" destId="{69322E64-C4B4-4FA0-A0E8-1FFAB4848A01}" srcOrd="0" destOrd="1" presId="urn:microsoft.com/office/officeart/2005/8/layout/cycle6"/>
    <dgm:cxn modelId="{36C2B97A-FF60-4E90-B996-45D7AB1B3966}" srcId="{2159A246-FCEF-4BE1-A93C-6611BA006997}" destId="{27EB5E10-2A61-455B-913A-292767C6E597}" srcOrd="6" destOrd="0" parTransId="{2EFB1B4C-A40A-4346-838A-70368838AC77}" sibTransId="{2DCB41C6-529D-4DF5-811A-BEF193320530}"/>
    <dgm:cxn modelId="{84DD7A02-D73C-4E55-8E7E-32C508376AD7}" srcId="{06734068-7652-4BFE-A461-118C049A48A6}" destId="{8D384CA3-72A0-4033-8A76-1FD4667D5EFE}" srcOrd="0" destOrd="0" parTransId="{5BFC3AB6-D824-4CEF-B5A4-3E0FCCA66032}" sibTransId="{9D2A9C07-A0A6-4A22-B578-16F3C0E06ECD}"/>
    <dgm:cxn modelId="{CDEAF8B5-4C32-47B4-9E63-05DFFAA57A75}" srcId="{1DBEC4B7-6398-44F2-B30D-38C9A6853871}" destId="{FBD80F78-6DD8-4BC4-8E0A-C1EC5B265D32}" srcOrd="0" destOrd="0" parTransId="{2AB3D1B8-1BA6-46AA-B200-2D965FBC84BB}" sibTransId="{ED8FF409-84DD-498B-9B0A-26D9EA73BC2A}"/>
    <dgm:cxn modelId="{6BFAE876-3C54-4AF8-BFF8-762BF498A1BC}" srcId="{2159A246-FCEF-4BE1-A93C-6611BA006997}" destId="{1F7E56E5-B7DD-453A-8E9A-0998DFF26F16}" srcOrd="1" destOrd="0" parTransId="{C780DE48-F2AF-4105-8483-AAA127F0F52D}" sibTransId="{09021513-A1FC-4DE5-9FD6-20D35D05BB23}"/>
    <dgm:cxn modelId="{41E76817-1AEF-4D1E-BD19-EFFC554434A4}" srcId="{2159A246-FCEF-4BE1-A93C-6611BA006997}" destId="{986F7646-C143-4337-BFA4-5F64A66A0B42}" srcOrd="0" destOrd="0" parTransId="{99175E6A-E775-4C2F-8117-A7FAD495625B}" sibTransId="{21F1C3F8-5F14-4363-BD3A-1B360A8D0E37}"/>
    <dgm:cxn modelId="{47D6FFC2-96F6-4F7B-8D39-83F2C9A610DE}" type="presOf" srcId="{2159A246-FCEF-4BE1-A93C-6611BA006997}" destId="{A252C88E-4B9E-4EDC-868A-74E8381B9E41}" srcOrd="0" destOrd="0" presId="urn:microsoft.com/office/officeart/2005/8/layout/cycle6"/>
    <dgm:cxn modelId="{646572E7-9353-4E62-91E0-24C0B107B1CF}" type="presOf" srcId="{941CD8F8-DC61-42F1-94FB-B77ACC644102}" destId="{DA24DE55-3126-4F7C-BB7A-62D3EC3715FD}" srcOrd="0" destOrd="2" presId="urn:microsoft.com/office/officeart/2005/8/layout/cycle6"/>
    <dgm:cxn modelId="{959D428A-861D-4297-B80A-C5334905167B}" srcId="{2159A246-FCEF-4BE1-A93C-6611BA006997}" destId="{492D20EF-243E-4857-A386-2E6DD74EDCE7}" srcOrd="2" destOrd="0" parTransId="{FB39B45C-BFC3-4EA4-93EB-5FB9551E71C2}" sibTransId="{A84BE285-F186-47AE-B496-648592D8BD1E}"/>
    <dgm:cxn modelId="{1832880D-12AE-4778-97F5-EBF4E13D0717}" type="presOf" srcId="{7F68AC4A-DC3F-4D6F-A1E1-02FEB7F2F102}" destId="{A252C88E-4B9E-4EDC-868A-74E8381B9E41}" srcOrd="0" destOrd="5" presId="urn:microsoft.com/office/officeart/2005/8/layout/cycle6"/>
    <dgm:cxn modelId="{0D7C884C-67A6-456F-876C-0DE6E7644C08}" type="presOf" srcId="{E61CE0F7-8C19-48E1-A5BB-538C6AC20C69}" destId="{44CC127D-A4FA-4617-9253-4F6123C35440}" srcOrd="0" destOrd="0" presId="urn:microsoft.com/office/officeart/2005/8/layout/cycle6"/>
    <dgm:cxn modelId="{C76DFD40-FAF9-4608-9E06-160DBA7C1A9B}" type="presOf" srcId="{1DBEC4B7-6398-44F2-B30D-38C9A6853871}" destId="{AF7531A9-1818-4AEB-BF5B-FAD75354C53F}" srcOrd="0" destOrd="0" presId="urn:microsoft.com/office/officeart/2005/8/layout/cycle6"/>
    <dgm:cxn modelId="{D8016EE3-ACC2-4457-96CF-61B2CEBDDF95}" type="presOf" srcId="{FBD80F78-6DD8-4BC4-8E0A-C1EC5B265D32}" destId="{AF7531A9-1818-4AEB-BF5B-FAD75354C53F}" srcOrd="0" destOrd="1" presId="urn:microsoft.com/office/officeart/2005/8/layout/cycle6"/>
    <dgm:cxn modelId="{07D5D52A-AB1D-4AF1-A91C-7A8564B437FE}" type="presOf" srcId="{B82F3A73-F88F-4191-9D71-FCD8630AFBF9}" destId="{F1281376-9733-4D58-BA02-A2EE1FDF156E}" srcOrd="0" destOrd="0" presId="urn:microsoft.com/office/officeart/2005/8/layout/cycle6"/>
    <dgm:cxn modelId="{A87029FD-223E-4E95-B71B-A24A6BB5EFFB}" type="presOf" srcId="{7C73CE51-56B7-4D24-A4E7-E4A804BD671E}" destId="{06C23918-961E-4A27-BC79-8556E91E0996}" srcOrd="0" destOrd="0" presId="urn:microsoft.com/office/officeart/2005/8/layout/cycle6"/>
    <dgm:cxn modelId="{DFE262A3-F336-46B2-A22E-AB67577FEACB}" srcId="{2159A246-FCEF-4BE1-A93C-6611BA006997}" destId="{AE3129D0-6CBA-41DE-AF84-363AE8787BCB}" srcOrd="5" destOrd="0" parTransId="{D3FDA959-281C-4397-8786-29E0AAE7A2FC}" sibTransId="{AF79D339-128F-4A61-94C9-A31ACF21AC85}"/>
    <dgm:cxn modelId="{FDF357C5-F7A4-4C19-AE44-6C318076BA00}" type="presOf" srcId="{04677717-0D97-453F-8FF0-9FF6753907E8}" destId="{FD856AF6-6A31-4B1B-801B-FB2B41EE3F43}" srcOrd="0" destOrd="0" presId="urn:microsoft.com/office/officeart/2005/8/layout/cycle6"/>
    <dgm:cxn modelId="{341CED10-4031-4601-A9C7-E9752D701D74}" type="presOf" srcId="{AE3129D0-6CBA-41DE-AF84-363AE8787BCB}" destId="{A252C88E-4B9E-4EDC-868A-74E8381B9E41}" srcOrd="0" destOrd="6" presId="urn:microsoft.com/office/officeart/2005/8/layout/cycle6"/>
    <dgm:cxn modelId="{1F5AA20E-5392-4FA4-AC4F-FE219841428F}" srcId="{06734068-7652-4BFE-A461-118C049A48A6}" destId="{941CD8F8-DC61-42F1-94FB-B77ACC644102}" srcOrd="1" destOrd="0" parTransId="{47F3A99A-67D5-4C8D-82BC-93D687765052}" sibTransId="{5D8649A6-A772-4701-BC52-52BD3496EAF1}"/>
    <dgm:cxn modelId="{F62E03C2-EC48-417B-AF98-B988153D68ED}" type="presOf" srcId="{52CD1751-24D5-49F2-AF59-E3554856F618}" destId="{A252C88E-4B9E-4EDC-868A-74E8381B9E41}" srcOrd="0" destOrd="4" presId="urn:microsoft.com/office/officeart/2005/8/layout/cycle6"/>
    <dgm:cxn modelId="{BE300293-5A25-4821-8AF1-38A6317C7DB2}" type="presOf" srcId="{3EB6FECB-E469-4B54-BE5B-F3E7666A333F}" destId="{3B82B3B7-8DEA-4B50-9FB1-6EB529347682}" srcOrd="0" destOrd="0" presId="urn:microsoft.com/office/officeart/2005/8/layout/cycle6"/>
    <dgm:cxn modelId="{74D7C48C-503A-4120-A12D-833A70D840F5}" srcId="{2159A246-FCEF-4BE1-A93C-6611BA006997}" destId="{52CD1751-24D5-49F2-AF59-E3554856F618}" srcOrd="3" destOrd="0" parTransId="{181DD6FC-4BE1-4625-9A4B-DF297E457341}" sibTransId="{1B2B3054-5520-4094-8398-22F0AF28945F}"/>
    <dgm:cxn modelId="{28E08E64-4E34-43D4-823E-021A2DD8C646}" srcId="{7C73CE51-56B7-4D24-A4E7-E4A804BD671E}" destId="{3EB6FECB-E469-4B54-BE5B-F3E7666A333F}" srcOrd="0" destOrd="0" parTransId="{AD6C0077-45C6-410A-9BFA-03DE98F552DB}" sibTransId="{CC42C209-0DDA-4BF7-A6B5-CCADD36D9E64}"/>
    <dgm:cxn modelId="{12A029E8-4395-4451-8C40-383562A413FF}" type="presOf" srcId="{4D0ADD14-9580-4E9D-B737-2E37160EB829}" destId="{5D37D6C2-9819-4F5B-B074-441C3CDD8786}" srcOrd="0" destOrd="0" presId="urn:microsoft.com/office/officeart/2005/8/layout/cycle6"/>
    <dgm:cxn modelId="{9126504B-2B36-4B0D-9EDA-E570642BDD99}" type="presOf" srcId="{8D384CA3-72A0-4033-8A76-1FD4667D5EFE}" destId="{DA24DE55-3126-4F7C-BB7A-62D3EC3715FD}" srcOrd="0" destOrd="1" presId="urn:microsoft.com/office/officeart/2005/8/layout/cycle6"/>
    <dgm:cxn modelId="{83546658-A6FE-4CF4-80B9-DE8139954177}" type="presOf" srcId="{02D9B235-2C9E-4EC0-A903-5A6FEEFFEF41}" destId="{52B9F48B-3053-4729-82A1-9EEC1FEA7DCE}" srcOrd="0" destOrd="0" presId="urn:microsoft.com/office/officeart/2005/8/layout/cycle6"/>
    <dgm:cxn modelId="{E3F29CB0-A75A-4776-A650-FBEE93832261}" type="presOf" srcId="{5DFC8C7D-E59A-416E-AA79-8850A6845CB8}" destId="{69322E64-C4B4-4FA0-A0E8-1FFAB4848A01}" srcOrd="0" destOrd="0" presId="urn:microsoft.com/office/officeart/2005/8/layout/cycle6"/>
    <dgm:cxn modelId="{90AA3F2F-ED1F-4114-8F08-A46FAF4E68F9}" type="presOf" srcId="{492D20EF-243E-4857-A386-2E6DD74EDCE7}" destId="{A252C88E-4B9E-4EDC-868A-74E8381B9E41}" srcOrd="0" destOrd="3" presId="urn:microsoft.com/office/officeart/2005/8/layout/cycle6"/>
    <dgm:cxn modelId="{7B587E98-55A3-4239-B0C8-603600BCFE5B}" srcId="{7C73CE51-56B7-4D24-A4E7-E4A804BD671E}" destId="{04677717-0D97-453F-8FF0-9FF6753907E8}" srcOrd="3" destOrd="0" parTransId="{0A285C2F-3947-4444-8FB1-A84F8C777CFA}" sibTransId="{E61CE0F7-8C19-48E1-A5BB-538C6AC20C69}"/>
    <dgm:cxn modelId="{3BE4E552-3D78-4A3A-BFF2-D1DFD114C68F}" srcId="{5DFC8C7D-E59A-416E-AA79-8850A6845CB8}" destId="{1F1964DF-BBC6-4921-B5BE-7DAFB872D87F}" srcOrd="0" destOrd="0" parTransId="{D58659D4-1791-4D09-969A-C4EABD81C40F}" sibTransId="{082C3A2D-E8F8-4485-9B94-92FAC1943E62}"/>
    <dgm:cxn modelId="{B9A75283-8316-45A6-B342-DFE69EE4A415}" type="presOf" srcId="{CC42C209-0DDA-4BF7-A6B5-CCADD36D9E64}" destId="{7A743B7F-F533-4E69-B189-AC34C8955A2A}" srcOrd="0" destOrd="0" presId="urn:microsoft.com/office/officeart/2005/8/layout/cycle6"/>
    <dgm:cxn modelId="{FD084542-5F5A-429C-B760-688829B8ECD4}" srcId="{7C73CE51-56B7-4D24-A4E7-E4A804BD671E}" destId="{06734068-7652-4BFE-A461-118C049A48A6}" srcOrd="1" destOrd="0" parTransId="{A53D2986-F927-473A-9A9D-23906291903B}" sibTransId="{4D0ADD14-9580-4E9D-B737-2E37160EB829}"/>
    <dgm:cxn modelId="{96CE1085-A43C-46B7-A937-772A33FCD0B0}" srcId="{7C73CE51-56B7-4D24-A4E7-E4A804BD671E}" destId="{2159A246-FCEF-4BE1-A93C-6611BA006997}" srcOrd="4" destOrd="0" parTransId="{599699B0-1FBC-43C6-B7C9-2586BE40F715}" sibTransId="{B82F3A73-F88F-4191-9D71-FCD8630AFBF9}"/>
    <dgm:cxn modelId="{01D35412-A11F-4C74-B207-5242B26D6F9A}" srcId="{2159A246-FCEF-4BE1-A93C-6611BA006997}" destId="{7F68AC4A-DC3F-4D6F-A1E1-02FEB7F2F102}" srcOrd="4" destOrd="0" parTransId="{9DCD02D9-05CD-42D6-A5F7-AB4C66E6F417}" sibTransId="{05EE518D-7B97-41DC-961A-A3CD3E827B81}"/>
    <dgm:cxn modelId="{D1B88158-5BA8-433F-AC6A-F2DF63890A37}" srcId="{7C73CE51-56B7-4D24-A4E7-E4A804BD671E}" destId="{5DFC8C7D-E59A-416E-AA79-8850A6845CB8}" srcOrd="2" destOrd="0" parTransId="{199AB148-A83F-498A-B27A-0A5F60A9759E}" sibTransId="{32E14DFD-24EF-4695-AE3C-B069FFF02867}"/>
    <dgm:cxn modelId="{7205F85F-41EA-42B0-99BA-B3B65E1826D1}" type="presOf" srcId="{32E14DFD-24EF-4695-AE3C-B069FFF02867}" destId="{7BAAB675-D4E8-4A2E-8644-39682823D3AA}" srcOrd="0" destOrd="0" presId="urn:microsoft.com/office/officeart/2005/8/layout/cycle6"/>
    <dgm:cxn modelId="{E55CC0BB-CE4D-44E8-802B-85E927B4D7CB}" type="presOf" srcId="{27EB5E10-2A61-455B-913A-292767C6E597}" destId="{A252C88E-4B9E-4EDC-868A-74E8381B9E41}" srcOrd="0" destOrd="7" presId="urn:microsoft.com/office/officeart/2005/8/layout/cycle6"/>
    <dgm:cxn modelId="{85B10535-8AA6-4A41-B6D1-293EEE617F35}" type="presOf" srcId="{1F7E56E5-B7DD-453A-8E9A-0998DFF26F16}" destId="{A252C88E-4B9E-4EDC-868A-74E8381B9E41}" srcOrd="0" destOrd="2" presId="urn:microsoft.com/office/officeart/2005/8/layout/cycle6"/>
    <dgm:cxn modelId="{B0318B86-1336-478A-8DA1-6061FF0896BA}" type="presOf" srcId="{06734068-7652-4BFE-A461-118C049A48A6}" destId="{DA24DE55-3126-4F7C-BB7A-62D3EC3715FD}" srcOrd="0" destOrd="0" presId="urn:microsoft.com/office/officeart/2005/8/layout/cycle6"/>
    <dgm:cxn modelId="{6EC4DE18-5F05-4B22-88E2-4F6BC3CEEF4E}" srcId="{7C73CE51-56B7-4D24-A4E7-E4A804BD671E}" destId="{1DBEC4B7-6398-44F2-B30D-38C9A6853871}" srcOrd="5" destOrd="0" parTransId="{9B9E2B4E-EFA8-46CB-896A-BFA2E318AD29}" sibTransId="{02D9B235-2C9E-4EC0-A903-5A6FEEFFEF41}"/>
    <dgm:cxn modelId="{DF4FE0D6-C68A-4E07-AD3A-0A5CA0AE2AB3}" type="presParOf" srcId="{06C23918-961E-4A27-BC79-8556E91E0996}" destId="{3B82B3B7-8DEA-4B50-9FB1-6EB529347682}" srcOrd="0" destOrd="0" presId="urn:microsoft.com/office/officeart/2005/8/layout/cycle6"/>
    <dgm:cxn modelId="{DFFE5411-1B6B-4E7E-AB2C-FAF0506D9774}" type="presParOf" srcId="{06C23918-961E-4A27-BC79-8556E91E0996}" destId="{EB5D2786-7ECC-4288-88AF-4244FD0B5372}" srcOrd="1" destOrd="0" presId="urn:microsoft.com/office/officeart/2005/8/layout/cycle6"/>
    <dgm:cxn modelId="{5FD22FFC-738E-44CB-A6D0-EE89D1DEC26C}" type="presParOf" srcId="{06C23918-961E-4A27-BC79-8556E91E0996}" destId="{7A743B7F-F533-4E69-B189-AC34C8955A2A}" srcOrd="2" destOrd="0" presId="urn:microsoft.com/office/officeart/2005/8/layout/cycle6"/>
    <dgm:cxn modelId="{A1E4021D-F4D0-46F5-A3CE-07E310512DA1}" type="presParOf" srcId="{06C23918-961E-4A27-BC79-8556E91E0996}" destId="{DA24DE55-3126-4F7C-BB7A-62D3EC3715FD}" srcOrd="3" destOrd="0" presId="urn:microsoft.com/office/officeart/2005/8/layout/cycle6"/>
    <dgm:cxn modelId="{E6B302D5-8E5A-4D75-B445-E52CF0E18D07}" type="presParOf" srcId="{06C23918-961E-4A27-BC79-8556E91E0996}" destId="{B2C26F13-9114-476C-870B-DBA73DBF417C}" srcOrd="4" destOrd="0" presId="urn:microsoft.com/office/officeart/2005/8/layout/cycle6"/>
    <dgm:cxn modelId="{CAC97389-7129-44BF-8B29-491AAC3BEC79}" type="presParOf" srcId="{06C23918-961E-4A27-BC79-8556E91E0996}" destId="{5D37D6C2-9819-4F5B-B074-441C3CDD8786}" srcOrd="5" destOrd="0" presId="urn:microsoft.com/office/officeart/2005/8/layout/cycle6"/>
    <dgm:cxn modelId="{A9999FE9-7770-464D-AB92-5AD8099DABF4}" type="presParOf" srcId="{06C23918-961E-4A27-BC79-8556E91E0996}" destId="{69322E64-C4B4-4FA0-A0E8-1FFAB4848A01}" srcOrd="6" destOrd="0" presId="urn:microsoft.com/office/officeart/2005/8/layout/cycle6"/>
    <dgm:cxn modelId="{8B520EA2-FA9B-463B-8D9C-69F9E92902E3}" type="presParOf" srcId="{06C23918-961E-4A27-BC79-8556E91E0996}" destId="{FAC698CD-1648-4741-9021-102C0455C598}" srcOrd="7" destOrd="0" presId="urn:microsoft.com/office/officeart/2005/8/layout/cycle6"/>
    <dgm:cxn modelId="{521F07C4-A5C8-43C7-ABE2-69F5F141AF6B}" type="presParOf" srcId="{06C23918-961E-4A27-BC79-8556E91E0996}" destId="{7BAAB675-D4E8-4A2E-8644-39682823D3AA}" srcOrd="8" destOrd="0" presId="urn:microsoft.com/office/officeart/2005/8/layout/cycle6"/>
    <dgm:cxn modelId="{E9372E66-0A9A-4ACC-AD49-8B81A0062EC4}" type="presParOf" srcId="{06C23918-961E-4A27-BC79-8556E91E0996}" destId="{FD856AF6-6A31-4B1B-801B-FB2B41EE3F43}" srcOrd="9" destOrd="0" presId="urn:microsoft.com/office/officeart/2005/8/layout/cycle6"/>
    <dgm:cxn modelId="{C52DD6B4-DC6C-4849-9DB9-0CFB16D601EB}" type="presParOf" srcId="{06C23918-961E-4A27-BC79-8556E91E0996}" destId="{8AA9A3BC-7CDF-45C9-B4F2-5D28DCB1A923}" srcOrd="10" destOrd="0" presId="urn:microsoft.com/office/officeart/2005/8/layout/cycle6"/>
    <dgm:cxn modelId="{FF345C93-B768-4CEF-88D0-822C9C974EFC}" type="presParOf" srcId="{06C23918-961E-4A27-BC79-8556E91E0996}" destId="{44CC127D-A4FA-4617-9253-4F6123C35440}" srcOrd="11" destOrd="0" presId="urn:microsoft.com/office/officeart/2005/8/layout/cycle6"/>
    <dgm:cxn modelId="{A75EAA2D-49E5-46F8-8181-5BED8CCBDA1E}" type="presParOf" srcId="{06C23918-961E-4A27-BC79-8556E91E0996}" destId="{A252C88E-4B9E-4EDC-868A-74E8381B9E41}" srcOrd="12" destOrd="0" presId="urn:microsoft.com/office/officeart/2005/8/layout/cycle6"/>
    <dgm:cxn modelId="{7C3D6562-8645-4B0C-B4E0-7CBE7C63900B}" type="presParOf" srcId="{06C23918-961E-4A27-BC79-8556E91E0996}" destId="{874AFE97-3EA6-4A02-9F5C-ECD41A8EE792}" srcOrd="13" destOrd="0" presId="urn:microsoft.com/office/officeart/2005/8/layout/cycle6"/>
    <dgm:cxn modelId="{2201A85A-428D-48C6-A0E6-EC63A05F9C3C}" type="presParOf" srcId="{06C23918-961E-4A27-BC79-8556E91E0996}" destId="{F1281376-9733-4D58-BA02-A2EE1FDF156E}" srcOrd="14" destOrd="0" presId="urn:microsoft.com/office/officeart/2005/8/layout/cycle6"/>
    <dgm:cxn modelId="{13A48C00-2D03-4914-BF42-99BC7B0E56D8}" type="presParOf" srcId="{06C23918-961E-4A27-BC79-8556E91E0996}" destId="{AF7531A9-1818-4AEB-BF5B-FAD75354C53F}" srcOrd="15" destOrd="0" presId="urn:microsoft.com/office/officeart/2005/8/layout/cycle6"/>
    <dgm:cxn modelId="{A2653321-B3F4-47E7-92BD-78A2C2B04193}" type="presParOf" srcId="{06C23918-961E-4A27-BC79-8556E91E0996}" destId="{BECF466C-0FE3-478C-8E70-B38F4DC4578D}" srcOrd="16" destOrd="0" presId="urn:microsoft.com/office/officeart/2005/8/layout/cycle6"/>
    <dgm:cxn modelId="{6D81EC52-13D7-4373-B9CE-DCF870AD3363}" type="presParOf" srcId="{06C23918-961E-4A27-BC79-8556E91E0996}" destId="{52B9F48B-3053-4729-82A1-9EEC1FEA7DCE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2743B9-4238-40FA-BA00-793E601AE159}" type="doc">
      <dgm:prSet loTypeId="urn:microsoft.com/office/officeart/2005/8/layout/chevron2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A48CB36E-F13C-4533-ABA6-73D15748D398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60C57903-A8B2-405D-B55D-C7670968980A}" type="parTrans" cxnId="{B7F93062-FA04-4B6E-95E1-F3E582020B22}">
      <dgm:prSet/>
      <dgm:spPr/>
      <dgm:t>
        <a:bodyPr/>
        <a:lstStyle/>
        <a:p>
          <a:endParaRPr lang="ru-RU"/>
        </a:p>
      </dgm:t>
    </dgm:pt>
    <dgm:pt modelId="{5585CDF0-8963-44DA-9F16-8C4BD7848357}" type="sibTrans" cxnId="{B7F93062-FA04-4B6E-95E1-F3E582020B22}">
      <dgm:prSet/>
      <dgm:spPr/>
      <dgm:t>
        <a:bodyPr/>
        <a:lstStyle/>
        <a:p>
          <a:endParaRPr lang="ru-RU"/>
        </a:p>
      </dgm:t>
    </dgm:pt>
    <dgm:pt modelId="{CB55580F-FACD-4AFA-9C48-CE7F6D587504}">
      <dgm:prSet phldrT="[Текст]"/>
      <dgm:spPr/>
      <dgm:t>
        <a:bodyPr/>
        <a:lstStyle/>
        <a:p>
          <a:r>
            <a:rPr lang="ru-RU" b="1" dirty="0" err="1" smtClean="0"/>
            <a:t>Зниження</a:t>
          </a:r>
          <a:r>
            <a:rPr lang="ru-RU" b="1" dirty="0" smtClean="0"/>
            <a:t> </a:t>
          </a:r>
          <a:r>
            <a:rPr lang="ru-RU" b="1" dirty="0" err="1" smtClean="0"/>
            <a:t>витрат</a:t>
          </a:r>
          <a:r>
            <a:rPr lang="ru-RU" b="1" dirty="0" smtClean="0"/>
            <a:t> </a:t>
          </a:r>
          <a:r>
            <a:rPr lang="ru-RU" b="1" dirty="0" err="1" smtClean="0"/>
            <a:t>виробництва</a:t>
          </a:r>
          <a:r>
            <a:rPr lang="ru-RU" b="1" dirty="0" smtClean="0"/>
            <a:t> </a:t>
          </a:r>
          <a:r>
            <a:rPr lang="ru-RU" b="1" dirty="0" err="1" smtClean="0"/>
            <a:t>продукції</a:t>
          </a:r>
          <a:r>
            <a:rPr lang="ru-RU" dirty="0" smtClean="0"/>
            <a:t> (</a:t>
          </a:r>
          <a:r>
            <a:rPr lang="ru-RU" dirty="0" err="1" smtClean="0"/>
            <a:t>компенсації</a:t>
          </a:r>
          <a:r>
            <a:rPr lang="ru-RU" dirty="0" smtClean="0"/>
            <a:t> </a:t>
          </a:r>
          <a:r>
            <a:rPr lang="ru-RU" dirty="0" err="1" smtClean="0"/>
            <a:t>частини</a:t>
          </a:r>
          <a:r>
            <a:rPr lang="ru-RU" dirty="0" smtClean="0"/>
            <a:t> </a:t>
          </a:r>
          <a:r>
            <a:rPr lang="ru-RU" dirty="0" err="1" smtClean="0"/>
            <a:t>витрат</a:t>
          </a:r>
          <a:r>
            <a:rPr lang="ru-RU" dirty="0" smtClean="0"/>
            <a:t> на </a:t>
          </a:r>
          <a:r>
            <a:rPr lang="ru-RU" dirty="0" err="1" smtClean="0"/>
            <a:t>виробництво</a:t>
          </a:r>
          <a:r>
            <a:rPr lang="ru-RU" dirty="0" smtClean="0"/>
            <a:t> шляхом </a:t>
          </a:r>
          <a:r>
            <a:rPr lang="ru-RU" dirty="0" err="1" smtClean="0"/>
            <a:t>диференціації</a:t>
          </a:r>
          <a:r>
            <a:rPr lang="ru-RU" dirty="0" smtClean="0"/>
            <a:t> </a:t>
          </a:r>
          <a:r>
            <a:rPr lang="ru-RU" dirty="0" err="1" smtClean="0"/>
            <a:t>податкових</a:t>
          </a:r>
          <a:r>
            <a:rPr lang="ru-RU" dirty="0" smtClean="0"/>
            <a:t> і </a:t>
          </a:r>
          <a:r>
            <a:rPr lang="ru-RU" dirty="0" err="1" smtClean="0"/>
            <a:t>процентних</a:t>
          </a:r>
          <a:r>
            <a:rPr lang="ru-RU" dirty="0" smtClean="0"/>
            <a:t> ставок, </a:t>
          </a:r>
          <a:r>
            <a:rPr lang="ru-RU" dirty="0" err="1" smtClean="0"/>
            <a:t>введення</a:t>
          </a:r>
          <a:r>
            <a:rPr lang="ru-RU" dirty="0" smtClean="0"/>
            <a:t> </a:t>
          </a:r>
          <a:r>
            <a:rPr lang="ru-RU" dirty="0" err="1" smtClean="0"/>
            <a:t>податкових</a:t>
          </a:r>
          <a:r>
            <a:rPr lang="ru-RU" dirty="0" smtClean="0"/>
            <a:t> і </a:t>
          </a:r>
          <a:r>
            <a:rPr lang="ru-RU" dirty="0" err="1" smtClean="0"/>
            <a:t>кредитних</a:t>
          </a:r>
          <a:r>
            <a:rPr lang="ru-RU" dirty="0" smtClean="0"/>
            <a:t> </a:t>
          </a:r>
          <a:r>
            <a:rPr lang="ru-RU" dirty="0" err="1" smtClean="0"/>
            <a:t>пільг</a:t>
          </a:r>
          <a:r>
            <a:rPr lang="ru-RU" dirty="0" smtClean="0"/>
            <a:t>, </a:t>
          </a:r>
          <a:r>
            <a:rPr lang="ru-RU" dirty="0" err="1" smtClean="0"/>
            <a:t>субсидування</a:t>
          </a:r>
          <a:r>
            <a:rPr lang="ru-RU" dirty="0" smtClean="0"/>
            <a:t> </a:t>
          </a:r>
          <a:r>
            <a:rPr lang="ru-RU" dirty="0" err="1" smtClean="0"/>
            <a:t>виробництва</a:t>
          </a:r>
          <a:r>
            <a:rPr lang="ru-RU" dirty="0" smtClean="0"/>
            <a:t> та </a:t>
          </a:r>
          <a:r>
            <a:rPr lang="ru-RU" dirty="0" err="1" smtClean="0"/>
            <a:t>експорту</a:t>
          </a:r>
          <a:r>
            <a:rPr lang="ru-RU" dirty="0" smtClean="0"/>
            <a:t>)</a:t>
          </a:r>
          <a:endParaRPr lang="ru-RU" dirty="0"/>
        </a:p>
      </dgm:t>
    </dgm:pt>
    <dgm:pt modelId="{5F34F1F4-54EE-452B-ACDC-13E3FE2D4C77}" type="parTrans" cxnId="{08E248E9-E035-4F72-AC52-014BD873744B}">
      <dgm:prSet/>
      <dgm:spPr/>
      <dgm:t>
        <a:bodyPr/>
        <a:lstStyle/>
        <a:p>
          <a:endParaRPr lang="ru-RU"/>
        </a:p>
      </dgm:t>
    </dgm:pt>
    <dgm:pt modelId="{D9073A2C-7B96-4DEA-99D6-4314CFD93A3C}" type="sibTrans" cxnId="{08E248E9-E035-4F72-AC52-014BD873744B}">
      <dgm:prSet/>
      <dgm:spPr/>
      <dgm:t>
        <a:bodyPr/>
        <a:lstStyle/>
        <a:p>
          <a:endParaRPr lang="ru-RU"/>
        </a:p>
      </dgm:t>
    </dgm:pt>
    <dgm:pt modelId="{135EC0B3-7098-42BB-B79F-BDB591E5F671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B1D46201-B313-4E0E-9148-1C39C55F8AFF}" type="parTrans" cxnId="{5F2AE58B-DB52-47C1-8B40-E13DCC1D0A92}">
      <dgm:prSet/>
      <dgm:spPr/>
      <dgm:t>
        <a:bodyPr/>
        <a:lstStyle/>
        <a:p>
          <a:endParaRPr lang="ru-RU"/>
        </a:p>
      </dgm:t>
    </dgm:pt>
    <dgm:pt modelId="{0F3BF9A5-8B36-4319-AAFF-8A1B19866F70}" type="sibTrans" cxnId="{5F2AE58B-DB52-47C1-8B40-E13DCC1D0A92}">
      <dgm:prSet/>
      <dgm:spPr/>
      <dgm:t>
        <a:bodyPr/>
        <a:lstStyle/>
        <a:p>
          <a:endParaRPr lang="ru-RU"/>
        </a:p>
      </dgm:t>
    </dgm:pt>
    <dgm:pt modelId="{90A414DE-623A-4DDE-A2C2-2C3A26A5A044}">
      <dgm:prSet phldrT="[Текст]"/>
      <dgm:spPr/>
      <dgm:t>
        <a:bodyPr/>
        <a:lstStyle/>
        <a:p>
          <a:r>
            <a:rPr lang="ru-RU" b="1" dirty="0" err="1" smtClean="0"/>
            <a:t>Регулювання</a:t>
          </a:r>
          <a:r>
            <a:rPr lang="ru-RU" b="1" dirty="0" smtClean="0"/>
            <a:t> </a:t>
          </a:r>
          <a:r>
            <a:rPr lang="ru-RU" b="1" dirty="0" err="1" smtClean="0"/>
            <a:t>цін</a:t>
          </a:r>
          <a:r>
            <a:rPr lang="ru-RU" b="1" dirty="0" smtClean="0"/>
            <a:t> і </a:t>
          </a:r>
          <a:r>
            <a:rPr lang="ru-RU" b="1" dirty="0" err="1" smtClean="0"/>
            <a:t>доходів</a:t>
          </a:r>
          <a:r>
            <a:rPr lang="ru-RU" b="1" dirty="0" smtClean="0"/>
            <a:t> </a:t>
          </a:r>
          <a:r>
            <a:rPr lang="ru-RU" dirty="0" smtClean="0"/>
            <a:t>(</a:t>
          </a:r>
          <a:r>
            <a:rPr lang="ru-RU" dirty="0" err="1" smtClean="0"/>
            <a:t>механізм</a:t>
          </a:r>
          <a:r>
            <a:rPr lang="ru-RU" dirty="0" smtClean="0"/>
            <a:t> </a:t>
          </a:r>
          <a:r>
            <a:rPr lang="ru-RU" dirty="0" err="1" smtClean="0"/>
            <a:t>формування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 на </a:t>
          </a:r>
          <a:r>
            <a:rPr lang="ru-RU" dirty="0" err="1" smtClean="0"/>
            <a:t>засоби</a:t>
          </a:r>
          <a:r>
            <a:rPr lang="ru-RU" dirty="0" smtClean="0"/>
            <a:t> </a:t>
          </a:r>
          <a:r>
            <a:rPr lang="ru-RU" dirty="0" err="1" smtClean="0"/>
            <a:t>виробництва</a:t>
          </a:r>
          <a:r>
            <a:rPr lang="ru-RU" dirty="0" smtClean="0"/>
            <a:t> і </a:t>
          </a:r>
          <a:r>
            <a:rPr lang="ru-RU" dirty="0" err="1" smtClean="0"/>
            <a:t>продукції</a:t>
          </a:r>
          <a:r>
            <a:rPr lang="ru-RU" dirty="0" smtClean="0"/>
            <a:t>: </a:t>
          </a:r>
          <a:r>
            <a:rPr lang="ru-RU" dirty="0" err="1" smtClean="0"/>
            <a:t>індикативні</a:t>
          </a:r>
          <a:r>
            <a:rPr lang="ru-RU" dirty="0" smtClean="0"/>
            <a:t>, </a:t>
          </a:r>
          <a:r>
            <a:rPr lang="ru-RU" dirty="0" err="1" smtClean="0"/>
            <a:t>заставні</a:t>
          </a:r>
          <a:r>
            <a:rPr lang="ru-RU" dirty="0" smtClean="0"/>
            <a:t>, </a:t>
          </a:r>
          <a:r>
            <a:rPr lang="ru-RU" dirty="0" err="1" smtClean="0"/>
            <a:t>цільові</a:t>
          </a:r>
          <a:r>
            <a:rPr lang="ru-RU" dirty="0" smtClean="0"/>
            <a:t>, </a:t>
          </a:r>
          <a:r>
            <a:rPr lang="ru-RU" dirty="0" err="1" smtClean="0"/>
            <a:t>гарантовані</a:t>
          </a:r>
          <a:r>
            <a:rPr lang="ru-RU" dirty="0" smtClean="0"/>
            <a:t>, </a:t>
          </a:r>
          <a:r>
            <a:rPr lang="ru-RU" dirty="0" err="1" smtClean="0"/>
            <a:t>порогові</a:t>
          </a:r>
          <a:r>
            <a:rPr lang="ru-RU" dirty="0" smtClean="0"/>
            <a:t> </a:t>
          </a:r>
          <a:r>
            <a:rPr lang="ru-RU" dirty="0" err="1" smtClean="0"/>
            <a:t>ціни</a:t>
          </a:r>
          <a:r>
            <a:rPr lang="ru-RU" dirty="0" smtClean="0"/>
            <a:t>)</a:t>
          </a:r>
          <a:endParaRPr lang="ru-RU" b="1" dirty="0"/>
        </a:p>
      </dgm:t>
    </dgm:pt>
    <dgm:pt modelId="{B0CFA0FD-B700-4448-AEFA-5FEEFCD3D236}" type="parTrans" cxnId="{47AE6780-BC0C-4591-AFCD-C094F63279F9}">
      <dgm:prSet/>
      <dgm:spPr/>
      <dgm:t>
        <a:bodyPr/>
        <a:lstStyle/>
        <a:p>
          <a:endParaRPr lang="ru-RU"/>
        </a:p>
      </dgm:t>
    </dgm:pt>
    <dgm:pt modelId="{FA6E5DB8-E235-4F54-96A0-5146A7EDBE75}" type="sibTrans" cxnId="{47AE6780-BC0C-4591-AFCD-C094F63279F9}">
      <dgm:prSet/>
      <dgm:spPr/>
      <dgm:t>
        <a:bodyPr/>
        <a:lstStyle/>
        <a:p>
          <a:endParaRPr lang="ru-RU"/>
        </a:p>
      </dgm:t>
    </dgm:pt>
    <dgm:pt modelId="{AEA37410-E6C9-4C3D-881F-EF0557BD601F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AB292DF7-0CD2-43F3-8694-B2C29470945A}" type="parTrans" cxnId="{F30D705B-5B06-4E60-8F84-69E4F3DE0849}">
      <dgm:prSet/>
      <dgm:spPr/>
      <dgm:t>
        <a:bodyPr/>
        <a:lstStyle/>
        <a:p>
          <a:endParaRPr lang="ru-RU"/>
        </a:p>
      </dgm:t>
    </dgm:pt>
    <dgm:pt modelId="{333C4F7E-395A-4CF4-A683-0EB6CDE9789E}" type="sibTrans" cxnId="{F30D705B-5B06-4E60-8F84-69E4F3DE0849}">
      <dgm:prSet/>
      <dgm:spPr/>
      <dgm:t>
        <a:bodyPr/>
        <a:lstStyle/>
        <a:p>
          <a:endParaRPr lang="ru-RU"/>
        </a:p>
      </dgm:t>
    </dgm:pt>
    <dgm:pt modelId="{B0A5091C-AD73-47B0-B254-DB4A3714A67C}">
      <dgm:prSet phldrT="[Текст]"/>
      <dgm:spPr/>
      <dgm:t>
        <a:bodyPr/>
        <a:lstStyle/>
        <a:p>
          <a:r>
            <a:rPr lang="ru-RU" b="1" dirty="0" err="1" smtClean="0"/>
            <a:t>Програм</a:t>
          </a:r>
          <a:r>
            <a:rPr lang="ru-RU" b="1" dirty="0" smtClean="0"/>
            <a:t> </a:t>
          </a:r>
          <a:r>
            <a:rPr lang="ru-RU" b="1" dirty="0" err="1" smtClean="0"/>
            <a:t>розширення</a:t>
          </a:r>
          <a:r>
            <a:rPr lang="ru-RU" b="1" dirty="0" smtClean="0"/>
            <a:t> </a:t>
          </a:r>
          <a:r>
            <a:rPr lang="ru-RU" b="1" dirty="0" err="1" smtClean="0"/>
            <a:t>попиту</a:t>
          </a:r>
          <a:r>
            <a:rPr lang="ru-RU" b="1" dirty="0" smtClean="0"/>
            <a:t> на </a:t>
          </a:r>
          <a:r>
            <a:rPr lang="ru-RU" b="1" dirty="0" err="1" smtClean="0"/>
            <a:t>вироблену</a:t>
          </a:r>
          <a:r>
            <a:rPr lang="ru-RU" b="1" dirty="0" smtClean="0"/>
            <a:t> </a:t>
          </a:r>
          <a:r>
            <a:rPr lang="ru-RU" b="1" dirty="0" err="1" smtClean="0"/>
            <a:t>продукцію</a:t>
          </a:r>
          <a:r>
            <a:rPr lang="ru-RU" b="1" dirty="0" smtClean="0"/>
            <a:t> </a:t>
          </a:r>
          <a:r>
            <a:rPr lang="ru-RU" b="1" dirty="0" err="1" smtClean="0"/>
            <a:t>програм</a:t>
          </a:r>
          <a:r>
            <a:rPr lang="ru-RU" b="1" dirty="0" smtClean="0"/>
            <a:t> </a:t>
          </a:r>
          <a:r>
            <a:rPr lang="ru-RU" b="1" dirty="0" err="1" smtClean="0"/>
            <a:t>розширення</a:t>
          </a:r>
          <a:r>
            <a:rPr lang="ru-RU" b="1" dirty="0" smtClean="0"/>
            <a:t> </a:t>
          </a:r>
          <a:r>
            <a:rPr lang="ru-RU" b="1" dirty="0" err="1" smtClean="0"/>
            <a:t>попиту</a:t>
          </a:r>
          <a:r>
            <a:rPr lang="ru-RU" b="1" dirty="0" smtClean="0"/>
            <a:t> на </a:t>
          </a:r>
          <a:r>
            <a:rPr lang="ru-RU" b="1" dirty="0" err="1" smtClean="0"/>
            <a:t>вироблену</a:t>
          </a:r>
          <a:r>
            <a:rPr lang="ru-RU" b="1" dirty="0" smtClean="0"/>
            <a:t> </a:t>
          </a:r>
          <a:r>
            <a:rPr lang="ru-RU" b="1" dirty="0" err="1" smtClean="0"/>
            <a:t>продукцію</a:t>
          </a:r>
          <a:r>
            <a:rPr lang="ru-RU" b="1" dirty="0" smtClean="0"/>
            <a:t> </a:t>
          </a:r>
          <a:r>
            <a:rPr lang="ru-RU" dirty="0" smtClean="0"/>
            <a:t>(</a:t>
          </a:r>
          <a:r>
            <a:rPr lang="ru-RU" dirty="0" err="1" smtClean="0"/>
            <a:t>держ</a:t>
          </a:r>
          <a:r>
            <a:rPr lang="ru-RU" dirty="0" smtClean="0"/>
            <a:t> </a:t>
          </a:r>
          <a:r>
            <a:rPr lang="ru-RU" dirty="0" err="1" smtClean="0"/>
            <a:t>субсидування</a:t>
          </a:r>
          <a:r>
            <a:rPr lang="ru-RU" dirty="0" smtClean="0"/>
            <a:t> і </a:t>
          </a:r>
          <a:r>
            <a:rPr lang="ru-RU" dirty="0" err="1" smtClean="0"/>
            <a:t>адміністративне</a:t>
          </a:r>
          <a:r>
            <a:rPr lang="ru-RU" dirty="0" smtClean="0"/>
            <a:t> </a:t>
          </a:r>
          <a:r>
            <a:rPr lang="ru-RU" dirty="0" err="1" smtClean="0"/>
            <a:t>сприяння</a:t>
          </a:r>
          <a:r>
            <a:rPr lang="ru-RU" dirty="0" smtClean="0"/>
            <a:t> </a:t>
          </a:r>
          <a:r>
            <a:rPr lang="ru-RU" dirty="0" err="1" smtClean="0"/>
            <a:t>експорту</a:t>
          </a:r>
          <a:r>
            <a:rPr lang="ru-RU" dirty="0" smtClean="0"/>
            <a:t>, </a:t>
          </a:r>
          <a:r>
            <a:rPr lang="ru-RU" dirty="0" err="1" smtClean="0"/>
            <a:t>програми</a:t>
          </a:r>
          <a:r>
            <a:rPr lang="ru-RU" dirty="0" smtClean="0"/>
            <a:t> </a:t>
          </a:r>
          <a:r>
            <a:rPr lang="ru-RU" dirty="0" err="1" smtClean="0"/>
            <a:t>продовольчої</a:t>
          </a:r>
          <a:r>
            <a:rPr lang="ru-RU" dirty="0" smtClean="0"/>
            <a:t> </a:t>
          </a:r>
          <a:r>
            <a:rPr lang="ru-RU" dirty="0" err="1" smtClean="0"/>
            <a:t>допомоги</a:t>
          </a:r>
          <a:r>
            <a:rPr lang="ru-RU" dirty="0" smtClean="0"/>
            <a:t> </a:t>
          </a:r>
          <a:r>
            <a:rPr lang="ru-RU" dirty="0" err="1" smtClean="0"/>
            <a:t>всередині</a:t>
          </a:r>
          <a:r>
            <a:rPr lang="ru-RU" dirty="0" smtClean="0"/>
            <a:t> </a:t>
          </a:r>
          <a:r>
            <a:rPr lang="ru-RU" dirty="0" err="1" smtClean="0"/>
            <a:t>країни</a:t>
          </a:r>
          <a:r>
            <a:rPr lang="ru-RU" dirty="0" smtClean="0"/>
            <a:t>)</a:t>
          </a:r>
          <a:endParaRPr lang="ru-RU" b="1" dirty="0"/>
        </a:p>
      </dgm:t>
    </dgm:pt>
    <dgm:pt modelId="{BEB52551-2D67-4823-8077-DAA7E0AFD33F}" type="parTrans" cxnId="{8F28F437-53A5-43BA-98D4-509F81534862}">
      <dgm:prSet/>
      <dgm:spPr/>
      <dgm:t>
        <a:bodyPr/>
        <a:lstStyle/>
        <a:p>
          <a:endParaRPr lang="ru-RU"/>
        </a:p>
      </dgm:t>
    </dgm:pt>
    <dgm:pt modelId="{AC4060B3-CDE7-4C3F-87C2-B8E51E6EA887}" type="sibTrans" cxnId="{8F28F437-53A5-43BA-98D4-509F81534862}">
      <dgm:prSet/>
      <dgm:spPr/>
      <dgm:t>
        <a:bodyPr/>
        <a:lstStyle/>
        <a:p>
          <a:endParaRPr lang="ru-RU"/>
        </a:p>
      </dgm:t>
    </dgm:pt>
    <dgm:pt modelId="{BD966C03-9159-4EF7-8463-BAC0C2662F04}">
      <dgm:prSet phldrT="[Текст]"/>
      <dgm:spPr/>
      <dgm:t>
        <a:bodyPr/>
        <a:lstStyle/>
        <a:p>
          <a:r>
            <a:rPr lang="ru-RU" b="1" dirty="0" err="1" smtClean="0"/>
            <a:t>Регулювання</a:t>
          </a:r>
          <a:r>
            <a:rPr lang="ru-RU" b="1" dirty="0" smtClean="0"/>
            <a:t> </a:t>
          </a:r>
          <a:r>
            <a:rPr lang="ru-RU" b="1" dirty="0" err="1" smtClean="0"/>
            <a:t>митної-тарифної</a:t>
          </a:r>
          <a:r>
            <a:rPr lang="ru-RU" b="1" dirty="0" smtClean="0"/>
            <a:t> </a:t>
          </a:r>
          <a:r>
            <a:rPr lang="ru-RU" b="1" dirty="0" err="1" smtClean="0"/>
            <a:t>політики</a:t>
          </a:r>
          <a:r>
            <a:rPr lang="ru-RU" b="1" dirty="0" smtClean="0"/>
            <a:t>, </a:t>
          </a:r>
          <a:r>
            <a:rPr lang="ru-RU" b="1" dirty="0" err="1" smtClean="0"/>
            <a:t>ліцензування</a:t>
          </a:r>
          <a:r>
            <a:rPr lang="ru-RU" b="1" dirty="0" smtClean="0"/>
            <a:t> </a:t>
          </a:r>
          <a:r>
            <a:rPr lang="ru-RU" b="1" dirty="0" err="1" smtClean="0"/>
            <a:t>експортно-імпортних</a:t>
          </a:r>
          <a:r>
            <a:rPr lang="ru-RU" b="1" dirty="0" smtClean="0"/>
            <a:t> </a:t>
          </a:r>
          <a:r>
            <a:rPr lang="ru-RU" b="1" dirty="0" err="1" smtClean="0"/>
            <a:t>операцій</a:t>
          </a:r>
          <a:endParaRPr lang="ru-RU" b="1" dirty="0"/>
        </a:p>
      </dgm:t>
    </dgm:pt>
    <dgm:pt modelId="{B03B41C8-CD03-48CD-A287-1BA0DE08B91A}" type="parTrans" cxnId="{BF151B5C-E843-4F11-B694-C61CBD169972}">
      <dgm:prSet/>
      <dgm:spPr/>
      <dgm:t>
        <a:bodyPr/>
        <a:lstStyle/>
        <a:p>
          <a:endParaRPr lang="ru-RU"/>
        </a:p>
      </dgm:t>
    </dgm:pt>
    <dgm:pt modelId="{47C5E5FD-825A-4529-99CB-F8D738029AFE}" type="sibTrans" cxnId="{BF151B5C-E843-4F11-B694-C61CBD169972}">
      <dgm:prSet/>
      <dgm:spPr/>
      <dgm:t>
        <a:bodyPr/>
        <a:lstStyle/>
        <a:p>
          <a:endParaRPr lang="ru-RU"/>
        </a:p>
      </dgm:t>
    </dgm:pt>
    <dgm:pt modelId="{AF73E1B6-F971-4D29-B662-C275B03607A8}">
      <dgm:prSet phldrT="[Текст]"/>
      <dgm:spPr/>
      <dgm:t>
        <a:bodyPr/>
        <a:lstStyle/>
        <a:p>
          <a:endParaRPr lang="ru-RU" dirty="0"/>
        </a:p>
      </dgm:t>
    </dgm:pt>
    <dgm:pt modelId="{B86B7FED-1A11-4557-8C76-75775A67CCA0}" type="parTrans" cxnId="{C12F134B-EF71-4BB5-B22C-D355F9A00E65}">
      <dgm:prSet/>
      <dgm:spPr/>
      <dgm:t>
        <a:bodyPr/>
        <a:lstStyle/>
        <a:p>
          <a:endParaRPr lang="ru-RU"/>
        </a:p>
      </dgm:t>
    </dgm:pt>
    <dgm:pt modelId="{34BD8440-86E2-4C68-A4B5-D3C90A101647}" type="sibTrans" cxnId="{C12F134B-EF71-4BB5-B22C-D355F9A00E65}">
      <dgm:prSet/>
      <dgm:spPr/>
      <dgm:t>
        <a:bodyPr/>
        <a:lstStyle/>
        <a:p>
          <a:endParaRPr lang="ru-RU"/>
        </a:p>
      </dgm:t>
    </dgm:pt>
    <dgm:pt modelId="{9BC2C537-8875-44A9-84AC-D52D3AD09BC3}" type="pres">
      <dgm:prSet presAssocID="{572743B9-4238-40FA-BA00-793E601AE1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23F4BC-348E-4733-9F6E-31DC57489E23}" type="pres">
      <dgm:prSet presAssocID="{A48CB36E-F13C-4533-ABA6-73D15748D398}" presName="composite" presStyleCnt="0"/>
      <dgm:spPr/>
      <dgm:t>
        <a:bodyPr/>
        <a:lstStyle/>
        <a:p>
          <a:endParaRPr lang="ru-RU"/>
        </a:p>
      </dgm:t>
    </dgm:pt>
    <dgm:pt modelId="{EB064E06-D550-4479-90F9-B92C9DD3232D}" type="pres">
      <dgm:prSet presAssocID="{A48CB36E-F13C-4533-ABA6-73D15748D39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51821-CE27-418B-B77D-744A57432EAA}" type="pres">
      <dgm:prSet presAssocID="{A48CB36E-F13C-4533-ABA6-73D15748D398}" presName="descendantText" presStyleLbl="alignAcc1" presStyleIdx="0" presStyleCnt="4" custLinFactNeighborX="148" custLinFactNeighborY="-1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2916C-F636-465A-A698-3C652E5E3AE9}" type="pres">
      <dgm:prSet presAssocID="{5585CDF0-8963-44DA-9F16-8C4BD7848357}" presName="sp" presStyleCnt="0"/>
      <dgm:spPr/>
      <dgm:t>
        <a:bodyPr/>
        <a:lstStyle/>
        <a:p>
          <a:endParaRPr lang="ru-RU"/>
        </a:p>
      </dgm:t>
    </dgm:pt>
    <dgm:pt modelId="{72AA05A6-632A-4600-89C8-B957BC0D105E}" type="pres">
      <dgm:prSet presAssocID="{135EC0B3-7098-42BB-B79F-BDB591E5F671}" presName="composite" presStyleCnt="0"/>
      <dgm:spPr/>
      <dgm:t>
        <a:bodyPr/>
        <a:lstStyle/>
        <a:p>
          <a:endParaRPr lang="ru-RU"/>
        </a:p>
      </dgm:t>
    </dgm:pt>
    <dgm:pt modelId="{B4F205B8-CCD8-433D-89FE-11D0C8E55CE2}" type="pres">
      <dgm:prSet presAssocID="{135EC0B3-7098-42BB-B79F-BDB591E5F67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B1178-9427-4317-85AB-1677D1185B3C}" type="pres">
      <dgm:prSet presAssocID="{135EC0B3-7098-42BB-B79F-BDB591E5F67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00D08-76D7-4D7B-8634-4B3CA85B139D}" type="pres">
      <dgm:prSet presAssocID="{0F3BF9A5-8B36-4319-AAFF-8A1B19866F70}" presName="sp" presStyleCnt="0"/>
      <dgm:spPr/>
      <dgm:t>
        <a:bodyPr/>
        <a:lstStyle/>
        <a:p>
          <a:endParaRPr lang="ru-RU"/>
        </a:p>
      </dgm:t>
    </dgm:pt>
    <dgm:pt modelId="{DC1E1EAE-311D-4633-8A0B-EA5F25C45EB4}" type="pres">
      <dgm:prSet presAssocID="{AEA37410-E6C9-4C3D-881F-EF0557BD601F}" presName="composite" presStyleCnt="0"/>
      <dgm:spPr/>
      <dgm:t>
        <a:bodyPr/>
        <a:lstStyle/>
        <a:p>
          <a:endParaRPr lang="ru-RU"/>
        </a:p>
      </dgm:t>
    </dgm:pt>
    <dgm:pt modelId="{51D51F62-CDC7-42EC-A208-CFE55DDB1786}" type="pres">
      <dgm:prSet presAssocID="{AEA37410-E6C9-4C3D-881F-EF0557BD601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32822-BE7C-4348-964D-113052AC849B}" type="pres">
      <dgm:prSet presAssocID="{AEA37410-E6C9-4C3D-881F-EF0557BD601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0BCDD-5FB3-428F-B580-B09A2C5647BA}" type="pres">
      <dgm:prSet presAssocID="{333C4F7E-395A-4CF4-A683-0EB6CDE9789E}" presName="sp" presStyleCnt="0"/>
      <dgm:spPr/>
      <dgm:t>
        <a:bodyPr/>
        <a:lstStyle/>
        <a:p>
          <a:endParaRPr lang="ru-RU"/>
        </a:p>
      </dgm:t>
    </dgm:pt>
    <dgm:pt modelId="{D64699C2-3A82-4266-90E2-064B733F4F70}" type="pres">
      <dgm:prSet presAssocID="{AF73E1B6-F971-4D29-B662-C275B03607A8}" presName="composite" presStyleCnt="0"/>
      <dgm:spPr/>
      <dgm:t>
        <a:bodyPr/>
        <a:lstStyle/>
        <a:p>
          <a:endParaRPr lang="ru-RU"/>
        </a:p>
      </dgm:t>
    </dgm:pt>
    <dgm:pt modelId="{7C4DADBC-7CFE-4B7E-99C5-2EB5D8935B68}" type="pres">
      <dgm:prSet presAssocID="{AF73E1B6-F971-4D29-B662-C275B03607A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B0853-F90D-49F5-8CFE-9AA86470FCE8}" type="pres">
      <dgm:prSet presAssocID="{AF73E1B6-F971-4D29-B662-C275B03607A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C77945-88AC-4EDE-A182-1213C7515AD3}" type="presOf" srcId="{CB55580F-FACD-4AFA-9C48-CE7F6D587504}" destId="{1C651821-CE27-418B-B77D-744A57432EAA}" srcOrd="0" destOrd="0" presId="urn:microsoft.com/office/officeart/2005/8/layout/chevron2"/>
    <dgm:cxn modelId="{BF151B5C-E843-4F11-B694-C61CBD169972}" srcId="{AF73E1B6-F971-4D29-B662-C275B03607A8}" destId="{BD966C03-9159-4EF7-8463-BAC0C2662F04}" srcOrd="0" destOrd="0" parTransId="{B03B41C8-CD03-48CD-A287-1BA0DE08B91A}" sibTransId="{47C5E5FD-825A-4529-99CB-F8D738029AFE}"/>
    <dgm:cxn modelId="{B7F93062-FA04-4B6E-95E1-F3E582020B22}" srcId="{572743B9-4238-40FA-BA00-793E601AE159}" destId="{A48CB36E-F13C-4533-ABA6-73D15748D398}" srcOrd="0" destOrd="0" parTransId="{60C57903-A8B2-405D-B55D-C7670968980A}" sibTransId="{5585CDF0-8963-44DA-9F16-8C4BD7848357}"/>
    <dgm:cxn modelId="{8F74C9D0-BA8D-4D05-AD04-B705AC3BF6E9}" type="presOf" srcId="{90A414DE-623A-4DDE-A2C2-2C3A26A5A044}" destId="{6C5B1178-9427-4317-85AB-1677D1185B3C}" srcOrd="0" destOrd="0" presId="urn:microsoft.com/office/officeart/2005/8/layout/chevron2"/>
    <dgm:cxn modelId="{F30D705B-5B06-4E60-8F84-69E4F3DE0849}" srcId="{572743B9-4238-40FA-BA00-793E601AE159}" destId="{AEA37410-E6C9-4C3D-881F-EF0557BD601F}" srcOrd="2" destOrd="0" parTransId="{AB292DF7-0CD2-43F3-8694-B2C29470945A}" sibTransId="{333C4F7E-395A-4CF4-A683-0EB6CDE9789E}"/>
    <dgm:cxn modelId="{5F2AE58B-DB52-47C1-8B40-E13DCC1D0A92}" srcId="{572743B9-4238-40FA-BA00-793E601AE159}" destId="{135EC0B3-7098-42BB-B79F-BDB591E5F671}" srcOrd="1" destOrd="0" parTransId="{B1D46201-B313-4E0E-9148-1C39C55F8AFF}" sibTransId="{0F3BF9A5-8B36-4319-AAFF-8A1B19866F70}"/>
    <dgm:cxn modelId="{47AE6780-BC0C-4591-AFCD-C094F63279F9}" srcId="{135EC0B3-7098-42BB-B79F-BDB591E5F671}" destId="{90A414DE-623A-4DDE-A2C2-2C3A26A5A044}" srcOrd="0" destOrd="0" parTransId="{B0CFA0FD-B700-4448-AEFA-5FEEFCD3D236}" sibTransId="{FA6E5DB8-E235-4F54-96A0-5146A7EDBE75}"/>
    <dgm:cxn modelId="{57A3B838-CBF0-4CF6-AA6E-FD1476D500AE}" type="presOf" srcId="{572743B9-4238-40FA-BA00-793E601AE159}" destId="{9BC2C537-8875-44A9-84AC-D52D3AD09BC3}" srcOrd="0" destOrd="0" presId="urn:microsoft.com/office/officeart/2005/8/layout/chevron2"/>
    <dgm:cxn modelId="{3CBAA43E-9C90-40B1-AB15-7DBCD06A7523}" type="presOf" srcId="{135EC0B3-7098-42BB-B79F-BDB591E5F671}" destId="{B4F205B8-CCD8-433D-89FE-11D0C8E55CE2}" srcOrd="0" destOrd="0" presId="urn:microsoft.com/office/officeart/2005/8/layout/chevron2"/>
    <dgm:cxn modelId="{C12F134B-EF71-4BB5-B22C-D355F9A00E65}" srcId="{572743B9-4238-40FA-BA00-793E601AE159}" destId="{AF73E1B6-F971-4D29-B662-C275B03607A8}" srcOrd="3" destOrd="0" parTransId="{B86B7FED-1A11-4557-8C76-75775A67CCA0}" sibTransId="{34BD8440-86E2-4C68-A4B5-D3C90A101647}"/>
    <dgm:cxn modelId="{CEBC5536-AE55-474C-88CC-A9C40FF3043F}" type="presOf" srcId="{BD966C03-9159-4EF7-8463-BAC0C2662F04}" destId="{DC6B0853-F90D-49F5-8CFE-9AA86470FCE8}" srcOrd="0" destOrd="0" presId="urn:microsoft.com/office/officeart/2005/8/layout/chevron2"/>
    <dgm:cxn modelId="{08E248E9-E035-4F72-AC52-014BD873744B}" srcId="{A48CB36E-F13C-4533-ABA6-73D15748D398}" destId="{CB55580F-FACD-4AFA-9C48-CE7F6D587504}" srcOrd="0" destOrd="0" parTransId="{5F34F1F4-54EE-452B-ACDC-13E3FE2D4C77}" sibTransId="{D9073A2C-7B96-4DEA-99D6-4314CFD93A3C}"/>
    <dgm:cxn modelId="{572B1BD8-CC8D-42EE-B125-CA52C132A965}" type="presOf" srcId="{A48CB36E-F13C-4533-ABA6-73D15748D398}" destId="{EB064E06-D550-4479-90F9-B92C9DD3232D}" srcOrd="0" destOrd="0" presId="urn:microsoft.com/office/officeart/2005/8/layout/chevron2"/>
    <dgm:cxn modelId="{EEBCF732-F8AC-4743-9AAF-4891FF8B245C}" type="presOf" srcId="{AEA37410-E6C9-4C3D-881F-EF0557BD601F}" destId="{51D51F62-CDC7-42EC-A208-CFE55DDB1786}" srcOrd="0" destOrd="0" presId="urn:microsoft.com/office/officeart/2005/8/layout/chevron2"/>
    <dgm:cxn modelId="{0F945B13-9C3F-4F6E-85CB-25D04CD5BA5F}" type="presOf" srcId="{B0A5091C-AD73-47B0-B254-DB4A3714A67C}" destId="{24A32822-BE7C-4348-964D-113052AC849B}" srcOrd="0" destOrd="0" presId="urn:microsoft.com/office/officeart/2005/8/layout/chevron2"/>
    <dgm:cxn modelId="{9234EED0-591D-4FB0-AB2F-C6C378CB3870}" type="presOf" srcId="{AF73E1B6-F971-4D29-B662-C275B03607A8}" destId="{7C4DADBC-7CFE-4B7E-99C5-2EB5D8935B68}" srcOrd="0" destOrd="0" presId="urn:microsoft.com/office/officeart/2005/8/layout/chevron2"/>
    <dgm:cxn modelId="{8F28F437-53A5-43BA-98D4-509F81534862}" srcId="{AEA37410-E6C9-4C3D-881F-EF0557BD601F}" destId="{B0A5091C-AD73-47B0-B254-DB4A3714A67C}" srcOrd="0" destOrd="0" parTransId="{BEB52551-2D67-4823-8077-DAA7E0AFD33F}" sibTransId="{AC4060B3-CDE7-4C3F-87C2-B8E51E6EA887}"/>
    <dgm:cxn modelId="{28FBC38C-A8A1-4458-9E3F-5799ACFE9B17}" type="presParOf" srcId="{9BC2C537-8875-44A9-84AC-D52D3AD09BC3}" destId="{0D23F4BC-348E-4733-9F6E-31DC57489E23}" srcOrd="0" destOrd="0" presId="urn:microsoft.com/office/officeart/2005/8/layout/chevron2"/>
    <dgm:cxn modelId="{08DB2014-C549-4B6C-B3AB-0963953A4E1B}" type="presParOf" srcId="{0D23F4BC-348E-4733-9F6E-31DC57489E23}" destId="{EB064E06-D550-4479-90F9-B92C9DD3232D}" srcOrd="0" destOrd="0" presId="urn:microsoft.com/office/officeart/2005/8/layout/chevron2"/>
    <dgm:cxn modelId="{F67F5FC5-56D5-4220-BFAD-6A59E75C5A13}" type="presParOf" srcId="{0D23F4BC-348E-4733-9F6E-31DC57489E23}" destId="{1C651821-CE27-418B-B77D-744A57432EAA}" srcOrd="1" destOrd="0" presId="urn:microsoft.com/office/officeart/2005/8/layout/chevron2"/>
    <dgm:cxn modelId="{2E2132B1-6713-402C-9363-0BDCA66FD8AA}" type="presParOf" srcId="{9BC2C537-8875-44A9-84AC-D52D3AD09BC3}" destId="{FCB2916C-F636-465A-A698-3C652E5E3AE9}" srcOrd="1" destOrd="0" presId="urn:microsoft.com/office/officeart/2005/8/layout/chevron2"/>
    <dgm:cxn modelId="{453734F9-EA1D-4560-94BC-F530F967D34D}" type="presParOf" srcId="{9BC2C537-8875-44A9-84AC-D52D3AD09BC3}" destId="{72AA05A6-632A-4600-89C8-B957BC0D105E}" srcOrd="2" destOrd="0" presId="urn:microsoft.com/office/officeart/2005/8/layout/chevron2"/>
    <dgm:cxn modelId="{EA21CD48-5CA4-4E03-BCA1-04D25C1866A5}" type="presParOf" srcId="{72AA05A6-632A-4600-89C8-B957BC0D105E}" destId="{B4F205B8-CCD8-433D-89FE-11D0C8E55CE2}" srcOrd="0" destOrd="0" presId="urn:microsoft.com/office/officeart/2005/8/layout/chevron2"/>
    <dgm:cxn modelId="{2D483BFC-10CE-4654-B5AD-38D45C1C82A9}" type="presParOf" srcId="{72AA05A6-632A-4600-89C8-B957BC0D105E}" destId="{6C5B1178-9427-4317-85AB-1677D1185B3C}" srcOrd="1" destOrd="0" presId="urn:microsoft.com/office/officeart/2005/8/layout/chevron2"/>
    <dgm:cxn modelId="{03F20B16-64C7-4334-A762-D274A1084C86}" type="presParOf" srcId="{9BC2C537-8875-44A9-84AC-D52D3AD09BC3}" destId="{A7600D08-76D7-4D7B-8634-4B3CA85B139D}" srcOrd="3" destOrd="0" presId="urn:microsoft.com/office/officeart/2005/8/layout/chevron2"/>
    <dgm:cxn modelId="{A0E1D842-CE80-4C0F-B2C3-13D0E5B80EBC}" type="presParOf" srcId="{9BC2C537-8875-44A9-84AC-D52D3AD09BC3}" destId="{DC1E1EAE-311D-4633-8A0B-EA5F25C45EB4}" srcOrd="4" destOrd="0" presId="urn:microsoft.com/office/officeart/2005/8/layout/chevron2"/>
    <dgm:cxn modelId="{FD469463-2B6B-42A7-8567-67B5EBC697E6}" type="presParOf" srcId="{DC1E1EAE-311D-4633-8A0B-EA5F25C45EB4}" destId="{51D51F62-CDC7-42EC-A208-CFE55DDB1786}" srcOrd="0" destOrd="0" presId="urn:microsoft.com/office/officeart/2005/8/layout/chevron2"/>
    <dgm:cxn modelId="{8951F361-13D8-46DD-AD28-AC4E3ADA69DA}" type="presParOf" srcId="{DC1E1EAE-311D-4633-8A0B-EA5F25C45EB4}" destId="{24A32822-BE7C-4348-964D-113052AC849B}" srcOrd="1" destOrd="0" presId="urn:microsoft.com/office/officeart/2005/8/layout/chevron2"/>
    <dgm:cxn modelId="{B5D912EB-97CB-42A6-B245-C50AD52C52FD}" type="presParOf" srcId="{9BC2C537-8875-44A9-84AC-D52D3AD09BC3}" destId="{A8A0BCDD-5FB3-428F-B580-B09A2C5647BA}" srcOrd="5" destOrd="0" presId="urn:microsoft.com/office/officeart/2005/8/layout/chevron2"/>
    <dgm:cxn modelId="{57DC333E-3D00-4864-9771-E27A39FC807B}" type="presParOf" srcId="{9BC2C537-8875-44A9-84AC-D52D3AD09BC3}" destId="{D64699C2-3A82-4266-90E2-064B733F4F70}" srcOrd="6" destOrd="0" presId="urn:microsoft.com/office/officeart/2005/8/layout/chevron2"/>
    <dgm:cxn modelId="{7493A725-52C0-4244-9909-28A831603B0B}" type="presParOf" srcId="{D64699C2-3A82-4266-90E2-064B733F4F70}" destId="{7C4DADBC-7CFE-4B7E-99C5-2EB5D8935B68}" srcOrd="0" destOrd="0" presId="urn:microsoft.com/office/officeart/2005/8/layout/chevron2"/>
    <dgm:cxn modelId="{F5E42554-B8E9-4622-B3CD-E696E30CCAF6}" type="presParOf" srcId="{D64699C2-3A82-4266-90E2-064B733F4F70}" destId="{DC6B0853-F90D-49F5-8CFE-9AA86470FC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83A02-E11C-48AE-8B2D-89E0BDB0A6B5}">
      <dsp:nvSpPr>
        <dsp:cNvPr id="0" name=""/>
        <dsp:cNvSpPr/>
      </dsp:nvSpPr>
      <dsp:spPr>
        <a:xfrm>
          <a:off x="4726" y="452636"/>
          <a:ext cx="1400641" cy="700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За масштабом розвитку</a:t>
          </a:r>
          <a:endParaRPr lang="ru-RU" sz="1100" kern="1200" dirty="0"/>
        </a:p>
      </dsp:txBody>
      <dsp:txXfrm>
        <a:off x="25238" y="473148"/>
        <a:ext cx="1359617" cy="659296"/>
      </dsp:txXfrm>
    </dsp:sp>
    <dsp:sp modelId="{E5BA5690-EF64-4002-8FDE-C2D31E032AFC}">
      <dsp:nvSpPr>
        <dsp:cNvPr id="0" name=""/>
        <dsp:cNvSpPr/>
      </dsp:nvSpPr>
      <dsp:spPr>
        <a:xfrm>
          <a:off x="144791" y="1152957"/>
          <a:ext cx="140064" cy="5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40"/>
              </a:lnTo>
              <a:lnTo>
                <a:pt x="140064" y="5252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B5454-F429-416E-9FDF-03D66EB0AD24}">
      <dsp:nvSpPr>
        <dsp:cNvPr id="0" name=""/>
        <dsp:cNvSpPr/>
      </dsp:nvSpPr>
      <dsp:spPr>
        <a:xfrm>
          <a:off x="284855" y="1328037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індивідуальна</a:t>
          </a:r>
          <a:endParaRPr lang="ru-RU" sz="1100" kern="1200" dirty="0"/>
        </a:p>
      </dsp:txBody>
      <dsp:txXfrm>
        <a:off x="305367" y="1348549"/>
        <a:ext cx="1079489" cy="659296"/>
      </dsp:txXfrm>
    </dsp:sp>
    <dsp:sp modelId="{A159971A-3AD1-4BF4-B0B2-EC78F0AB6DD5}">
      <dsp:nvSpPr>
        <dsp:cNvPr id="0" name=""/>
        <dsp:cNvSpPr/>
      </dsp:nvSpPr>
      <dsp:spPr>
        <a:xfrm>
          <a:off x="144791" y="1152957"/>
          <a:ext cx="140064" cy="1400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641"/>
              </a:lnTo>
              <a:lnTo>
                <a:pt x="140064" y="140064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D962D-E2FF-4FDF-9E99-BBBB476A3032}">
      <dsp:nvSpPr>
        <dsp:cNvPr id="0" name=""/>
        <dsp:cNvSpPr/>
      </dsp:nvSpPr>
      <dsp:spPr>
        <a:xfrm>
          <a:off x="284855" y="2203438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місцева</a:t>
          </a:r>
          <a:endParaRPr lang="ru-RU" sz="1100" kern="1200" dirty="0"/>
        </a:p>
      </dsp:txBody>
      <dsp:txXfrm>
        <a:off x="305367" y="2223950"/>
        <a:ext cx="1079489" cy="659296"/>
      </dsp:txXfrm>
    </dsp:sp>
    <dsp:sp modelId="{834D779C-D2A2-40FA-86B4-1C0F1C51CE12}">
      <dsp:nvSpPr>
        <dsp:cNvPr id="0" name=""/>
        <dsp:cNvSpPr/>
      </dsp:nvSpPr>
      <dsp:spPr>
        <a:xfrm>
          <a:off x="144791" y="1152957"/>
          <a:ext cx="140064" cy="2276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6042"/>
              </a:lnTo>
              <a:lnTo>
                <a:pt x="140064" y="227604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F8A45-B358-426B-8B83-981EAB9D9F66}">
      <dsp:nvSpPr>
        <dsp:cNvPr id="0" name=""/>
        <dsp:cNvSpPr/>
      </dsp:nvSpPr>
      <dsp:spPr>
        <a:xfrm>
          <a:off x="284855" y="3078839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галузева</a:t>
          </a:r>
          <a:endParaRPr lang="ru-RU" sz="1100" kern="1200" dirty="0"/>
        </a:p>
      </dsp:txBody>
      <dsp:txXfrm>
        <a:off x="305367" y="3099351"/>
        <a:ext cx="1079489" cy="659296"/>
      </dsp:txXfrm>
    </dsp:sp>
    <dsp:sp modelId="{2968BEA6-6934-4E3A-A3B3-D24FE1800E95}">
      <dsp:nvSpPr>
        <dsp:cNvPr id="0" name=""/>
        <dsp:cNvSpPr/>
      </dsp:nvSpPr>
      <dsp:spPr>
        <a:xfrm>
          <a:off x="144791" y="1152957"/>
          <a:ext cx="140064" cy="3151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1443"/>
              </a:lnTo>
              <a:lnTo>
                <a:pt x="140064" y="3151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4E0AB-E121-4F08-8CAA-82225E3B8A97}">
      <dsp:nvSpPr>
        <dsp:cNvPr id="0" name=""/>
        <dsp:cNvSpPr/>
      </dsp:nvSpPr>
      <dsp:spPr>
        <a:xfrm>
          <a:off x="284855" y="3954240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міжгалузева</a:t>
          </a:r>
          <a:endParaRPr lang="ru-RU" sz="1100" kern="1200" dirty="0"/>
        </a:p>
      </dsp:txBody>
      <dsp:txXfrm>
        <a:off x="305367" y="3974752"/>
        <a:ext cx="1079489" cy="659296"/>
      </dsp:txXfrm>
    </dsp:sp>
    <dsp:sp modelId="{09A3543F-E06F-492A-9465-D5664CD8AECF}">
      <dsp:nvSpPr>
        <dsp:cNvPr id="0" name=""/>
        <dsp:cNvSpPr/>
      </dsp:nvSpPr>
      <dsp:spPr>
        <a:xfrm>
          <a:off x="144791" y="1152957"/>
          <a:ext cx="140064" cy="402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6845"/>
              </a:lnTo>
              <a:lnTo>
                <a:pt x="140064" y="402684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93C44-4EEE-4B10-BDB4-C13A231F5935}">
      <dsp:nvSpPr>
        <dsp:cNvPr id="0" name=""/>
        <dsp:cNvSpPr/>
      </dsp:nvSpPr>
      <dsp:spPr>
        <a:xfrm>
          <a:off x="284855" y="4829641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національна</a:t>
          </a:r>
          <a:endParaRPr lang="ru-RU" sz="1100" kern="1200" dirty="0"/>
        </a:p>
      </dsp:txBody>
      <dsp:txXfrm>
        <a:off x="305367" y="4850153"/>
        <a:ext cx="1079489" cy="659296"/>
      </dsp:txXfrm>
    </dsp:sp>
    <dsp:sp modelId="{2AFBF7F9-EFC8-4694-9EF3-6BA724924480}">
      <dsp:nvSpPr>
        <dsp:cNvPr id="0" name=""/>
        <dsp:cNvSpPr/>
      </dsp:nvSpPr>
      <dsp:spPr>
        <a:xfrm>
          <a:off x="144791" y="1152957"/>
          <a:ext cx="140064" cy="4902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2246"/>
              </a:lnTo>
              <a:lnTo>
                <a:pt x="140064" y="490224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87AB7-3CB1-4064-8CE6-E27A44D60BA5}">
      <dsp:nvSpPr>
        <dsp:cNvPr id="0" name=""/>
        <dsp:cNvSpPr/>
      </dsp:nvSpPr>
      <dsp:spPr>
        <a:xfrm>
          <a:off x="284855" y="5705042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міжнародна</a:t>
          </a:r>
          <a:endParaRPr lang="ru-RU" sz="1100" kern="1200" dirty="0"/>
        </a:p>
      </dsp:txBody>
      <dsp:txXfrm>
        <a:off x="305367" y="5725554"/>
        <a:ext cx="1079489" cy="659296"/>
      </dsp:txXfrm>
    </dsp:sp>
    <dsp:sp modelId="{DB1F2CA0-7765-41DD-94F8-8E34D9675D69}">
      <dsp:nvSpPr>
        <dsp:cNvPr id="0" name=""/>
        <dsp:cNvSpPr/>
      </dsp:nvSpPr>
      <dsp:spPr>
        <a:xfrm>
          <a:off x="1755529" y="452636"/>
          <a:ext cx="1400641" cy="700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За формою</a:t>
          </a:r>
          <a:endParaRPr lang="ru-RU" sz="1100" kern="1200" dirty="0"/>
        </a:p>
      </dsp:txBody>
      <dsp:txXfrm>
        <a:off x="1776041" y="473148"/>
        <a:ext cx="1359617" cy="659296"/>
      </dsp:txXfrm>
    </dsp:sp>
    <dsp:sp modelId="{20735544-5929-4B2D-94D6-EB822933EA28}">
      <dsp:nvSpPr>
        <dsp:cNvPr id="0" name=""/>
        <dsp:cNvSpPr/>
      </dsp:nvSpPr>
      <dsp:spPr>
        <a:xfrm>
          <a:off x="1895593" y="1152957"/>
          <a:ext cx="140064" cy="5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40"/>
              </a:lnTo>
              <a:lnTo>
                <a:pt x="140064" y="5252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8F068-6E39-407F-ACF6-D9DA02182D0E}">
      <dsp:nvSpPr>
        <dsp:cNvPr id="0" name=""/>
        <dsp:cNvSpPr/>
      </dsp:nvSpPr>
      <dsp:spPr>
        <a:xfrm>
          <a:off x="2035657" y="1328037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пряма</a:t>
          </a:r>
          <a:endParaRPr lang="ru-RU" sz="1100" kern="1200" dirty="0"/>
        </a:p>
      </dsp:txBody>
      <dsp:txXfrm>
        <a:off x="2056169" y="1348549"/>
        <a:ext cx="1079489" cy="659296"/>
      </dsp:txXfrm>
    </dsp:sp>
    <dsp:sp modelId="{9E94F9C6-98ED-4BB9-89D4-AF62D1C9B00D}">
      <dsp:nvSpPr>
        <dsp:cNvPr id="0" name=""/>
        <dsp:cNvSpPr/>
      </dsp:nvSpPr>
      <dsp:spPr>
        <a:xfrm>
          <a:off x="1895593" y="1152957"/>
          <a:ext cx="140064" cy="1400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641"/>
              </a:lnTo>
              <a:lnTo>
                <a:pt x="140064" y="140064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6E4FA-6975-454C-A31E-4181633F6EF1}">
      <dsp:nvSpPr>
        <dsp:cNvPr id="0" name=""/>
        <dsp:cNvSpPr/>
      </dsp:nvSpPr>
      <dsp:spPr>
        <a:xfrm>
          <a:off x="2035657" y="2203438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непряма</a:t>
          </a:r>
          <a:endParaRPr lang="ru-RU" sz="1100" kern="1200" dirty="0"/>
        </a:p>
      </dsp:txBody>
      <dsp:txXfrm>
        <a:off x="2056169" y="2223950"/>
        <a:ext cx="1079489" cy="659296"/>
      </dsp:txXfrm>
    </dsp:sp>
    <dsp:sp modelId="{07B50B78-629C-430B-8DC7-02DA6B935D0D}">
      <dsp:nvSpPr>
        <dsp:cNvPr id="0" name=""/>
        <dsp:cNvSpPr/>
      </dsp:nvSpPr>
      <dsp:spPr>
        <a:xfrm>
          <a:off x="3506331" y="452636"/>
          <a:ext cx="1400641" cy="700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За способами й характером задоволення споживчого попиту</a:t>
          </a:r>
          <a:endParaRPr lang="ru-RU" sz="1100" kern="1200" dirty="0"/>
        </a:p>
      </dsp:txBody>
      <dsp:txXfrm>
        <a:off x="3526843" y="473148"/>
        <a:ext cx="1359617" cy="659296"/>
      </dsp:txXfrm>
    </dsp:sp>
    <dsp:sp modelId="{ADBF6369-774E-4055-9AE3-B79CBDCF09FA}">
      <dsp:nvSpPr>
        <dsp:cNvPr id="0" name=""/>
        <dsp:cNvSpPr/>
      </dsp:nvSpPr>
      <dsp:spPr>
        <a:xfrm>
          <a:off x="3646395" y="1152957"/>
          <a:ext cx="140064" cy="5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40"/>
              </a:lnTo>
              <a:lnTo>
                <a:pt x="140064" y="5252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311E4-C5AF-4E48-A74B-A7AE46B6E770}">
      <dsp:nvSpPr>
        <dsp:cNvPr id="0" name=""/>
        <dsp:cNvSpPr/>
      </dsp:nvSpPr>
      <dsp:spPr>
        <a:xfrm>
          <a:off x="3786459" y="1328037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функціональна</a:t>
          </a:r>
          <a:endParaRPr lang="ru-RU" sz="1100" kern="1200" dirty="0"/>
        </a:p>
      </dsp:txBody>
      <dsp:txXfrm>
        <a:off x="3806971" y="1348549"/>
        <a:ext cx="1079489" cy="659296"/>
      </dsp:txXfrm>
    </dsp:sp>
    <dsp:sp modelId="{16D72EC6-4099-4D19-8D56-8BA345ED3784}">
      <dsp:nvSpPr>
        <dsp:cNvPr id="0" name=""/>
        <dsp:cNvSpPr/>
      </dsp:nvSpPr>
      <dsp:spPr>
        <a:xfrm>
          <a:off x="3646395" y="1152957"/>
          <a:ext cx="140064" cy="1400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641"/>
              </a:lnTo>
              <a:lnTo>
                <a:pt x="140064" y="140064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C8A24-7ACD-4730-B6AF-FF2B5103CB99}">
      <dsp:nvSpPr>
        <dsp:cNvPr id="0" name=""/>
        <dsp:cNvSpPr/>
      </dsp:nvSpPr>
      <dsp:spPr>
        <a:xfrm>
          <a:off x="3786459" y="2203438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видова</a:t>
          </a:r>
          <a:endParaRPr lang="ru-RU" sz="1100" kern="1200" dirty="0"/>
        </a:p>
      </dsp:txBody>
      <dsp:txXfrm>
        <a:off x="3806971" y="2223950"/>
        <a:ext cx="1079489" cy="659296"/>
      </dsp:txXfrm>
    </dsp:sp>
    <dsp:sp modelId="{9B65CD07-285C-4975-8766-14F7A7A964AE}">
      <dsp:nvSpPr>
        <dsp:cNvPr id="0" name=""/>
        <dsp:cNvSpPr/>
      </dsp:nvSpPr>
      <dsp:spPr>
        <a:xfrm>
          <a:off x="3646395" y="1152957"/>
          <a:ext cx="140064" cy="2276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6042"/>
              </a:lnTo>
              <a:lnTo>
                <a:pt x="140064" y="227604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6F8B2-5E27-440F-876F-B0E3044179B4}">
      <dsp:nvSpPr>
        <dsp:cNvPr id="0" name=""/>
        <dsp:cNvSpPr/>
      </dsp:nvSpPr>
      <dsp:spPr>
        <a:xfrm>
          <a:off x="3786459" y="3078839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предметна</a:t>
          </a:r>
          <a:endParaRPr lang="ru-RU" sz="1100" kern="1200" dirty="0"/>
        </a:p>
      </dsp:txBody>
      <dsp:txXfrm>
        <a:off x="3806971" y="3099351"/>
        <a:ext cx="1079489" cy="659296"/>
      </dsp:txXfrm>
    </dsp:sp>
    <dsp:sp modelId="{84C6AEB6-7DE5-4AE1-9745-1B776F093193}">
      <dsp:nvSpPr>
        <dsp:cNvPr id="0" name=""/>
        <dsp:cNvSpPr/>
      </dsp:nvSpPr>
      <dsp:spPr>
        <a:xfrm>
          <a:off x="5257133" y="452636"/>
          <a:ext cx="1400641" cy="700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За характером розвитку</a:t>
          </a:r>
          <a:endParaRPr lang="ru-RU" sz="1100" kern="1200" dirty="0"/>
        </a:p>
      </dsp:txBody>
      <dsp:txXfrm>
        <a:off x="5277645" y="473148"/>
        <a:ext cx="1359617" cy="659296"/>
      </dsp:txXfrm>
    </dsp:sp>
    <dsp:sp modelId="{A93291E2-B393-4A79-AC83-E8A4DA3B4CF8}">
      <dsp:nvSpPr>
        <dsp:cNvPr id="0" name=""/>
        <dsp:cNvSpPr/>
      </dsp:nvSpPr>
      <dsp:spPr>
        <a:xfrm>
          <a:off x="5397197" y="1152957"/>
          <a:ext cx="140064" cy="5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40"/>
              </a:lnTo>
              <a:lnTo>
                <a:pt x="140064" y="5252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35BB1-FAEA-456D-81CE-82DC7F93E808}">
      <dsp:nvSpPr>
        <dsp:cNvPr id="0" name=""/>
        <dsp:cNvSpPr/>
      </dsp:nvSpPr>
      <dsp:spPr>
        <a:xfrm>
          <a:off x="5537261" y="1328037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вільна</a:t>
          </a:r>
          <a:endParaRPr lang="ru-RU" sz="1100" kern="1200" dirty="0"/>
        </a:p>
      </dsp:txBody>
      <dsp:txXfrm>
        <a:off x="5557773" y="1348549"/>
        <a:ext cx="1079489" cy="659296"/>
      </dsp:txXfrm>
    </dsp:sp>
    <dsp:sp modelId="{62A52EF2-0758-47C3-B8F0-69E5E19DDD80}">
      <dsp:nvSpPr>
        <dsp:cNvPr id="0" name=""/>
        <dsp:cNvSpPr/>
      </dsp:nvSpPr>
      <dsp:spPr>
        <a:xfrm>
          <a:off x="5397197" y="1152957"/>
          <a:ext cx="140064" cy="1400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641"/>
              </a:lnTo>
              <a:lnTo>
                <a:pt x="140064" y="140064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00A4D-92E5-4D6A-9F55-2AD5148924C8}">
      <dsp:nvSpPr>
        <dsp:cNvPr id="0" name=""/>
        <dsp:cNvSpPr/>
      </dsp:nvSpPr>
      <dsp:spPr>
        <a:xfrm>
          <a:off x="5537261" y="2203438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регульована</a:t>
          </a:r>
          <a:endParaRPr lang="ru-RU" sz="1100" kern="1200" dirty="0"/>
        </a:p>
      </dsp:txBody>
      <dsp:txXfrm>
        <a:off x="5557773" y="2223950"/>
        <a:ext cx="1079489" cy="659296"/>
      </dsp:txXfrm>
    </dsp:sp>
    <dsp:sp modelId="{B9D36FB8-A7BE-4DCA-B980-1BEC0FD8B6BE}">
      <dsp:nvSpPr>
        <dsp:cNvPr id="0" name=""/>
        <dsp:cNvSpPr/>
      </dsp:nvSpPr>
      <dsp:spPr>
        <a:xfrm>
          <a:off x="7007935" y="452636"/>
          <a:ext cx="1400641" cy="700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За методами введення конкуренції</a:t>
          </a:r>
          <a:endParaRPr lang="ru-RU" sz="1100" kern="1200" dirty="0"/>
        </a:p>
      </dsp:txBody>
      <dsp:txXfrm>
        <a:off x="7028447" y="473148"/>
        <a:ext cx="1359617" cy="659296"/>
      </dsp:txXfrm>
    </dsp:sp>
    <dsp:sp modelId="{2B9E4648-9191-49B6-9F16-9EB40446522E}">
      <dsp:nvSpPr>
        <dsp:cNvPr id="0" name=""/>
        <dsp:cNvSpPr/>
      </dsp:nvSpPr>
      <dsp:spPr>
        <a:xfrm>
          <a:off x="7148000" y="1152957"/>
          <a:ext cx="140064" cy="5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40"/>
              </a:lnTo>
              <a:lnTo>
                <a:pt x="140064" y="5252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9EF9D-5447-450A-8DFE-B9EC93DFC0EF}">
      <dsp:nvSpPr>
        <dsp:cNvPr id="0" name=""/>
        <dsp:cNvSpPr/>
      </dsp:nvSpPr>
      <dsp:spPr>
        <a:xfrm>
          <a:off x="7288064" y="1328037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цінова</a:t>
          </a:r>
          <a:endParaRPr lang="ru-RU" sz="1100" kern="1200" dirty="0"/>
        </a:p>
      </dsp:txBody>
      <dsp:txXfrm>
        <a:off x="7308576" y="1348549"/>
        <a:ext cx="1079489" cy="659296"/>
      </dsp:txXfrm>
    </dsp:sp>
    <dsp:sp modelId="{A0EB3849-CCA1-47D2-B13A-B0E189041622}">
      <dsp:nvSpPr>
        <dsp:cNvPr id="0" name=""/>
        <dsp:cNvSpPr/>
      </dsp:nvSpPr>
      <dsp:spPr>
        <a:xfrm>
          <a:off x="7148000" y="1152957"/>
          <a:ext cx="140064" cy="1400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641"/>
              </a:lnTo>
              <a:lnTo>
                <a:pt x="140064" y="140064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3C864-BA98-4C8F-AE68-E1BB9F408A90}">
      <dsp:nvSpPr>
        <dsp:cNvPr id="0" name=""/>
        <dsp:cNvSpPr/>
      </dsp:nvSpPr>
      <dsp:spPr>
        <a:xfrm>
          <a:off x="7288064" y="2203438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нецінова</a:t>
          </a:r>
          <a:endParaRPr lang="ru-RU" sz="1100" kern="1200" dirty="0"/>
        </a:p>
      </dsp:txBody>
      <dsp:txXfrm>
        <a:off x="7308576" y="2223950"/>
        <a:ext cx="1079489" cy="659296"/>
      </dsp:txXfrm>
    </dsp:sp>
    <dsp:sp modelId="{C5B2734D-E156-4A6A-B8CD-C4C173FFCF2F}">
      <dsp:nvSpPr>
        <dsp:cNvPr id="0" name=""/>
        <dsp:cNvSpPr/>
      </dsp:nvSpPr>
      <dsp:spPr>
        <a:xfrm>
          <a:off x="8758738" y="452636"/>
          <a:ext cx="1400641" cy="700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Залежно від моделі ринку</a:t>
          </a:r>
          <a:endParaRPr lang="ru-RU" sz="1100" kern="1200" dirty="0"/>
        </a:p>
      </dsp:txBody>
      <dsp:txXfrm>
        <a:off x="8779250" y="473148"/>
        <a:ext cx="1359617" cy="659296"/>
      </dsp:txXfrm>
    </dsp:sp>
    <dsp:sp modelId="{78CF7DBE-34EA-437C-AA59-53CA1A0E6F1E}">
      <dsp:nvSpPr>
        <dsp:cNvPr id="0" name=""/>
        <dsp:cNvSpPr/>
      </dsp:nvSpPr>
      <dsp:spPr>
        <a:xfrm>
          <a:off x="8898802" y="1152957"/>
          <a:ext cx="140064" cy="5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40"/>
              </a:lnTo>
              <a:lnTo>
                <a:pt x="140064" y="5252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E93C5-1015-4064-B866-41884218C737}">
      <dsp:nvSpPr>
        <dsp:cNvPr id="0" name=""/>
        <dsp:cNvSpPr/>
      </dsp:nvSpPr>
      <dsp:spPr>
        <a:xfrm>
          <a:off x="9038866" y="1328037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монополістична</a:t>
          </a:r>
          <a:endParaRPr lang="ru-RU" sz="1100" kern="1200" dirty="0"/>
        </a:p>
      </dsp:txBody>
      <dsp:txXfrm>
        <a:off x="9059378" y="1348549"/>
        <a:ext cx="1079489" cy="659296"/>
      </dsp:txXfrm>
    </dsp:sp>
    <dsp:sp modelId="{3F9A3775-8665-4661-9A97-E54EC9CB6AB5}">
      <dsp:nvSpPr>
        <dsp:cNvPr id="0" name=""/>
        <dsp:cNvSpPr/>
      </dsp:nvSpPr>
      <dsp:spPr>
        <a:xfrm>
          <a:off x="8898802" y="1152957"/>
          <a:ext cx="140064" cy="1400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641"/>
              </a:lnTo>
              <a:lnTo>
                <a:pt x="140064" y="140064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72AA1-1122-43F0-8FA8-407DC3CE0645}">
      <dsp:nvSpPr>
        <dsp:cNvPr id="0" name=""/>
        <dsp:cNvSpPr/>
      </dsp:nvSpPr>
      <dsp:spPr>
        <a:xfrm>
          <a:off x="9038866" y="2203438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err="1" smtClean="0"/>
            <a:t>олігополістична</a:t>
          </a:r>
          <a:endParaRPr lang="ru-RU" sz="1100" kern="1200" dirty="0"/>
        </a:p>
      </dsp:txBody>
      <dsp:txXfrm>
        <a:off x="9059378" y="2223950"/>
        <a:ext cx="1079489" cy="659296"/>
      </dsp:txXfrm>
    </dsp:sp>
    <dsp:sp modelId="{33AE3B2F-6F95-4D05-B460-B49BC2060EA5}">
      <dsp:nvSpPr>
        <dsp:cNvPr id="0" name=""/>
        <dsp:cNvSpPr/>
      </dsp:nvSpPr>
      <dsp:spPr>
        <a:xfrm>
          <a:off x="8898802" y="1152957"/>
          <a:ext cx="140064" cy="2276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6042"/>
              </a:lnTo>
              <a:lnTo>
                <a:pt x="140064" y="227604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0D2B1-D39F-43CA-87A9-03A2BEF4C5ED}">
      <dsp:nvSpPr>
        <dsp:cNvPr id="0" name=""/>
        <dsp:cNvSpPr/>
      </dsp:nvSpPr>
      <dsp:spPr>
        <a:xfrm>
          <a:off x="9038866" y="3078839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чиста монополія</a:t>
          </a:r>
          <a:endParaRPr lang="ru-RU" sz="1100" kern="1200" dirty="0"/>
        </a:p>
      </dsp:txBody>
      <dsp:txXfrm>
        <a:off x="9059378" y="3099351"/>
        <a:ext cx="1079489" cy="659296"/>
      </dsp:txXfrm>
    </dsp:sp>
    <dsp:sp modelId="{B362858D-F485-4435-8C74-639273CEB056}">
      <dsp:nvSpPr>
        <dsp:cNvPr id="0" name=""/>
        <dsp:cNvSpPr/>
      </dsp:nvSpPr>
      <dsp:spPr>
        <a:xfrm>
          <a:off x="10509540" y="452636"/>
          <a:ext cx="1400641" cy="700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 урахуванням дотримання норм законодавства</a:t>
          </a:r>
          <a:endParaRPr lang="ru-RU" sz="1100" kern="1200" dirty="0"/>
        </a:p>
      </dsp:txBody>
      <dsp:txXfrm>
        <a:off x="10530052" y="473148"/>
        <a:ext cx="1359617" cy="659296"/>
      </dsp:txXfrm>
    </dsp:sp>
    <dsp:sp modelId="{D0264C99-1D19-48F1-943E-88BA3F3B4CA6}">
      <dsp:nvSpPr>
        <dsp:cNvPr id="0" name=""/>
        <dsp:cNvSpPr/>
      </dsp:nvSpPr>
      <dsp:spPr>
        <a:xfrm>
          <a:off x="10649604" y="1152957"/>
          <a:ext cx="140064" cy="5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40"/>
              </a:lnTo>
              <a:lnTo>
                <a:pt x="140064" y="5252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6F786-A1A2-4946-A1FE-25C6D3079A01}">
      <dsp:nvSpPr>
        <dsp:cNvPr id="0" name=""/>
        <dsp:cNvSpPr/>
      </dsp:nvSpPr>
      <dsp:spPr>
        <a:xfrm>
          <a:off x="10789668" y="1328037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сумлінна</a:t>
          </a:r>
          <a:endParaRPr lang="ru-RU" sz="1100" kern="1200" dirty="0"/>
        </a:p>
      </dsp:txBody>
      <dsp:txXfrm>
        <a:off x="10810180" y="1348549"/>
        <a:ext cx="1079489" cy="659296"/>
      </dsp:txXfrm>
    </dsp:sp>
    <dsp:sp modelId="{DE954E8D-FC63-4CE0-B6A9-49639D345264}">
      <dsp:nvSpPr>
        <dsp:cNvPr id="0" name=""/>
        <dsp:cNvSpPr/>
      </dsp:nvSpPr>
      <dsp:spPr>
        <a:xfrm>
          <a:off x="10649604" y="1152957"/>
          <a:ext cx="140064" cy="1400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641"/>
              </a:lnTo>
              <a:lnTo>
                <a:pt x="140064" y="140064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6CF59-A21A-4D09-8956-3CD67317AD4C}">
      <dsp:nvSpPr>
        <dsp:cNvPr id="0" name=""/>
        <dsp:cNvSpPr/>
      </dsp:nvSpPr>
      <dsp:spPr>
        <a:xfrm>
          <a:off x="10789668" y="2203438"/>
          <a:ext cx="1120513" cy="7003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несумлінна</a:t>
          </a:r>
          <a:endParaRPr lang="ru-RU" sz="1100" kern="1200" dirty="0"/>
        </a:p>
      </dsp:txBody>
      <dsp:txXfrm>
        <a:off x="10810180" y="2223950"/>
        <a:ext cx="1079489" cy="659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9D2F1-A400-4351-98CD-6C0EB3E15903}">
      <dsp:nvSpPr>
        <dsp:cNvPr id="0" name=""/>
        <dsp:cNvSpPr/>
      </dsp:nvSpPr>
      <dsp:spPr>
        <a:xfrm>
          <a:off x="0" y="2429"/>
          <a:ext cx="1142225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7F79C77-4C08-42DC-A99A-4A5C1539F610}">
      <dsp:nvSpPr>
        <dsp:cNvPr id="0" name=""/>
        <dsp:cNvSpPr/>
      </dsp:nvSpPr>
      <dsp:spPr>
        <a:xfrm>
          <a:off x="0" y="2429"/>
          <a:ext cx="2284450" cy="1656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За територіально-географічною ознакою</a:t>
          </a:r>
          <a:endParaRPr lang="ru-RU" sz="2500" kern="1200" dirty="0"/>
        </a:p>
      </dsp:txBody>
      <dsp:txXfrm>
        <a:off x="0" y="2429"/>
        <a:ext cx="2284450" cy="1656775"/>
      </dsp:txXfrm>
    </dsp:sp>
    <dsp:sp modelId="{78051DCD-8641-4EE4-9C90-77004742A42A}">
      <dsp:nvSpPr>
        <dsp:cNvPr id="0" name=""/>
        <dsp:cNvSpPr/>
      </dsp:nvSpPr>
      <dsp:spPr>
        <a:xfrm>
          <a:off x="2455783" y="28316"/>
          <a:ext cx="8966467" cy="517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міжнародна</a:t>
          </a:r>
          <a:endParaRPr lang="ru-RU" sz="1400" kern="1200" dirty="0"/>
        </a:p>
      </dsp:txBody>
      <dsp:txXfrm>
        <a:off x="2455783" y="28316"/>
        <a:ext cx="8966467" cy="517742"/>
      </dsp:txXfrm>
    </dsp:sp>
    <dsp:sp modelId="{B8ADBF9E-9581-43C4-891E-5866F46E14C2}">
      <dsp:nvSpPr>
        <dsp:cNvPr id="0" name=""/>
        <dsp:cNvSpPr/>
      </dsp:nvSpPr>
      <dsp:spPr>
        <a:xfrm>
          <a:off x="2284450" y="546058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51BFE37-30DF-4AC4-B19A-5AA4453585D8}">
      <dsp:nvSpPr>
        <dsp:cNvPr id="0" name=""/>
        <dsp:cNvSpPr/>
      </dsp:nvSpPr>
      <dsp:spPr>
        <a:xfrm>
          <a:off x="2455783" y="571945"/>
          <a:ext cx="8966467" cy="517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внутрішньо-національна</a:t>
          </a:r>
          <a:endParaRPr lang="ru-RU" sz="1400" kern="1200" dirty="0"/>
        </a:p>
      </dsp:txBody>
      <dsp:txXfrm>
        <a:off x="2455783" y="571945"/>
        <a:ext cx="8966467" cy="517742"/>
      </dsp:txXfrm>
    </dsp:sp>
    <dsp:sp modelId="{08D11551-02D8-4310-BB20-C0B0EE505F61}">
      <dsp:nvSpPr>
        <dsp:cNvPr id="0" name=""/>
        <dsp:cNvSpPr/>
      </dsp:nvSpPr>
      <dsp:spPr>
        <a:xfrm>
          <a:off x="2284450" y="1089687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DAC28A3-F906-4327-8875-A76953ECB76B}">
      <dsp:nvSpPr>
        <dsp:cNvPr id="0" name=""/>
        <dsp:cNvSpPr/>
      </dsp:nvSpPr>
      <dsp:spPr>
        <a:xfrm>
          <a:off x="2455783" y="1115575"/>
          <a:ext cx="8966467" cy="517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 межах окремих регіонів</a:t>
          </a:r>
          <a:endParaRPr lang="ru-RU" sz="1400" kern="1200" dirty="0"/>
        </a:p>
      </dsp:txBody>
      <dsp:txXfrm>
        <a:off x="2455783" y="1115575"/>
        <a:ext cx="8966467" cy="517742"/>
      </dsp:txXfrm>
    </dsp:sp>
    <dsp:sp modelId="{720E3777-66EB-401D-B2BD-CDECE58D168C}">
      <dsp:nvSpPr>
        <dsp:cNvPr id="0" name=""/>
        <dsp:cNvSpPr/>
      </dsp:nvSpPr>
      <dsp:spPr>
        <a:xfrm>
          <a:off x="2284450" y="1633317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5A5269B-5EF6-4FBB-90DF-60349AD2CE30}">
      <dsp:nvSpPr>
        <dsp:cNvPr id="0" name=""/>
        <dsp:cNvSpPr/>
      </dsp:nvSpPr>
      <dsp:spPr>
        <a:xfrm>
          <a:off x="0" y="1659204"/>
          <a:ext cx="1142225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8D79D6-4A88-4E37-95DD-DC96414469BC}">
      <dsp:nvSpPr>
        <dsp:cNvPr id="0" name=""/>
        <dsp:cNvSpPr/>
      </dsp:nvSpPr>
      <dsp:spPr>
        <a:xfrm>
          <a:off x="0" y="1659204"/>
          <a:ext cx="2284450" cy="1656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Залежно від масштабності економічних об’єктів</a:t>
          </a:r>
          <a:endParaRPr lang="ru-RU" sz="2500" kern="1200" dirty="0"/>
        </a:p>
      </dsp:txBody>
      <dsp:txXfrm>
        <a:off x="0" y="1659204"/>
        <a:ext cx="2284450" cy="1656775"/>
      </dsp:txXfrm>
    </dsp:sp>
    <dsp:sp modelId="{14D5F7D9-0532-4E43-AA7A-59183512C146}">
      <dsp:nvSpPr>
        <dsp:cNvPr id="0" name=""/>
        <dsp:cNvSpPr/>
      </dsp:nvSpPr>
      <dsp:spPr>
        <a:xfrm>
          <a:off x="2455783" y="1674817"/>
          <a:ext cx="8966467" cy="312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товари</a:t>
          </a:r>
          <a:endParaRPr lang="ru-RU" sz="1400" kern="1200" dirty="0"/>
        </a:p>
      </dsp:txBody>
      <dsp:txXfrm>
        <a:off x="2455783" y="1674817"/>
        <a:ext cx="8966467" cy="312263"/>
      </dsp:txXfrm>
    </dsp:sp>
    <dsp:sp modelId="{F2B287EE-262C-41F9-8945-3B1C41D7B1DC}">
      <dsp:nvSpPr>
        <dsp:cNvPr id="0" name=""/>
        <dsp:cNvSpPr/>
      </dsp:nvSpPr>
      <dsp:spPr>
        <a:xfrm>
          <a:off x="2284450" y="1987080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C792FA1-A939-4244-8179-EC2FAFCB6638}">
      <dsp:nvSpPr>
        <dsp:cNvPr id="0" name=""/>
        <dsp:cNvSpPr/>
      </dsp:nvSpPr>
      <dsp:spPr>
        <a:xfrm>
          <a:off x="2455783" y="2002694"/>
          <a:ext cx="8966467" cy="312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підприємства</a:t>
          </a:r>
          <a:endParaRPr lang="ru-RU" sz="1400" kern="1200" dirty="0"/>
        </a:p>
      </dsp:txBody>
      <dsp:txXfrm>
        <a:off x="2455783" y="2002694"/>
        <a:ext cx="8966467" cy="312263"/>
      </dsp:txXfrm>
    </dsp:sp>
    <dsp:sp modelId="{2EF40CA0-DED1-41F2-B32C-67F953A5DB2E}">
      <dsp:nvSpPr>
        <dsp:cNvPr id="0" name=""/>
        <dsp:cNvSpPr/>
      </dsp:nvSpPr>
      <dsp:spPr>
        <a:xfrm>
          <a:off x="2284450" y="2314957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E129466-C5F8-4676-91DD-1040393E15F4}">
      <dsp:nvSpPr>
        <dsp:cNvPr id="0" name=""/>
        <dsp:cNvSpPr/>
      </dsp:nvSpPr>
      <dsp:spPr>
        <a:xfrm>
          <a:off x="2455783" y="2330570"/>
          <a:ext cx="8966467" cy="312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галузі</a:t>
          </a:r>
          <a:endParaRPr lang="ru-RU" sz="1400" kern="1200" dirty="0"/>
        </a:p>
      </dsp:txBody>
      <dsp:txXfrm>
        <a:off x="2455783" y="2330570"/>
        <a:ext cx="8966467" cy="312263"/>
      </dsp:txXfrm>
    </dsp:sp>
    <dsp:sp modelId="{1F5B484E-E693-47B3-9AFB-D4E7A821B6C3}">
      <dsp:nvSpPr>
        <dsp:cNvPr id="0" name=""/>
        <dsp:cNvSpPr/>
      </dsp:nvSpPr>
      <dsp:spPr>
        <a:xfrm>
          <a:off x="2284450" y="2642833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06DA204-C7EC-4DCE-B7FB-1F0A68217576}">
      <dsp:nvSpPr>
        <dsp:cNvPr id="0" name=""/>
        <dsp:cNvSpPr/>
      </dsp:nvSpPr>
      <dsp:spPr>
        <a:xfrm>
          <a:off x="2455783" y="2658446"/>
          <a:ext cx="8966467" cy="312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території</a:t>
          </a:r>
          <a:endParaRPr lang="ru-RU" sz="1400" kern="1200" dirty="0"/>
        </a:p>
      </dsp:txBody>
      <dsp:txXfrm>
        <a:off x="2455783" y="2658446"/>
        <a:ext cx="8966467" cy="312263"/>
      </dsp:txXfrm>
    </dsp:sp>
    <dsp:sp modelId="{318418C8-EC4E-4315-994B-D4C66C636540}">
      <dsp:nvSpPr>
        <dsp:cNvPr id="0" name=""/>
        <dsp:cNvSpPr/>
      </dsp:nvSpPr>
      <dsp:spPr>
        <a:xfrm>
          <a:off x="2284450" y="2970710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8AC6A89-628B-4F22-82F6-EC0EE626B52D}">
      <dsp:nvSpPr>
        <dsp:cNvPr id="0" name=""/>
        <dsp:cNvSpPr/>
      </dsp:nvSpPr>
      <dsp:spPr>
        <a:xfrm>
          <a:off x="2455783" y="2986323"/>
          <a:ext cx="8966467" cy="312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країни (національної економіки)</a:t>
          </a:r>
          <a:endParaRPr lang="ru-RU" sz="1400" kern="1200" dirty="0"/>
        </a:p>
      </dsp:txBody>
      <dsp:txXfrm>
        <a:off x="2455783" y="2986323"/>
        <a:ext cx="8966467" cy="312263"/>
      </dsp:txXfrm>
    </dsp:sp>
    <dsp:sp modelId="{8DD4CA08-D4FC-4AF4-BAFD-BB7F0C6D0EC8}">
      <dsp:nvSpPr>
        <dsp:cNvPr id="0" name=""/>
        <dsp:cNvSpPr/>
      </dsp:nvSpPr>
      <dsp:spPr>
        <a:xfrm>
          <a:off x="2284450" y="3298586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C57CE14F-1670-4F8C-AA22-FD778A427A7D}">
      <dsp:nvSpPr>
        <dsp:cNvPr id="0" name=""/>
        <dsp:cNvSpPr/>
      </dsp:nvSpPr>
      <dsp:spPr>
        <a:xfrm>
          <a:off x="0" y="3315979"/>
          <a:ext cx="1142225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10740A-00E2-4CE4-964E-99AADB25B9D5}">
      <dsp:nvSpPr>
        <dsp:cNvPr id="0" name=""/>
        <dsp:cNvSpPr/>
      </dsp:nvSpPr>
      <dsp:spPr>
        <a:xfrm>
          <a:off x="0" y="3315979"/>
          <a:ext cx="2284450" cy="1656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У часовому прояві</a:t>
          </a:r>
          <a:endParaRPr lang="ru-RU" sz="2500" kern="1200" dirty="0"/>
        </a:p>
      </dsp:txBody>
      <dsp:txXfrm>
        <a:off x="0" y="3315979"/>
        <a:ext cx="2284450" cy="1656775"/>
      </dsp:txXfrm>
    </dsp:sp>
    <dsp:sp modelId="{04E9399D-D2CE-4FEF-AA77-427A71F963A8}">
      <dsp:nvSpPr>
        <dsp:cNvPr id="0" name=""/>
        <dsp:cNvSpPr/>
      </dsp:nvSpPr>
      <dsp:spPr>
        <a:xfrm>
          <a:off x="2455783" y="3341866"/>
          <a:ext cx="8966467" cy="517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поточна</a:t>
          </a:r>
          <a:endParaRPr lang="ru-RU" sz="1400" kern="1200" dirty="0"/>
        </a:p>
      </dsp:txBody>
      <dsp:txXfrm>
        <a:off x="2455783" y="3341866"/>
        <a:ext cx="8966467" cy="517742"/>
      </dsp:txXfrm>
    </dsp:sp>
    <dsp:sp modelId="{79EC3462-6212-4633-ABD1-309699231484}">
      <dsp:nvSpPr>
        <dsp:cNvPr id="0" name=""/>
        <dsp:cNvSpPr/>
      </dsp:nvSpPr>
      <dsp:spPr>
        <a:xfrm>
          <a:off x="2284450" y="3859608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0C3E227-6076-40A7-9635-4915513BBE94}">
      <dsp:nvSpPr>
        <dsp:cNvPr id="0" name=""/>
        <dsp:cNvSpPr/>
      </dsp:nvSpPr>
      <dsp:spPr>
        <a:xfrm>
          <a:off x="2455783" y="3885496"/>
          <a:ext cx="8966467" cy="517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 перспективу</a:t>
          </a:r>
          <a:endParaRPr lang="ru-RU" sz="1400" kern="1200" dirty="0"/>
        </a:p>
      </dsp:txBody>
      <dsp:txXfrm>
        <a:off x="2455783" y="3885496"/>
        <a:ext cx="8966467" cy="517742"/>
      </dsp:txXfrm>
    </dsp:sp>
    <dsp:sp modelId="{6F0C0119-6A83-4335-84DE-C5984CF993BB}">
      <dsp:nvSpPr>
        <dsp:cNvPr id="0" name=""/>
        <dsp:cNvSpPr/>
      </dsp:nvSpPr>
      <dsp:spPr>
        <a:xfrm>
          <a:off x="2284450" y="4403238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41FA0AE3-FD0A-417A-9EB9-448B42B05A07}">
      <dsp:nvSpPr>
        <dsp:cNvPr id="0" name=""/>
        <dsp:cNvSpPr/>
      </dsp:nvSpPr>
      <dsp:spPr>
        <a:xfrm>
          <a:off x="2455783" y="4429125"/>
          <a:ext cx="8966467" cy="517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 певну дату або проміжок часу в минулому</a:t>
          </a:r>
          <a:endParaRPr lang="ru-RU" sz="1400" kern="1200" dirty="0"/>
        </a:p>
      </dsp:txBody>
      <dsp:txXfrm>
        <a:off x="2455783" y="4429125"/>
        <a:ext cx="8966467" cy="517742"/>
      </dsp:txXfrm>
    </dsp:sp>
    <dsp:sp modelId="{7866E441-E7D5-4A91-939B-B00335C75E9E}">
      <dsp:nvSpPr>
        <dsp:cNvPr id="0" name=""/>
        <dsp:cNvSpPr/>
      </dsp:nvSpPr>
      <dsp:spPr>
        <a:xfrm>
          <a:off x="2284450" y="4946867"/>
          <a:ext cx="9137800" cy="0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14A8B-808A-4F57-8CAA-8D4056648730}">
      <dsp:nvSpPr>
        <dsp:cNvPr id="0" name=""/>
        <dsp:cNvSpPr/>
      </dsp:nvSpPr>
      <dsp:spPr>
        <a:xfrm>
          <a:off x="4487793" y="1409"/>
          <a:ext cx="1742781" cy="1132808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Товар</a:t>
          </a:r>
          <a:endParaRPr lang="ru-RU" sz="1900" kern="1200" dirty="0"/>
        </a:p>
      </dsp:txBody>
      <dsp:txXfrm>
        <a:off x="4543092" y="56708"/>
        <a:ext cx="1632183" cy="1022210"/>
      </dsp:txXfrm>
    </dsp:sp>
    <dsp:sp modelId="{D66E6931-E49D-495B-8251-A71B7A57145C}">
      <dsp:nvSpPr>
        <dsp:cNvPr id="0" name=""/>
        <dsp:cNvSpPr/>
      </dsp:nvSpPr>
      <dsp:spPr>
        <a:xfrm>
          <a:off x="3486829" y="567813"/>
          <a:ext cx="3744709" cy="3744709"/>
        </a:xfrm>
        <a:custGeom>
          <a:avLst/>
          <a:gdLst/>
          <a:ahLst/>
          <a:cxnLst/>
          <a:rect l="0" t="0" r="0" b="0"/>
          <a:pathLst>
            <a:path>
              <a:moveTo>
                <a:pt x="2756312" y="221799"/>
              </a:moveTo>
              <a:arcTo wR="1872354" hR="1872354" stAng="17890281" swAng="2627097"/>
            </a:path>
          </a:pathLst>
        </a:custGeom>
        <a:noFill/>
        <a:ln w="6350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3448B-6550-42DA-A741-3B87761E936B}">
      <dsp:nvSpPr>
        <dsp:cNvPr id="0" name=""/>
        <dsp:cNvSpPr/>
      </dsp:nvSpPr>
      <dsp:spPr>
        <a:xfrm>
          <a:off x="6360148" y="1873764"/>
          <a:ext cx="1742781" cy="1132808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171094"/>
                <a:satOff val="0"/>
                <a:lumOff val="112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171094"/>
                <a:satOff val="0"/>
                <a:lumOff val="112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171094"/>
                <a:satOff val="0"/>
                <a:lumOff val="112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Підприємство</a:t>
          </a:r>
          <a:endParaRPr lang="ru-RU" sz="1900" kern="1200" dirty="0"/>
        </a:p>
      </dsp:txBody>
      <dsp:txXfrm>
        <a:off x="6415447" y="1929063"/>
        <a:ext cx="1632183" cy="1022210"/>
      </dsp:txXfrm>
    </dsp:sp>
    <dsp:sp modelId="{AF0C6D9C-7C33-4040-88EF-A7029C744127}">
      <dsp:nvSpPr>
        <dsp:cNvPr id="0" name=""/>
        <dsp:cNvSpPr/>
      </dsp:nvSpPr>
      <dsp:spPr>
        <a:xfrm>
          <a:off x="3486829" y="567813"/>
          <a:ext cx="3744709" cy="3744709"/>
        </a:xfrm>
        <a:custGeom>
          <a:avLst/>
          <a:gdLst/>
          <a:ahLst/>
          <a:cxnLst/>
          <a:rect l="0" t="0" r="0" b="0"/>
          <a:pathLst>
            <a:path>
              <a:moveTo>
                <a:pt x="3652628" y="2452302"/>
              </a:moveTo>
              <a:arcTo wR="1872354" hR="1872354" stAng="1082622" swAng="2627097"/>
            </a:path>
          </a:pathLst>
        </a:custGeom>
        <a:noFill/>
        <a:ln w="6350" cap="flat" cmpd="sng" algn="ctr">
          <a:solidFill>
            <a:schemeClr val="accent4">
              <a:shade val="90000"/>
              <a:hueOff val="-171956"/>
              <a:satOff val="0"/>
              <a:lumOff val="1048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0B256-EE89-4C36-AD91-DBB08F3A7848}">
      <dsp:nvSpPr>
        <dsp:cNvPr id="0" name=""/>
        <dsp:cNvSpPr/>
      </dsp:nvSpPr>
      <dsp:spPr>
        <a:xfrm>
          <a:off x="4487793" y="3746119"/>
          <a:ext cx="1742781" cy="1132808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342189"/>
                <a:satOff val="0"/>
                <a:lumOff val="225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342189"/>
                <a:satOff val="0"/>
                <a:lumOff val="225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342189"/>
                <a:satOff val="0"/>
                <a:lumOff val="225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Галузь</a:t>
          </a:r>
          <a:endParaRPr lang="ru-RU" sz="1900" kern="1200" dirty="0"/>
        </a:p>
      </dsp:txBody>
      <dsp:txXfrm>
        <a:off x="4543092" y="3801418"/>
        <a:ext cx="1632183" cy="1022210"/>
      </dsp:txXfrm>
    </dsp:sp>
    <dsp:sp modelId="{FE55EB4E-2CD6-4B7B-85F9-1569F24A8894}">
      <dsp:nvSpPr>
        <dsp:cNvPr id="0" name=""/>
        <dsp:cNvSpPr/>
      </dsp:nvSpPr>
      <dsp:spPr>
        <a:xfrm>
          <a:off x="3486829" y="567813"/>
          <a:ext cx="3744709" cy="3744709"/>
        </a:xfrm>
        <a:custGeom>
          <a:avLst/>
          <a:gdLst/>
          <a:ahLst/>
          <a:cxnLst/>
          <a:rect l="0" t="0" r="0" b="0"/>
          <a:pathLst>
            <a:path>
              <a:moveTo>
                <a:pt x="988397" y="3522909"/>
              </a:moveTo>
              <a:arcTo wR="1872354" hR="1872354" stAng="7090281" swAng="2627097"/>
            </a:path>
          </a:pathLst>
        </a:custGeom>
        <a:noFill/>
        <a:ln w="6350" cap="flat" cmpd="sng" algn="ctr">
          <a:solidFill>
            <a:schemeClr val="accent4">
              <a:shade val="90000"/>
              <a:hueOff val="-343912"/>
              <a:satOff val="0"/>
              <a:lumOff val="2097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329A3-A9B6-4E67-BA7E-D98A4A031C93}">
      <dsp:nvSpPr>
        <dsp:cNvPr id="0" name=""/>
        <dsp:cNvSpPr/>
      </dsp:nvSpPr>
      <dsp:spPr>
        <a:xfrm>
          <a:off x="2615438" y="1873764"/>
          <a:ext cx="1742781" cy="1132808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Регіони</a:t>
          </a:r>
          <a:endParaRPr lang="ru-RU" sz="1900" kern="1200" dirty="0"/>
        </a:p>
      </dsp:txBody>
      <dsp:txXfrm>
        <a:off x="2670737" y="1929063"/>
        <a:ext cx="1632183" cy="1022210"/>
      </dsp:txXfrm>
    </dsp:sp>
    <dsp:sp modelId="{9CB4E7D2-314D-404C-A80A-65EC2415001E}">
      <dsp:nvSpPr>
        <dsp:cNvPr id="0" name=""/>
        <dsp:cNvSpPr/>
      </dsp:nvSpPr>
      <dsp:spPr>
        <a:xfrm>
          <a:off x="3486829" y="567813"/>
          <a:ext cx="3744709" cy="3744709"/>
        </a:xfrm>
        <a:custGeom>
          <a:avLst/>
          <a:gdLst/>
          <a:ahLst/>
          <a:cxnLst/>
          <a:rect l="0" t="0" r="0" b="0"/>
          <a:pathLst>
            <a:path>
              <a:moveTo>
                <a:pt x="92081" y="1292407"/>
              </a:moveTo>
              <a:arcTo wR="1872354" hR="1872354" stAng="11882622" swAng="2627097"/>
            </a:path>
          </a:pathLst>
        </a:custGeom>
        <a:noFill/>
        <a:ln w="6350" cap="flat" cmpd="sng" algn="ctr">
          <a:solidFill>
            <a:schemeClr val="accent4">
              <a:shade val="90000"/>
              <a:hueOff val="-515868"/>
              <a:satOff val="0"/>
              <a:lumOff val="3145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00B56-38DB-4627-BDFF-96C7F8DC1F3B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415B0-2856-4AB3-B207-2AEA489D88D0}">
      <dsp:nvSpPr>
        <dsp:cNvPr id="0" name=""/>
        <dsp:cNvSpPr/>
      </dsp:nvSpPr>
      <dsp:spPr>
        <a:xfrm>
          <a:off x="411090" y="271871"/>
          <a:ext cx="10044785" cy="5440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Використання ринкової ситуації</a:t>
          </a:r>
          <a:endParaRPr lang="ru-RU" sz="2800" kern="1200" dirty="0"/>
        </a:p>
      </dsp:txBody>
      <dsp:txXfrm>
        <a:off x="411090" y="271871"/>
        <a:ext cx="10044785" cy="544091"/>
      </dsp:txXfrm>
    </dsp:sp>
    <dsp:sp modelId="{E9185308-8F59-4467-A739-EC99B3A81FC4}">
      <dsp:nvSpPr>
        <dsp:cNvPr id="0" name=""/>
        <dsp:cNvSpPr/>
      </dsp:nvSpPr>
      <dsp:spPr>
        <a:xfrm>
          <a:off x="71032" y="203860"/>
          <a:ext cx="680114" cy="680114"/>
        </a:xfrm>
        <a:prstGeom prst="ellipse">
          <a:avLst/>
        </a:prstGeom>
        <a:solidFill>
          <a:schemeClr val="bg1"/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4AA6B34-CC46-41E5-AC2A-0B042EC5D287}">
      <dsp:nvSpPr>
        <dsp:cNvPr id="0" name=""/>
        <dsp:cNvSpPr/>
      </dsp:nvSpPr>
      <dsp:spPr>
        <a:xfrm>
          <a:off x="800969" y="1087747"/>
          <a:ext cx="9654905" cy="5440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Підвищення ефективності реклами</a:t>
          </a:r>
          <a:endParaRPr lang="ru-RU" sz="2800" kern="1200" dirty="0"/>
        </a:p>
      </dsp:txBody>
      <dsp:txXfrm>
        <a:off x="800969" y="1087747"/>
        <a:ext cx="9654905" cy="544091"/>
      </dsp:txXfrm>
    </dsp:sp>
    <dsp:sp modelId="{D2195AC9-00E9-4F8C-A666-8A3245E9683A}">
      <dsp:nvSpPr>
        <dsp:cNvPr id="0" name=""/>
        <dsp:cNvSpPr/>
      </dsp:nvSpPr>
      <dsp:spPr>
        <a:xfrm>
          <a:off x="460912" y="1019736"/>
          <a:ext cx="680114" cy="6801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62E19DD-659F-4333-A880-E2AFE62F88EA}">
      <dsp:nvSpPr>
        <dsp:cNvPr id="0" name=""/>
        <dsp:cNvSpPr/>
      </dsp:nvSpPr>
      <dsp:spPr>
        <a:xfrm>
          <a:off x="920631" y="1903623"/>
          <a:ext cx="9535243" cy="5440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Використання виробничо-технічного потенціалу</a:t>
          </a:r>
          <a:endParaRPr lang="ru-RU" sz="2800" kern="1200" dirty="0"/>
        </a:p>
      </dsp:txBody>
      <dsp:txXfrm>
        <a:off x="920631" y="1903623"/>
        <a:ext cx="9535243" cy="544091"/>
      </dsp:txXfrm>
    </dsp:sp>
    <dsp:sp modelId="{A1C57899-E3FC-4BA7-92E9-CEE0C6D567B8}">
      <dsp:nvSpPr>
        <dsp:cNvPr id="0" name=""/>
        <dsp:cNvSpPr/>
      </dsp:nvSpPr>
      <dsp:spPr>
        <a:xfrm>
          <a:off x="580574" y="1835611"/>
          <a:ext cx="680114" cy="6801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77CF08-E469-4C85-A37B-6A0A7DC51FDD}">
      <dsp:nvSpPr>
        <dsp:cNvPr id="0" name=""/>
        <dsp:cNvSpPr/>
      </dsp:nvSpPr>
      <dsp:spPr>
        <a:xfrm>
          <a:off x="800969" y="2719499"/>
          <a:ext cx="9654905" cy="5440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Використання фінансово-економічного потенціалу</a:t>
          </a:r>
          <a:endParaRPr lang="ru-RU" sz="2800" kern="1200" dirty="0"/>
        </a:p>
      </dsp:txBody>
      <dsp:txXfrm>
        <a:off x="800969" y="2719499"/>
        <a:ext cx="9654905" cy="544091"/>
      </dsp:txXfrm>
    </dsp:sp>
    <dsp:sp modelId="{EAF284D8-3EB4-4CC0-8E5A-7D463DCD34A4}">
      <dsp:nvSpPr>
        <dsp:cNvPr id="0" name=""/>
        <dsp:cNvSpPr/>
      </dsp:nvSpPr>
      <dsp:spPr>
        <a:xfrm>
          <a:off x="460912" y="2651487"/>
          <a:ext cx="680114" cy="6801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AE68705-918B-4A31-BBFC-57C834F58D40}">
      <dsp:nvSpPr>
        <dsp:cNvPr id="0" name=""/>
        <dsp:cNvSpPr/>
      </dsp:nvSpPr>
      <dsp:spPr>
        <a:xfrm>
          <a:off x="411090" y="3535375"/>
          <a:ext cx="10044785" cy="5440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Використання кадрового потенціалу</a:t>
          </a:r>
          <a:endParaRPr lang="ru-RU" sz="2800" kern="1200" dirty="0"/>
        </a:p>
      </dsp:txBody>
      <dsp:txXfrm>
        <a:off x="411090" y="3535375"/>
        <a:ext cx="10044785" cy="544091"/>
      </dsp:txXfrm>
    </dsp:sp>
    <dsp:sp modelId="{1CCF8B4D-F490-4568-AADA-EB04D59546DF}">
      <dsp:nvSpPr>
        <dsp:cNvPr id="0" name=""/>
        <dsp:cNvSpPr/>
      </dsp:nvSpPr>
      <dsp:spPr>
        <a:xfrm>
          <a:off x="71032" y="3467363"/>
          <a:ext cx="680114" cy="6801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0B9DE-DC9A-4612-A24E-B049FC57D5DC}">
      <dsp:nvSpPr>
        <dsp:cNvPr id="0" name=""/>
        <dsp:cNvSpPr/>
      </dsp:nvSpPr>
      <dsp:spPr>
        <a:xfrm>
          <a:off x="43307" y="1366517"/>
          <a:ext cx="3183665" cy="262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Використання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досягнень</a:t>
          </a:r>
          <a:r>
            <a:rPr lang="ru-RU" sz="1100" kern="1200" dirty="0" smtClean="0"/>
            <a:t> НТП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Інтенсифікація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виробництва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Забезпечення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необхідної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технічної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оснащеності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Удосконалення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стандартів</a:t>
          </a:r>
          <a:endParaRPr lang="ru-RU" sz="1100" kern="1200" dirty="0"/>
        </a:p>
      </dsp:txBody>
      <dsp:txXfrm>
        <a:off x="103735" y="1426945"/>
        <a:ext cx="3062809" cy="1942318"/>
      </dsp:txXfrm>
    </dsp:sp>
    <dsp:sp modelId="{59F80216-A0C4-46FF-94D8-A355D6539AE1}">
      <dsp:nvSpPr>
        <dsp:cNvPr id="0" name=""/>
        <dsp:cNvSpPr/>
      </dsp:nvSpPr>
      <dsp:spPr>
        <a:xfrm>
          <a:off x="1812175" y="1919121"/>
          <a:ext cx="3618530" cy="3618530"/>
        </a:xfrm>
        <a:prstGeom prst="leftCircularArrow">
          <a:avLst>
            <a:gd name="adj1" fmla="val 3449"/>
            <a:gd name="adj2" fmla="val 427483"/>
            <a:gd name="adj3" fmla="val 2202994"/>
            <a:gd name="adj4" fmla="val 9024489"/>
            <a:gd name="adj5" fmla="val 4024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572A5E-5D35-4CB6-A332-867919A89856}">
      <dsp:nvSpPr>
        <dsp:cNvPr id="0" name=""/>
        <dsp:cNvSpPr/>
      </dsp:nvSpPr>
      <dsp:spPr>
        <a:xfrm>
          <a:off x="750788" y="3429692"/>
          <a:ext cx="2829924" cy="1125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Технічні</a:t>
          </a:r>
          <a:endParaRPr lang="ru-RU" sz="3500" kern="1200" dirty="0"/>
        </a:p>
      </dsp:txBody>
      <dsp:txXfrm>
        <a:off x="783749" y="3462653"/>
        <a:ext cx="2764002" cy="1059445"/>
      </dsp:txXfrm>
    </dsp:sp>
    <dsp:sp modelId="{E03F4926-EEFB-44FA-9060-18F05E1E824D}">
      <dsp:nvSpPr>
        <dsp:cNvPr id="0" name=""/>
        <dsp:cNvSpPr/>
      </dsp:nvSpPr>
      <dsp:spPr>
        <a:xfrm>
          <a:off x="4175092" y="1366517"/>
          <a:ext cx="3183665" cy="262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Впровадження </a:t>
          </a:r>
          <a:r>
            <a:rPr lang="ru-RU" sz="1100" kern="1200" dirty="0" err="1" smtClean="0"/>
            <a:t>сучасних</a:t>
          </a:r>
          <a:r>
            <a:rPr lang="ru-RU" sz="1100" kern="1200" dirty="0" smtClean="0"/>
            <a:t> форм і </a:t>
          </a:r>
          <a:r>
            <a:rPr lang="ru-RU" sz="1100" kern="1200" dirty="0" err="1" smtClean="0"/>
            <a:t>методів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організації</a:t>
          </a:r>
          <a:r>
            <a:rPr lang="ru-RU" sz="1100" kern="1200" dirty="0" smtClean="0"/>
            <a:t> та </a:t>
          </a:r>
          <a:r>
            <a:rPr lang="ru-RU" sz="1100" kern="1200" dirty="0" err="1" smtClean="0"/>
            <a:t>управління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виробництвом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Удосконалення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товаропровідної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системи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Розширення прямих господарських зв'язків по ланцюжку доданих вартостей</a:t>
          </a:r>
          <a:endParaRPr lang="ru-RU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Використання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вітчизняного</a:t>
          </a:r>
          <a:r>
            <a:rPr lang="ru-RU" sz="1100" kern="1200" dirty="0" smtClean="0"/>
            <a:t> і </a:t>
          </a:r>
          <a:r>
            <a:rPr lang="ru-RU" sz="1100" kern="1200" dirty="0" err="1" smtClean="0"/>
            <a:t>зарубіжного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досвіду</a:t>
          </a:r>
          <a:r>
            <a:rPr lang="ru-RU" sz="1100" kern="1200" dirty="0" smtClean="0"/>
            <a:t> в </a:t>
          </a:r>
          <a:r>
            <a:rPr lang="ru-RU" sz="1100" kern="1200" dirty="0" err="1" smtClean="0"/>
            <a:t>сфері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підвищення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конкурентоспроможності</a:t>
          </a:r>
          <a:endParaRPr lang="ru-RU" sz="1100" kern="1200" dirty="0"/>
        </a:p>
      </dsp:txBody>
      <dsp:txXfrm>
        <a:off x="4235520" y="1989629"/>
        <a:ext cx="3062809" cy="1942318"/>
      </dsp:txXfrm>
    </dsp:sp>
    <dsp:sp modelId="{41C0CA42-5087-4963-9793-5E18186B6E82}">
      <dsp:nvSpPr>
        <dsp:cNvPr id="0" name=""/>
        <dsp:cNvSpPr/>
      </dsp:nvSpPr>
      <dsp:spPr>
        <a:xfrm>
          <a:off x="5917430" y="-281715"/>
          <a:ext cx="4025331" cy="4025331"/>
        </a:xfrm>
        <a:prstGeom prst="circularArrow">
          <a:avLst>
            <a:gd name="adj1" fmla="val 3101"/>
            <a:gd name="adj2" fmla="val 381119"/>
            <a:gd name="adj3" fmla="val 19443370"/>
            <a:gd name="adj4" fmla="val 12575511"/>
            <a:gd name="adj5" fmla="val 3618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AF83BC-32CF-4B48-A22E-BCB42D4A52BA}">
      <dsp:nvSpPr>
        <dsp:cNvPr id="0" name=""/>
        <dsp:cNvSpPr/>
      </dsp:nvSpPr>
      <dsp:spPr>
        <a:xfrm>
          <a:off x="4882573" y="803834"/>
          <a:ext cx="2829924" cy="1125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Організаційні</a:t>
          </a:r>
          <a:endParaRPr lang="ru-RU" sz="3500" kern="1200" dirty="0"/>
        </a:p>
      </dsp:txBody>
      <dsp:txXfrm>
        <a:off x="4915534" y="836795"/>
        <a:ext cx="2764002" cy="1059445"/>
      </dsp:txXfrm>
    </dsp:sp>
    <dsp:sp modelId="{461D45A5-377C-48C1-9BAF-3454C8E1B30C}">
      <dsp:nvSpPr>
        <dsp:cNvPr id="0" name=""/>
        <dsp:cNvSpPr/>
      </dsp:nvSpPr>
      <dsp:spPr>
        <a:xfrm>
          <a:off x="8306878" y="1366517"/>
          <a:ext cx="3183665" cy="262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Використання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узгодженої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системи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прогнозування</a:t>
          </a:r>
          <a:r>
            <a:rPr lang="ru-RU" sz="1100" kern="1200" dirty="0" smtClean="0"/>
            <a:t> і </a:t>
          </a:r>
          <a:r>
            <a:rPr lang="ru-RU" sz="1100" kern="1200" dirty="0" err="1" smtClean="0"/>
            <a:t>управління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рівнем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попиту</a:t>
          </a:r>
          <a:r>
            <a:rPr lang="ru-RU" sz="1100" kern="1200" dirty="0" smtClean="0"/>
            <a:t> і </a:t>
          </a:r>
          <a:r>
            <a:rPr lang="ru-RU" sz="1100" kern="1200" dirty="0" err="1" smtClean="0"/>
            <a:t>пропозиції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продукції</a:t>
          </a:r>
          <a:r>
            <a:rPr lang="ru-RU" sz="1100" kern="1200" dirty="0" smtClean="0"/>
            <a:t>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Поглиблення розвитку спеціалізованих зон виробництва </a:t>
          </a:r>
          <a:endParaRPr lang="ru-RU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Удосконалення системи ціноутворення, в тому числі і на продукцію виробничого характеру використання ефективної системи мотивації праці </a:t>
          </a:r>
          <a:endParaRPr lang="ru-RU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Введення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селективної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державної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підтримки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пріоритетних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галузей</a:t>
          </a:r>
          <a:endParaRPr lang="ru-RU" sz="1100" kern="1200" dirty="0"/>
        </a:p>
      </dsp:txBody>
      <dsp:txXfrm>
        <a:off x="8367306" y="1426945"/>
        <a:ext cx="3062809" cy="1942318"/>
      </dsp:txXfrm>
    </dsp:sp>
    <dsp:sp modelId="{CAA3D4A3-1F16-4A77-BFE4-01D1321B189B}">
      <dsp:nvSpPr>
        <dsp:cNvPr id="0" name=""/>
        <dsp:cNvSpPr/>
      </dsp:nvSpPr>
      <dsp:spPr>
        <a:xfrm>
          <a:off x="9014359" y="3429692"/>
          <a:ext cx="2829924" cy="1125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Економічні</a:t>
          </a:r>
          <a:endParaRPr lang="ru-RU" sz="3500" kern="1200" dirty="0"/>
        </a:p>
      </dsp:txBody>
      <dsp:txXfrm>
        <a:off x="9047320" y="3462653"/>
        <a:ext cx="2764002" cy="10594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2B3B7-8DEA-4B50-9FB1-6EB529347682}">
      <dsp:nvSpPr>
        <dsp:cNvPr id="0" name=""/>
        <dsp:cNvSpPr/>
      </dsp:nvSpPr>
      <dsp:spPr>
        <a:xfrm>
          <a:off x="4608428" y="-110798"/>
          <a:ext cx="2048069" cy="13312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50" b="1" kern="1200" dirty="0" smtClean="0"/>
            <a:t>Метод переваг</a:t>
          </a:r>
          <a:endParaRPr lang="ru-RU" sz="1050" b="1" kern="1200" dirty="0"/>
        </a:p>
      </dsp:txBody>
      <dsp:txXfrm>
        <a:off x="4673414" y="-45812"/>
        <a:ext cx="1918097" cy="1201273"/>
      </dsp:txXfrm>
    </dsp:sp>
    <dsp:sp modelId="{7A743B7F-F533-4E69-B189-AC34C8955A2A}">
      <dsp:nvSpPr>
        <dsp:cNvPr id="0" name=""/>
        <dsp:cNvSpPr/>
      </dsp:nvSpPr>
      <dsp:spPr>
        <a:xfrm>
          <a:off x="3005729" y="554824"/>
          <a:ext cx="5253467" cy="5253467"/>
        </a:xfrm>
        <a:custGeom>
          <a:avLst/>
          <a:gdLst/>
          <a:ahLst/>
          <a:cxnLst/>
          <a:rect l="0" t="0" r="0" b="0"/>
          <a:pathLst>
            <a:path>
              <a:moveTo>
                <a:pt x="3658445" y="211096"/>
              </a:moveTo>
              <a:arcTo wR="2626733" hR="2626733" stAng="17587631" swAng="1074532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4DE55-3126-4F7C-BB7A-62D3EC3715FD}">
      <dsp:nvSpPr>
        <dsp:cNvPr id="0" name=""/>
        <dsp:cNvSpPr/>
      </dsp:nvSpPr>
      <dsp:spPr>
        <a:xfrm>
          <a:off x="6888077" y="1205708"/>
          <a:ext cx="2038408" cy="13249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Метод інтегральної оцінки</a:t>
          </a:r>
          <a:endParaRPr lang="ru-RU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Критерій задоволеності споживача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Критерій ефективності виробництва</a:t>
          </a:r>
          <a:endParaRPr lang="ru-RU" sz="1100" kern="1200" dirty="0"/>
        </a:p>
      </dsp:txBody>
      <dsp:txXfrm>
        <a:off x="6952756" y="1270387"/>
        <a:ext cx="1909050" cy="1195607"/>
      </dsp:txXfrm>
    </dsp:sp>
    <dsp:sp modelId="{5D37D6C2-9819-4F5B-B074-441C3CDD8786}">
      <dsp:nvSpPr>
        <dsp:cNvPr id="0" name=""/>
        <dsp:cNvSpPr/>
      </dsp:nvSpPr>
      <dsp:spPr>
        <a:xfrm>
          <a:off x="3005729" y="554824"/>
          <a:ext cx="5253467" cy="5253467"/>
        </a:xfrm>
        <a:custGeom>
          <a:avLst/>
          <a:gdLst/>
          <a:ahLst/>
          <a:cxnLst/>
          <a:rect l="0" t="0" r="0" b="0"/>
          <a:pathLst>
            <a:path>
              <a:moveTo>
                <a:pt x="5174551" y="1987707"/>
              </a:moveTo>
              <a:arcTo wR="2626733" hR="2626733" stAng="20755195" swAng="1583776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22E64-C4B4-4FA0-A0E8-1FFAB4848A01}">
      <dsp:nvSpPr>
        <dsp:cNvPr id="0" name=""/>
        <dsp:cNvSpPr/>
      </dsp:nvSpPr>
      <dsp:spPr>
        <a:xfrm>
          <a:off x="6767093" y="3753802"/>
          <a:ext cx="2280376" cy="148224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Метод профілів (графічний метод)</a:t>
          </a:r>
          <a:endParaRPr lang="ru-RU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Ступінь задоволення споживача за різними критеріями (багатокутник з максимальною площею)</a:t>
          </a:r>
          <a:endParaRPr lang="ru-RU" sz="1100" kern="1200" dirty="0"/>
        </a:p>
      </dsp:txBody>
      <dsp:txXfrm>
        <a:off x="6839450" y="3826159"/>
        <a:ext cx="2135662" cy="1337530"/>
      </dsp:txXfrm>
    </dsp:sp>
    <dsp:sp modelId="{7BAAB675-D4E8-4A2E-8644-39682823D3AA}">
      <dsp:nvSpPr>
        <dsp:cNvPr id="0" name=""/>
        <dsp:cNvSpPr/>
      </dsp:nvSpPr>
      <dsp:spPr>
        <a:xfrm>
          <a:off x="3005729" y="554824"/>
          <a:ext cx="5253467" cy="5253467"/>
        </a:xfrm>
        <a:custGeom>
          <a:avLst/>
          <a:gdLst/>
          <a:ahLst/>
          <a:cxnLst/>
          <a:rect l="0" t="0" r="0" b="0"/>
          <a:pathLst>
            <a:path>
              <a:moveTo>
                <a:pt x="4257944" y="4685588"/>
              </a:moveTo>
              <a:arcTo wR="2626733" hR="2626733" stAng="3096633" swAng="902835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56AF6-6A31-4B1B-801B-FB2B41EE3F43}">
      <dsp:nvSpPr>
        <dsp:cNvPr id="0" name=""/>
        <dsp:cNvSpPr/>
      </dsp:nvSpPr>
      <dsp:spPr>
        <a:xfrm>
          <a:off x="4598141" y="5135982"/>
          <a:ext cx="2068643" cy="13446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50" b="1" kern="1200" dirty="0" smtClean="0"/>
            <a:t>Бальна оцінка конкурентоспроможності</a:t>
          </a:r>
          <a:endParaRPr lang="ru-RU" sz="1050" b="1" kern="1200" dirty="0"/>
        </a:p>
      </dsp:txBody>
      <dsp:txXfrm>
        <a:off x="4663780" y="5201621"/>
        <a:ext cx="1937365" cy="1213340"/>
      </dsp:txXfrm>
    </dsp:sp>
    <dsp:sp modelId="{44CC127D-A4FA-4617-9253-4F6123C35440}">
      <dsp:nvSpPr>
        <dsp:cNvPr id="0" name=""/>
        <dsp:cNvSpPr/>
      </dsp:nvSpPr>
      <dsp:spPr>
        <a:xfrm>
          <a:off x="3005729" y="554824"/>
          <a:ext cx="5253467" cy="5253467"/>
        </a:xfrm>
        <a:custGeom>
          <a:avLst/>
          <a:gdLst/>
          <a:ahLst/>
          <a:cxnLst/>
          <a:rect l="0" t="0" r="0" b="0"/>
          <a:pathLst>
            <a:path>
              <a:moveTo>
                <a:pt x="1585139" y="5038125"/>
              </a:moveTo>
              <a:arcTo wR="2626733" hR="2626733" stAng="6801707" swAng="101926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2C88E-4B9E-4EDC-868A-74E8381B9E41}">
      <dsp:nvSpPr>
        <dsp:cNvPr id="0" name=""/>
        <dsp:cNvSpPr/>
      </dsp:nvSpPr>
      <dsp:spPr>
        <a:xfrm>
          <a:off x="2306330" y="3811570"/>
          <a:ext cx="2102630" cy="136670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/>
            <a:t>Структурний і функціональний метод</a:t>
          </a:r>
          <a:endParaRPr lang="ru-RU" sz="10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kern="1200" dirty="0" smtClean="0"/>
            <a:t>концентрація виробництва та капіталу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kern="1200" dirty="0" smtClean="0"/>
            <a:t>бар’єр для входу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kern="1200" dirty="0" smtClean="0"/>
            <a:t>виробництво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kern="1200" dirty="0" smtClean="0"/>
            <a:t>збут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kern="1200" dirty="0" smtClean="0"/>
            <a:t>просування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kern="1200" dirty="0" smtClean="0"/>
            <a:t>товар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kern="1200" dirty="0" smtClean="0"/>
            <a:t>фінанси</a:t>
          </a:r>
          <a:endParaRPr lang="ru-RU" sz="800" kern="1200" dirty="0"/>
        </a:p>
      </dsp:txBody>
      <dsp:txXfrm>
        <a:off x="2373047" y="3878287"/>
        <a:ext cx="1969196" cy="1233275"/>
      </dsp:txXfrm>
    </dsp:sp>
    <dsp:sp modelId="{F1281376-9733-4D58-BA02-A2EE1FDF156E}">
      <dsp:nvSpPr>
        <dsp:cNvPr id="0" name=""/>
        <dsp:cNvSpPr/>
      </dsp:nvSpPr>
      <dsp:spPr>
        <a:xfrm>
          <a:off x="3005729" y="554824"/>
          <a:ext cx="5253467" cy="5253467"/>
        </a:xfrm>
        <a:custGeom>
          <a:avLst/>
          <a:gdLst/>
          <a:ahLst/>
          <a:cxnLst/>
          <a:rect l="0" t="0" r="0" b="0"/>
          <a:pathLst>
            <a:path>
              <a:moveTo>
                <a:pt x="73541" y="3243934"/>
              </a:moveTo>
              <a:arcTo wR="2626733" hR="2626733" stAng="9984612" swAng="1710072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531A9-1818-4AEB-BF5B-FAD75354C53F}">
      <dsp:nvSpPr>
        <dsp:cNvPr id="0" name=""/>
        <dsp:cNvSpPr/>
      </dsp:nvSpPr>
      <dsp:spPr>
        <a:xfrm>
          <a:off x="2396556" y="1243483"/>
          <a:ext cx="1922177" cy="124941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Матричний методи</a:t>
          </a:r>
          <a:endParaRPr lang="ru-RU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Товар –</a:t>
          </a:r>
          <a:r>
            <a:rPr lang="en-US" sz="1100" kern="1200" dirty="0" smtClean="0"/>
            <a:t>&gt;</a:t>
          </a:r>
          <a:r>
            <a:rPr lang="uk-UA" sz="1100" kern="1200" dirty="0" smtClean="0"/>
            <a:t> технологія –</a:t>
          </a:r>
          <a:r>
            <a:rPr lang="en-US" sz="1100" kern="1200" dirty="0" smtClean="0"/>
            <a:t>&gt;</a:t>
          </a:r>
          <a:r>
            <a:rPr lang="uk-UA" sz="1100" kern="1200" dirty="0" smtClean="0"/>
            <a:t> доля ринка. (</a:t>
          </a:r>
          <a:r>
            <a:rPr lang="en-US" sz="1100" kern="1200" dirty="0" smtClean="0"/>
            <a:t>SWOT-</a:t>
          </a:r>
          <a:r>
            <a:rPr lang="uk-UA" sz="1100" kern="1200" dirty="0" smtClean="0"/>
            <a:t>аналіз)</a:t>
          </a:r>
          <a:endParaRPr lang="ru-RU" sz="1100" kern="1200" dirty="0"/>
        </a:p>
      </dsp:txBody>
      <dsp:txXfrm>
        <a:off x="2457547" y="1304474"/>
        <a:ext cx="1800195" cy="1127433"/>
      </dsp:txXfrm>
    </dsp:sp>
    <dsp:sp modelId="{52B9F48B-3053-4729-82A1-9EEC1FEA7DCE}">
      <dsp:nvSpPr>
        <dsp:cNvPr id="0" name=""/>
        <dsp:cNvSpPr/>
      </dsp:nvSpPr>
      <dsp:spPr>
        <a:xfrm>
          <a:off x="3005729" y="554824"/>
          <a:ext cx="5253467" cy="5253467"/>
        </a:xfrm>
        <a:custGeom>
          <a:avLst/>
          <a:gdLst/>
          <a:ahLst/>
          <a:cxnLst/>
          <a:rect l="0" t="0" r="0" b="0"/>
          <a:pathLst>
            <a:path>
              <a:moveTo>
                <a:pt x="860291" y="682662"/>
              </a:moveTo>
              <a:arcTo wR="2626733" hR="2626733" stAng="13664446" swAng="1147192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64E06-D550-4479-90F9-B92C9DD3232D}">
      <dsp:nvSpPr>
        <dsp:cNvPr id="0" name=""/>
        <dsp:cNvSpPr/>
      </dsp:nvSpPr>
      <dsp:spPr>
        <a:xfrm rot="5400000">
          <a:off x="-185641" y="185923"/>
          <a:ext cx="1237609" cy="86632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</a:t>
          </a:r>
          <a:endParaRPr lang="ru-RU" sz="2400" kern="1200" dirty="0"/>
        </a:p>
      </dsp:txBody>
      <dsp:txXfrm rot="-5400000">
        <a:off x="1" y="433444"/>
        <a:ext cx="866326" cy="371283"/>
      </dsp:txXfrm>
    </dsp:sp>
    <dsp:sp modelId="{1C651821-CE27-418B-B77D-744A57432EAA}">
      <dsp:nvSpPr>
        <dsp:cNvPr id="0" name=""/>
        <dsp:cNvSpPr/>
      </dsp:nvSpPr>
      <dsp:spPr>
        <a:xfrm rot="5400000">
          <a:off x="5711068" y="-4844742"/>
          <a:ext cx="804446" cy="10493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Зниження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витрат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виробництва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продукції</a:t>
          </a:r>
          <a:r>
            <a:rPr lang="ru-RU" sz="1600" kern="1200" dirty="0" smtClean="0"/>
            <a:t> (</a:t>
          </a:r>
          <a:r>
            <a:rPr lang="ru-RU" sz="1600" kern="1200" dirty="0" err="1" smtClean="0"/>
            <a:t>компенсації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частини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витрат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виробництво</a:t>
          </a:r>
          <a:r>
            <a:rPr lang="ru-RU" sz="1600" kern="1200" dirty="0" smtClean="0"/>
            <a:t> шляхом </a:t>
          </a:r>
          <a:r>
            <a:rPr lang="ru-RU" sz="1600" kern="1200" dirty="0" err="1" smtClean="0"/>
            <a:t>диференціації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податкових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процентних</a:t>
          </a:r>
          <a:r>
            <a:rPr lang="ru-RU" sz="1600" kern="1200" dirty="0" smtClean="0"/>
            <a:t> ставок, </a:t>
          </a:r>
          <a:r>
            <a:rPr lang="ru-RU" sz="1600" kern="1200" dirty="0" err="1" smtClean="0"/>
            <a:t>введення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податкових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кредитних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пільг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субсидування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виробництва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експорту</a:t>
          </a:r>
          <a:r>
            <a:rPr lang="ru-RU" sz="1600" kern="1200" dirty="0" smtClean="0"/>
            <a:t>)</a:t>
          </a:r>
          <a:endParaRPr lang="ru-RU" sz="1600" kern="1200" dirty="0"/>
        </a:p>
      </dsp:txBody>
      <dsp:txXfrm rot="-5400000">
        <a:off x="866326" y="39270"/>
        <a:ext cx="10454660" cy="725906"/>
      </dsp:txXfrm>
    </dsp:sp>
    <dsp:sp modelId="{B4F205B8-CCD8-433D-89FE-11D0C8E55CE2}">
      <dsp:nvSpPr>
        <dsp:cNvPr id="0" name=""/>
        <dsp:cNvSpPr/>
      </dsp:nvSpPr>
      <dsp:spPr>
        <a:xfrm rot="5400000">
          <a:off x="-185641" y="1276534"/>
          <a:ext cx="1237609" cy="86632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</a:t>
          </a:r>
          <a:endParaRPr lang="ru-RU" sz="2400" kern="1200" dirty="0"/>
        </a:p>
      </dsp:txBody>
      <dsp:txXfrm rot="-5400000">
        <a:off x="1" y="1524055"/>
        <a:ext cx="866326" cy="371283"/>
      </dsp:txXfrm>
    </dsp:sp>
    <dsp:sp modelId="{6C5B1178-9427-4317-85AB-1677D1185B3C}">
      <dsp:nvSpPr>
        <dsp:cNvPr id="0" name=""/>
        <dsp:cNvSpPr/>
      </dsp:nvSpPr>
      <dsp:spPr>
        <a:xfrm rot="5400000">
          <a:off x="5711068" y="-3753848"/>
          <a:ext cx="804446" cy="10493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Регулювання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цін</a:t>
          </a:r>
          <a:r>
            <a:rPr lang="ru-RU" sz="1600" b="1" kern="1200" dirty="0" smtClean="0"/>
            <a:t> і </a:t>
          </a:r>
          <a:r>
            <a:rPr lang="ru-RU" sz="1600" b="1" kern="1200" dirty="0" err="1" smtClean="0"/>
            <a:t>доходів</a:t>
          </a:r>
          <a:r>
            <a:rPr lang="ru-RU" sz="1600" b="1" kern="1200" dirty="0" smtClean="0"/>
            <a:t> </a:t>
          </a:r>
          <a:r>
            <a:rPr lang="ru-RU" sz="1600" kern="1200" dirty="0" smtClean="0"/>
            <a:t>(</a:t>
          </a:r>
          <a:r>
            <a:rPr lang="ru-RU" sz="1600" kern="1200" dirty="0" err="1" smtClean="0"/>
            <a:t>механізм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формування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цін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засоби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виробництва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продукції</a:t>
          </a:r>
          <a:r>
            <a:rPr lang="ru-RU" sz="1600" kern="1200" dirty="0" smtClean="0"/>
            <a:t>: </a:t>
          </a:r>
          <a:r>
            <a:rPr lang="ru-RU" sz="1600" kern="1200" dirty="0" err="1" smtClean="0"/>
            <a:t>індикативні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заставні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цільові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гарантовані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порогові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ціни</a:t>
          </a:r>
          <a:r>
            <a:rPr lang="ru-RU" sz="1600" kern="1200" dirty="0" smtClean="0"/>
            <a:t>)</a:t>
          </a:r>
          <a:endParaRPr lang="ru-RU" sz="1600" b="1" kern="1200" dirty="0"/>
        </a:p>
      </dsp:txBody>
      <dsp:txXfrm rot="-5400000">
        <a:off x="866326" y="1130164"/>
        <a:ext cx="10454660" cy="725906"/>
      </dsp:txXfrm>
    </dsp:sp>
    <dsp:sp modelId="{51D51F62-CDC7-42EC-A208-CFE55DDB1786}">
      <dsp:nvSpPr>
        <dsp:cNvPr id="0" name=""/>
        <dsp:cNvSpPr/>
      </dsp:nvSpPr>
      <dsp:spPr>
        <a:xfrm rot="5400000">
          <a:off x="-185641" y="2367145"/>
          <a:ext cx="1237609" cy="86632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</a:t>
          </a:r>
          <a:endParaRPr lang="ru-RU" sz="2400" kern="1200" dirty="0"/>
        </a:p>
      </dsp:txBody>
      <dsp:txXfrm rot="-5400000">
        <a:off x="1" y="2614666"/>
        <a:ext cx="866326" cy="371283"/>
      </dsp:txXfrm>
    </dsp:sp>
    <dsp:sp modelId="{24A32822-BE7C-4348-964D-113052AC849B}">
      <dsp:nvSpPr>
        <dsp:cNvPr id="0" name=""/>
        <dsp:cNvSpPr/>
      </dsp:nvSpPr>
      <dsp:spPr>
        <a:xfrm rot="5400000">
          <a:off x="5711068" y="-2663237"/>
          <a:ext cx="804446" cy="10493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Програм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розширення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попиту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вироблену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продукцію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програм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розширення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попиту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вироблену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продукцію</a:t>
          </a:r>
          <a:r>
            <a:rPr lang="ru-RU" sz="1600" b="1" kern="1200" dirty="0" smtClean="0"/>
            <a:t> </a:t>
          </a:r>
          <a:r>
            <a:rPr lang="ru-RU" sz="1600" kern="1200" dirty="0" smtClean="0"/>
            <a:t>(</a:t>
          </a:r>
          <a:r>
            <a:rPr lang="ru-RU" sz="1600" kern="1200" dirty="0" err="1" smtClean="0"/>
            <a:t>держ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субсидування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адміністративне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сприяння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експорту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програми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продовольчої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допомоги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всередині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країни</a:t>
          </a:r>
          <a:r>
            <a:rPr lang="ru-RU" sz="1600" kern="1200" dirty="0" smtClean="0"/>
            <a:t>)</a:t>
          </a:r>
          <a:endParaRPr lang="ru-RU" sz="1600" b="1" kern="1200" dirty="0"/>
        </a:p>
      </dsp:txBody>
      <dsp:txXfrm rot="-5400000">
        <a:off x="866326" y="2220775"/>
        <a:ext cx="10454660" cy="725906"/>
      </dsp:txXfrm>
    </dsp:sp>
    <dsp:sp modelId="{7C4DADBC-7CFE-4B7E-99C5-2EB5D8935B68}">
      <dsp:nvSpPr>
        <dsp:cNvPr id="0" name=""/>
        <dsp:cNvSpPr/>
      </dsp:nvSpPr>
      <dsp:spPr>
        <a:xfrm rot="5400000">
          <a:off x="-185641" y="3457757"/>
          <a:ext cx="1237609" cy="86632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1" y="3705278"/>
        <a:ext cx="866326" cy="371283"/>
      </dsp:txXfrm>
    </dsp:sp>
    <dsp:sp modelId="{DC6B0853-F90D-49F5-8CFE-9AA86470FCE8}">
      <dsp:nvSpPr>
        <dsp:cNvPr id="0" name=""/>
        <dsp:cNvSpPr/>
      </dsp:nvSpPr>
      <dsp:spPr>
        <a:xfrm rot="5400000">
          <a:off x="5711068" y="-1572626"/>
          <a:ext cx="804446" cy="10493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/>
            <a:t>Регулювання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митної-тарифної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політики</a:t>
          </a:r>
          <a:r>
            <a:rPr lang="ru-RU" sz="1600" b="1" kern="1200" dirty="0" smtClean="0"/>
            <a:t>, </a:t>
          </a:r>
          <a:r>
            <a:rPr lang="ru-RU" sz="1600" b="1" kern="1200" dirty="0" err="1" smtClean="0"/>
            <a:t>ліцензування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експортно-імпортних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операцій</a:t>
          </a:r>
          <a:endParaRPr lang="ru-RU" sz="1600" b="1" kern="1200" dirty="0"/>
        </a:p>
      </dsp:txBody>
      <dsp:txXfrm rot="-5400000">
        <a:off x="866326" y="3311386"/>
        <a:ext cx="10454660" cy="725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738F4-5F00-41FA-B421-7BB8BF60795F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602DD-7B8B-448B-A19C-FCCF9FD28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18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A98435-DA0F-4CDC-83BD-1B7FA742AA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092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Використання </a:t>
            </a:r>
            <a:r>
              <a:rPr lang="ru-RU" b="1" dirty="0" err="1" smtClean="0"/>
              <a:t>ринкової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. </a:t>
            </a:r>
            <a:r>
              <a:rPr lang="ru-RU" dirty="0" smtClean="0"/>
              <a:t>Дана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резерви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з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і </a:t>
            </a:r>
            <a:r>
              <a:rPr lang="ru-RU" dirty="0" err="1" smtClean="0"/>
              <a:t>повно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правила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державою (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податкових</a:t>
            </a:r>
            <a:r>
              <a:rPr lang="ru-RU" dirty="0" smtClean="0"/>
              <a:t> </a:t>
            </a:r>
            <a:r>
              <a:rPr lang="ru-RU" dirty="0" err="1" smtClean="0"/>
              <a:t>пільг</a:t>
            </a:r>
            <a:r>
              <a:rPr lang="ru-RU" dirty="0" smtClean="0"/>
              <a:t>,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дотацій</a:t>
            </a:r>
            <a:r>
              <a:rPr lang="ru-RU" dirty="0" smtClean="0"/>
              <a:t>, </a:t>
            </a:r>
            <a:r>
              <a:rPr lang="ru-RU" dirty="0" err="1" smtClean="0"/>
              <a:t>субсидій</a:t>
            </a:r>
            <a:r>
              <a:rPr lang="ru-RU" dirty="0" smtClean="0"/>
              <a:t>, </a:t>
            </a:r>
            <a:r>
              <a:rPr lang="ru-RU" dirty="0" err="1" smtClean="0"/>
              <a:t>інвестицій</a:t>
            </a:r>
            <a:r>
              <a:rPr lang="ru-RU" dirty="0" smtClean="0"/>
              <a:t>, </a:t>
            </a:r>
            <a:r>
              <a:rPr lang="ru-RU" dirty="0" err="1" smtClean="0"/>
              <a:t>кредитів</a:t>
            </a:r>
            <a:r>
              <a:rPr lang="ru-RU" dirty="0" smtClean="0"/>
              <a:t>;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і т.п.). </a:t>
            </a:r>
          </a:p>
          <a:p>
            <a:r>
              <a:rPr lang="ru-RU" b="1" dirty="0" err="1" smtClean="0"/>
              <a:t>Підвищення</a:t>
            </a:r>
            <a:r>
              <a:rPr lang="ru-RU" b="1" dirty="0" smtClean="0"/>
              <a:t> </a:t>
            </a:r>
            <a:r>
              <a:rPr lang="ru-RU" b="1" dirty="0" err="1" smtClean="0"/>
              <a:t>ефективності</a:t>
            </a:r>
            <a:r>
              <a:rPr lang="ru-RU" b="1" dirty="0" smtClean="0"/>
              <a:t> </a:t>
            </a:r>
            <a:r>
              <a:rPr lang="ru-RU" b="1" dirty="0" err="1" smtClean="0"/>
              <a:t>реклами</a:t>
            </a:r>
            <a:r>
              <a:rPr lang="ru-RU" dirty="0" smtClean="0"/>
              <a:t>. В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конкуренція</a:t>
            </a:r>
            <a:r>
              <a:rPr lang="ru-RU" dirty="0" smtClean="0"/>
              <a:t> на ринку </a:t>
            </a:r>
            <a:r>
              <a:rPr lang="ru-RU" dirty="0" err="1" smtClean="0"/>
              <a:t>реклами</a:t>
            </a:r>
            <a:r>
              <a:rPr lang="ru-RU" dirty="0" smtClean="0"/>
              <a:t>. Реклама - </a:t>
            </a:r>
            <a:r>
              <a:rPr lang="ru-RU" dirty="0" err="1" smtClean="0"/>
              <a:t>це</a:t>
            </a:r>
            <a:r>
              <a:rPr lang="ru-RU" dirty="0" smtClean="0"/>
              <a:t> форма </a:t>
            </a:r>
            <a:r>
              <a:rPr lang="ru-RU" dirty="0" err="1" smtClean="0"/>
              <a:t>комунікації</a:t>
            </a:r>
            <a:r>
              <a:rPr lang="ru-RU" dirty="0" smtClean="0"/>
              <a:t>, яка </a:t>
            </a:r>
            <a:r>
              <a:rPr lang="ru-RU" dirty="0" err="1" smtClean="0"/>
              <a:t>намагається</a:t>
            </a:r>
            <a:r>
              <a:rPr lang="ru-RU" dirty="0" smtClean="0"/>
              <a:t> перевести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і </a:t>
            </a:r>
            <a:r>
              <a:rPr lang="ru-RU" dirty="0" err="1" smtClean="0"/>
              <a:t>послуг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на </a:t>
            </a:r>
            <a:r>
              <a:rPr lang="ru-RU" dirty="0" err="1" smtClean="0"/>
              <a:t>мову</a:t>
            </a:r>
            <a:r>
              <a:rPr lang="ru-RU" dirty="0" smtClean="0"/>
              <a:t> потреб і </a:t>
            </a:r>
            <a:r>
              <a:rPr lang="ru-RU" dirty="0" err="1" smtClean="0"/>
              <a:t>запитів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рекламної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до </a:t>
            </a:r>
            <a:r>
              <a:rPr lang="ru-RU" dirty="0" err="1" smtClean="0"/>
              <a:t>споживача</a:t>
            </a:r>
            <a:r>
              <a:rPr lang="ru-RU" dirty="0" smtClean="0"/>
              <a:t> </a:t>
            </a:r>
            <a:r>
              <a:rPr lang="ru-RU" dirty="0" err="1" smtClean="0"/>
              <a:t>доводяться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 товару, як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сертифіката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доступна </a:t>
            </a:r>
            <a:r>
              <a:rPr lang="ru-RU" dirty="0" err="1" smtClean="0"/>
              <a:t>ціна</a:t>
            </a:r>
            <a:r>
              <a:rPr lang="ru-RU" dirty="0" smtClean="0"/>
              <a:t>, </a:t>
            </a:r>
            <a:r>
              <a:rPr lang="ru-RU" dirty="0" err="1" smtClean="0"/>
              <a:t>зручне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продажу і </a:t>
            </a:r>
            <a:r>
              <a:rPr lang="ru-RU" dirty="0" err="1" smtClean="0"/>
              <a:t>ін</a:t>
            </a:r>
            <a:r>
              <a:rPr lang="ru-RU" dirty="0" smtClean="0"/>
              <a:t>.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резерви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з </a:t>
            </a:r>
            <a:r>
              <a:rPr lang="ru-RU" dirty="0" err="1" smtClean="0"/>
              <a:t>експлуатацією</a:t>
            </a:r>
            <a:r>
              <a:rPr lang="ru-RU" dirty="0" smtClean="0"/>
              <a:t> продукту (</a:t>
            </a:r>
            <a:r>
              <a:rPr lang="ru-RU" dirty="0" err="1" smtClean="0"/>
              <a:t>сервіс</a:t>
            </a:r>
            <a:r>
              <a:rPr lang="ru-RU" dirty="0" smtClean="0"/>
              <a:t>, </a:t>
            </a:r>
            <a:r>
              <a:rPr lang="ru-RU" dirty="0" err="1" smtClean="0"/>
              <a:t>терміни</a:t>
            </a:r>
            <a:r>
              <a:rPr lang="ru-RU" dirty="0" smtClean="0"/>
              <a:t> </a:t>
            </a:r>
            <a:r>
              <a:rPr lang="ru-RU" dirty="0" err="1" smtClean="0"/>
              <a:t>гарантійного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і т.д.). </a:t>
            </a:r>
          </a:p>
          <a:p>
            <a:r>
              <a:rPr lang="ru-RU" b="1" dirty="0" smtClean="0"/>
              <a:t>Використання </a:t>
            </a:r>
            <a:r>
              <a:rPr lang="ru-RU" b="1" dirty="0" err="1" smtClean="0"/>
              <a:t>виробничо-технічного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потенціалу</a:t>
            </a:r>
            <a:r>
              <a:rPr lang="ru-RU" b="1" dirty="0" smtClean="0"/>
              <a:t>.</a:t>
            </a:r>
            <a:r>
              <a:rPr lang="ru-RU" dirty="0" smtClean="0"/>
              <a:t> В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конкурентоспроможність</a:t>
            </a:r>
            <a:r>
              <a:rPr lang="ru-RU" dirty="0" smtClean="0"/>
              <a:t> шляхом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,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;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монтажних</a:t>
            </a:r>
            <a:r>
              <a:rPr lang="ru-RU" dirty="0" smtClean="0"/>
              <a:t>, </a:t>
            </a:r>
            <a:r>
              <a:rPr lang="ru-RU" dirty="0" err="1" smtClean="0"/>
              <a:t>пусконалагоджувальних</a:t>
            </a:r>
            <a:r>
              <a:rPr lang="ru-RU" dirty="0" smtClean="0"/>
              <a:t> та </a:t>
            </a:r>
            <a:r>
              <a:rPr lang="ru-RU" dirty="0" err="1" smtClean="0"/>
              <a:t>вантажно-розвантажувальних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і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Використання </a:t>
            </a:r>
            <a:r>
              <a:rPr lang="ru-RU" b="1" dirty="0" err="1" smtClean="0"/>
              <a:t>фінансово-економічного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потенціалу</a:t>
            </a:r>
            <a:r>
              <a:rPr lang="ru-RU" b="1" dirty="0" smtClean="0"/>
              <a:t> </a:t>
            </a:r>
            <a:r>
              <a:rPr lang="ru-RU" b="1" dirty="0" err="1" smtClean="0"/>
              <a:t>підприємства</a:t>
            </a:r>
            <a:r>
              <a:rPr lang="ru-RU" b="1" dirty="0" smtClean="0"/>
              <a:t>. </a:t>
            </a:r>
            <a:r>
              <a:rPr lang="ru-RU" dirty="0" smtClean="0"/>
              <a:t>Конкурентоспроможність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підвищена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. </a:t>
            </a:r>
            <a:r>
              <a:rPr lang="ru-RU" b="1" dirty="0" smtClean="0"/>
              <a:t>Використання кадрового </a:t>
            </a:r>
            <a:r>
              <a:rPr lang="ru-RU" b="1" dirty="0" err="1" smtClean="0"/>
              <a:t>потенціалу</a:t>
            </a:r>
            <a:r>
              <a:rPr lang="ru-RU" b="1" dirty="0" smtClean="0"/>
              <a:t>. </a:t>
            </a:r>
            <a:r>
              <a:rPr lang="ru-RU" dirty="0" err="1" smtClean="0"/>
              <a:t>Актуальність</a:t>
            </a:r>
            <a:r>
              <a:rPr lang="ru-RU" dirty="0" smtClean="0"/>
              <a:t> </a:t>
            </a:r>
            <a:r>
              <a:rPr lang="ru-RU" dirty="0" err="1" smtClean="0"/>
              <a:t>резервів</a:t>
            </a:r>
            <a:r>
              <a:rPr lang="ru-RU" dirty="0" smtClean="0"/>
              <a:t> </a:t>
            </a:r>
            <a:r>
              <a:rPr lang="ru-RU" dirty="0" err="1" smtClean="0"/>
              <a:t>даної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зростаючою</a:t>
            </a:r>
            <a:r>
              <a:rPr lang="ru-RU" dirty="0" smtClean="0"/>
              <a:t> </a:t>
            </a:r>
            <a:r>
              <a:rPr lang="ru-RU" dirty="0" err="1" smtClean="0"/>
              <a:t>популярністю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фактора в </a:t>
            </a:r>
            <a:r>
              <a:rPr lang="ru-RU" dirty="0" err="1" smtClean="0"/>
              <a:t>управлінні</a:t>
            </a:r>
            <a:r>
              <a:rPr lang="ru-RU" dirty="0" smtClean="0"/>
              <a:t>. В кадровому </a:t>
            </a:r>
            <a:r>
              <a:rPr lang="ru-RU" dirty="0" err="1" smtClean="0"/>
              <a:t>потенціалі</a:t>
            </a:r>
            <a:r>
              <a:rPr lang="ru-RU" dirty="0" smtClean="0"/>
              <a:t> є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і </a:t>
            </a:r>
            <a:r>
              <a:rPr lang="ru-RU" dirty="0" err="1" smtClean="0"/>
              <a:t>якісного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є 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і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резервів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602DD-7B8B-448B-A19C-FCCF9FD28FD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A98435-DA0F-4CDC-83BD-1B7FA742AA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42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06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63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9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1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0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3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5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9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56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05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98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0068-7662-48F9-8C81-71214F357A4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FD5F5-DBDB-4B9F-9074-D8DF9FF71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5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3381" y="976394"/>
            <a:ext cx="6040582" cy="2058112"/>
          </a:xfr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uk-UA" sz="4000" dirty="0" smtClean="0"/>
              <a:t>Конкурентоспроможність та шляхи її підвищення</a:t>
            </a: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6" y="1607126"/>
            <a:ext cx="4451351" cy="3338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431" y="215391"/>
            <a:ext cx="11116160" cy="86584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/>
              <a:t>Об'єкти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володіють</a:t>
            </a:r>
            <a:r>
              <a:rPr lang="ru-RU" sz="2400" dirty="0"/>
              <a:t> </a:t>
            </a:r>
            <a:r>
              <a:rPr lang="ru-RU" sz="2400" dirty="0" err="1"/>
              <a:t>конкурентоспроможністю</a:t>
            </a:r>
            <a:r>
              <a:rPr lang="ru-RU" sz="2400" dirty="0"/>
              <a:t>, </a:t>
            </a:r>
            <a:r>
              <a:rPr lang="ru-RU" sz="2400" dirty="0" err="1"/>
              <a:t>можна</a:t>
            </a:r>
            <a:r>
              <a:rPr lang="ru-RU" sz="2400" dirty="0"/>
              <a:t> розбити на </a:t>
            </a:r>
            <a:r>
              <a:rPr lang="ru-RU" sz="2400" dirty="0" err="1"/>
              <a:t>чотири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254020"/>
              </p:ext>
            </p:extLst>
          </p:nvPr>
        </p:nvGraphicFramePr>
        <p:xfrm>
          <a:off x="635431" y="1296626"/>
          <a:ext cx="10718369" cy="4880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"/>
            <a:ext cx="12191999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Конкурентоспроможність </a:t>
            </a:r>
            <a:r>
              <a:rPr lang="ru-RU" sz="2800" b="1" dirty="0" smtClean="0"/>
              <a:t>товару</a:t>
            </a:r>
            <a:r>
              <a:rPr lang="ru-RU" sz="2800" dirty="0" smtClean="0"/>
              <a:t> </a:t>
            </a:r>
            <a:r>
              <a:rPr lang="ru-RU" sz="2800" dirty="0"/>
              <a:t>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err="1"/>
              <a:t>зацікавленості</a:t>
            </a:r>
            <a:r>
              <a:rPr lang="ru-RU" sz="2800" dirty="0"/>
              <a:t> </a:t>
            </a:r>
            <a:r>
              <a:rPr lang="ru-RU" sz="2800" dirty="0" err="1"/>
              <a:t>їм</a:t>
            </a:r>
            <a:r>
              <a:rPr lang="ru-RU" sz="2800" dirty="0"/>
              <a:t> </a:t>
            </a:r>
            <a:r>
              <a:rPr lang="ru-RU" sz="2800" dirty="0" err="1"/>
              <a:t>клієнта</a:t>
            </a:r>
            <a:r>
              <a:rPr lang="ru-RU" sz="2800" dirty="0"/>
              <a:t> для </a:t>
            </a:r>
            <a:r>
              <a:rPr lang="ru-RU" sz="2800" dirty="0" err="1"/>
              <a:t>здійснення</a:t>
            </a:r>
            <a:r>
              <a:rPr lang="ru-RU" sz="2800" dirty="0"/>
              <a:t> </a:t>
            </a:r>
            <a:r>
              <a:rPr lang="ru-RU" sz="2800" dirty="0" err="1"/>
              <a:t>купівлі</a:t>
            </a:r>
            <a:r>
              <a:rPr lang="ru-RU" sz="28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227578" y="5928101"/>
            <a:ext cx="619933" cy="6199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855267" y="5100220"/>
            <a:ext cx="1195953" cy="119595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Конкурентоспроможність </a:t>
            </a:r>
            <a:r>
              <a:rPr lang="ru-RU" sz="2800" b="1" dirty="0" err="1" smtClean="0"/>
              <a:t>підприємства</a:t>
            </a:r>
            <a:r>
              <a:rPr lang="ru-RU" sz="2800" dirty="0" smtClean="0"/>
              <a:t> </a:t>
            </a:r>
            <a:r>
              <a:rPr lang="ru-RU" sz="2800" dirty="0"/>
              <a:t>— </a:t>
            </a:r>
            <a:r>
              <a:rPr lang="ru-RU" sz="2800" dirty="0" err="1"/>
              <a:t>здатність</a:t>
            </a:r>
            <a:r>
              <a:rPr lang="ru-RU" sz="2800" dirty="0"/>
              <a:t> </a:t>
            </a:r>
            <a:r>
              <a:rPr lang="ru-RU" sz="2800" dirty="0" err="1"/>
              <a:t>виробляти</a:t>
            </a:r>
            <a:r>
              <a:rPr lang="ru-RU" sz="2800" dirty="0"/>
              <a:t> й </a:t>
            </a:r>
            <a:r>
              <a:rPr lang="ru-RU" sz="2800" dirty="0" err="1"/>
              <a:t>реалізовувати</a:t>
            </a:r>
            <a:r>
              <a:rPr lang="ru-RU" sz="2800" dirty="0"/>
              <a:t> </a:t>
            </a:r>
            <a:r>
              <a:rPr lang="ru-RU" sz="2800" dirty="0" err="1"/>
              <a:t>швидко</a:t>
            </a:r>
            <a:r>
              <a:rPr lang="ru-RU" sz="2800" dirty="0"/>
              <a:t>, дешево, </a:t>
            </a:r>
            <a:r>
              <a:rPr lang="ru-RU" sz="2800" dirty="0" err="1"/>
              <a:t>якісно</a:t>
            </a:r>
            <a:r>
              <a:rPr lang="ru-RU" sz="2800" dirty="0"/>
              <a:t>, </a:t>
            </a:r>
            <a:r>
              <a:rPr lang="ru-RU" sz="2800" dirty="0" err="1"/>
              <a:t>продавати</a:t>
            </a:r>
            <a:r>
              <a:rPr lang="ru-RU" sz="2800" dirty="0"/>
              <a:t> в </a:t>
            </a:r>
            <a:r>
              <a:rPr lang="ru-RU" sz="2800" dirty="0" err="1"/>
              <a:t>достатній</a:t>
            </a:r>
            <a:r>
              <a:rPr lang="ru-RU" sz="2800" dirty="0"/>
              <a:t> </a:t>
            </a:r>
            <a:r>
              <a:rPr lang="ru-RU" sz="2800" dirty="0" err="1"/>
              <a:t>кількості</a:t>
            </a:r>
            <a:r>
              <a:rPr lang="ru-RU" sz="2800" dirty="0"/>
              <a:t>, при </a:t>
            </a:r>
            <a:r>
              <a:rPr lang="ru-RU" sz="2800" dirty="0" err="1"/>
              <a:t>високому</a:t>
            </a:r>
            <a:r>
              <a:rPr lang="ru-RU" sz="2800" dirty="0"/>
              <a:t> </a:t>
            </a:r>
            <a:r>
              <a:rPr lang="ru-RU" sz="2800" dirty="0" err="1"/>
              <a:t>технологічному</a:t>
            </a:r>
            <a:r>
              <a:rPr lang="ru-RU" sz="2800" dirty="0"/>
              <a:t> </a:t>
            </a:r>
            <a:r>
              <a:rPr lang="ru-RU" sz="2800" dirty="0" err="1"/>
              <a:t>рівні</a:t>
            </a:r>
            <a:r>
              <a:rPr lang="ru-RU" sz="2800" dirty="0"/>
              <a:t> </a:t>
            </a:r>
            <a:r>
              <a:rPr lang="ru-RU" sz="2800" dirty="0" err="1"/>
              <a:t>обслуговування</a:t>
            </a:r>
            <a:r>
              <a:rPr lang="ru-RU" sz="2800" dirty="0"/>
              <a:t>.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855267" y="5100220"/>
            <a:ext cx="1195953" cy="119595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227578" y="5928101"/>
            <a:ext cx="619933" cy="6199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Конкурентоспроможність </a:t>
            </a:r>
            <a:r>
              <a:rPr lang="ru-RU" sz="2800" b="1" dirty="0" err="1" smtClean="0"/>
              <a:t>галузі</a:t>
            </a:r>
            <a:r>
              <a:rPr lang="ru-RU" sz="2800" dirty="0" smtClean="0"/>
              <a:t> </a:t>
            </a:r>
            <a:r>
              <a:rPr lang="ru-RU" sz="2800" dirty="0"/>
              <a:t>— </a:t>
            </a:r>
            <a:r>
              <a:rPr lang="ru-RU" sz="2800" dirty="0" err="1"/>
              <a:t>здатність</a:t>
            </a:r>
            <a:r>
              <a:rPr lang="ru-RU" sz="2800" dirty="0"/>
              <a:t> </a:t>
            </a:r>
            <a:r>
              <a:rPr lang="ru-RU" sz="2800" dirty="0" err="1" smtClean="0"/>
              <a:t>підприємств</a:t>
            </a:r>
            <a:r>
              <a:rPr lang="ru-RU" sz="2800" dirty="0" smtClean="0"/>
              <a:t> </a:t>
            </a:r>
            <a:r>
              <a:rPr lang="ru-RU" sz="2800" dirty="0" err="1"/>
              <a:t>входити</a:t>
            </a:r>
            <a:r>
              <a:rPr lang="ru-RU" sz="2800" dirty="0"/>
              <a:t> до складу </a:t>
            </a:r>
            <a:r>
              <a:rPr lang="ru-RU" sz="2800" dirty="0" err="1"/>
              <a:t>галузі</a:t>
            </a:r>
            <a:r>
              <a:rPr lang="ru-RU" sz="2800" dirty="0"/>
              <a:t>, </a:t>
            </a:r>
            <a:r>
              <a:rPr lang="ru-RU" sz="2800" dirty="0" err="1"/>
              <a:t>швидко</a:t>
            </a:r>
            <a:r>
              <a:rPr lang="ru-RU" sz="2800" dirty="0"/>
              <a:t> </a:t>
            </a:r>
            <a:r>
              <a:rPr lang="ru-RU" sz="2800" dirty="0" err="1"/>
              <a:t>реагуючи</a:t>
            </a:r>
            <a:r>
              <a:rPr lang="ru-RU" sz="2800" dirty="0"/>
              <a:t> на </a:t>
            </a:r>
            <a:r>
              <a:rPr lang="ru-RU" sz="2800" dirty="0" err="1"/>
              <a:t>зміну</a:t>
            </a:r>
            <a:r>
              <a:rPr lang="ru-RU" sz="2800" dirty="0"/>
              <a:t> в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структурі</a:t>
            </a:r>
            <a:r>
              <a:rPr lang="ru-RU" sz="2800" dirty="0"/>
              <a:t>, </a:t>
            </a:r>
            <a:r>
              <a:rPr lang="ru-RU" sz="2800" dirty="0" err="1"/>
              <a:t>брати</a:t>
            </a:r>
            <a:r>
              <a:rPr lang="ru-RU" sz="2800" dirty="0"/>
              <a:t> до </a:t>
            </a:r>
            <a:r>
              <a:rPr lang="ru-RU" sz="2800" dirty="0" err="1"/>
              <a:t>уваги</a:t>
            </a:r>
            <a:r>
              <a:rPr lang="ru-RU" sz="2800" dirty="0"/>
              <a:t> </a:t>
            </a:r>
            <a:r>
              <a:rPr lang="ru-RU" sz="2800" dirty="0" err="1"/>
              <a:t>тенденції</a:t>
            </a:r>
            <a:r>
              <a:rPr lang="ru-RU" sz="2800" dirty="0"/>
              <a:t> до </a:t>
            </a:r>
            <a:r>
              <a:rPr lang="ru-RU" sz="2800" dirty="0" err="1"/>
              <a:t>зміни</a:t>
            </a:r>
            <a:r>
              <a:rPr lang="ru-RU" sz="2800" dirty="0"/>
              <a:t>, </a:t>
            </a:r>
            <a:r>
              <a:rPr lang="ru-RU" sz="2800" dirty="0" err="1"/>
              <a:t>відновлювати</a:t>
            </a:r>
            <a:r>
              <a:rPr lang="ru-RU" sz="2800" dirty="0"/>
              <a:t> </a:t>
            </a:r>
            <a:r>
              <a:rPr lang="ru-RU" sz="2800" dirty="0" err="1"/>
              <a:t>свої</a:t>
            </a:r>
            <a:r>
              <a:rPr lang="ru-RU" sz="2800" dirty="0"/>
              <a:t> </a:t>
            </a:r>
            <a:r>
              <a:rPr lang="ru-RU" sz="2800" dirty="0" err="1"/>
              <a:t>соціально-економічні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і </a:t>
            </a:r>
            <a:r>
              <a:rPr lang="ru-RU" sz="2800" dirty="0" err="1"/>
              <a:t>зберігати</a:t>
            </a:r>
            <a:r>
              <a:rPr lang="ru-RU" sz="2800" dirty="0"/>
              <a:t> </a:t>
            </a:r>
            <a:r>
              <a:rPr lang="ru-RU" sz="2800" dirty="0" err="1"/>
              <a:t>досягнутий</a:t>
            </a:r>
            <a:r>
              <a:rPr lang="ru-RU" sz="2800" dirty="0"/>
              <a:t> </a:t>
            </a:r>
            <a:r>
              <a:rPr lang="ru-RU" sz="2800" dirty="0" err="1"/>
              <a:t>рівень</a:t>
            </a:r>
            <a:r>
              <a:rPr lang="ru-RU" sz="2800" dirty="0"/>
              <a:t> </a:t>
            </a:r>
            <a:r>
              <a:rPr lang="ru-RU" sz="2800" dirty="0" err="1"/>
              <a:t>конкурентоспроможності</a:t>
            </a:r>
            <a:r>
              <a:rPr lang="ru-RU" sz="2800" dirty="0"/>
              <a:t> </a:t>
            </a:r>
            <a:r>
              <a:rPr lang="ru-RU" sz="2800" dirty="0" err="1"/>
              <a:t>виробництва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855267" y="5100220"/>
            <a:ext cx="1195953" cy="119595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227578" y="5928101"/>
            <a:ext cx="619933" cy="6199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0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Конкурентоспроможність </a:t>
            </a:r>
            <a:r>
              <a:rPr lang="ru-RU" sz="2800" b="1" dirty="0" err="1"/>
              <a:t>країни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здатність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забезпечити</a:t>
            </a:r>
            <a:r>
              <a:rPr lang="ru-RU" sz="2800" dirty="0" smtClean="0"/>
              <a:t> </a:t>
            </a:r>
            <a:r>
              <a:rPr lang="ru-RU" sz="2800" dirty="0" err="1"/>
              <a:t>своїм</a:t>
            </a:r>
            <a:r>
              <a:rPr lang="ru-RU" sz="2800" dirty="0"/>
              <a:t> </a:t>
            </a:r>
            <a:r>
              <a:rPr lang="ru-RU" sz="2800" dirty="0" err="1"/>
              <a:t>громадянам</a:t>
            </a:r>
            <a:r>
              <a:rPr lang="ru-RU" sz="2800" dirty="0"/>
              <a:t> і </a:t>
            </a:r>
            <a:r>
              <a:rPr lang="ru-RU" sz="2800" dirty="0" err="1"/>
              <a:t>підприємствам</a:t>
            </a:r>
            <a:r>
              <a:rPr lang="ru-RU" sz="2800" dirty="0"/>
              <a:t> </a:t>
            </a:r>
            <a:r>
              <a:rPr lang="ru-RU" sz="2800" dirty="0" err="1"/>
              <a:t>більші</a:t>
            </a:r>
            <a:r>
              <a:rPr lang="ru-RU" sz="2800" dirty="0"/>
              <a:t> </a:t>
            </a:r>
            <a:r>
              <a:rPr lang="ru-RU" sz="2800" dirty="0" err="1"/>
              <a:t>переваги</a:t>
            </a:r>
            <a:r>
              <a:rPr lang="ru-RU" sz="2800" dirty="0"/>
              <a:t>, </a:t>
            </a:r>
            <a:r>
              <a:rPr lang="ru-RU" sz="2800" dirty="0" err="1"/>
              <a:t>ніж</a:t>
            </a:r>
            <a:r>
              <a:rPr lang="ru-RU" sz="2800" dirty="0"/>
              <a:t> </a:t>
            </a:r>
            <a:r>
              <a:rPr lang="ru-RU" sz="2800" dirty="0" err="1"/>
              <a:t>інші</a:t>
            </a:r>
            <a:r>
              <a:rPr lang="ru-RU" sz="2800" dirty="0"/>
              <a:t> </a:t>
            </a:r>
            <a:r>
              <a:rPr lang="ru-RU" sz="2800" dirty="0" err="1"/>
              <a:t>країни</a:t>
            </a:r>
            <a:r>
              <a:rPr lang="ru-RU" sz="2800" dirty="0"/>
              <a:t>,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ефективність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 </a:t>
            </a:r>
            <a:r>
              <a:rPr lang="ru-RU" sz="2800" dirty="0" err="1"/>
              <a:t>державних</a:t>
            </a:r>
            <a:r>
              <a:rPr lang="ru-RU" sz="2800" dirty="0"/>
              <a:t> </a:t>
            </a:r>
            <a:r>
              <a:rPr lang="ru-RU" sz="2800" dirty="0" err="1"/>
              <a:t>інститутів</a:t>
            </a:r>
            <a:r>
              <a:rPr lang="ru-RU" sz="2800" dirty="0"/>
              <a:t> та </a:t>
            </a:r>
            <a:r>
              <a:rPr lang="ru-RU" sz="2800" dirty="0" err="1"/>
              <a:t>інфраструктури</a:t>
            </a:r>
            <a:r>
              <a:rPr lang="ru-RU" sz="2800" dirty="0"/>
              <a:t>, </a:t>
            </a:r>
            <a:r>
              <a:rPr lang="ru-RU" sz="2800" dirty="0" err="1"/>
              <a:t>їхньої</a:t>
            </a:r>
            <a:r>
              <a:rPr lang="ru-RU" sz="2800" dirty="0"/>
              <a:t> </a:t>
            </a:r>
            <a:r>
              <a:rPr lang="ru-RU" sz="2800" dirty="0" err="1"/>
              <a:t>здатності</a:t>
            </a:r>
            <a:r>
              <a:rPr lang="ru-RU" sz="2800" dirty="0"/>
              <a:t> </a:t>
            </a:r>
            <a:r>
              <a:rPr lang="ru-RU" sz="2800" dirty="0" err="1"/>
              <a:t>забезпечувати</a:t>
            </a:r>
            <a:r>
              <a:rPr lang="ru-RU" sz="2800" dirty="0"/>
              <a:t> </a:t>
            </a:r>
            <a:r>
              <a:rPr lang="ru-RU" sz="2800" dirty="0" err="1"/>
              <a:t>нормальні</a:t>
            </a:r>
            <a:r>
              <a:rPr lang="ru-RU" sz="2800" dirty="0"/>
              <a:t> </a:t>
            </a:r>
            <a:r>
              <a:rPr lang="ru-RU" sz="2800" dirty="0" err="1"/>
              <a:t>умови</a:t>
            </a:r>
            <a:r>
              <a:rPr lang="ru-RU" sz="2800" dirty="0"/>
              <a:t> для </a:t>
            </a:r>
            <a:r>
              <a:rPr lang="ru-RU" sz="2800" dirty="0" err="1"/>
              <a:t>існування</a:t>
            </a:r>
            <a:r>
              <a:rPr lang="ru-RU" sz="2800" dirty="0"/>
              <a:t> </a:t>
            </a:r>
            <a:r>
              <a:rPr lang="ru-RU" sz="2800" dirty="0" err="1"/>
              <a:t>недержавних</a:t>
            </a:r>
            <a:r>
              <a:rPr lang="ru-RU" sz="2800" dirty="0"/>
              <a:t> </a:t>
            </a:r>
            <a:r>
              <a:rPr lang="ru-RU" sz="2800" dirty="0" err="1"/>
              <a:t>підприємств</a:t>
            </a:r>
            <a:r>
              <a:rPr lang="ru-RU" sz="2800" dirty="0"/>
              <a:t> і </a:t>
            </a:r>
            <a:r>
              <a:rPr lang="ru-RU" sz="2800" dirty="0" err="1"/>
              <a:t>організацій</a:t>
            </a:r>
            <a:r>
              <a:rPr lang="ru-RU" sz="2800" dirty="0"/>
              <a:t>, </a:t>
            </a:r>
            <a:r>
              <a:rPr lang="ru-RU" sz="2800" dirty="0" err="1"/>
              <a:t>підприємництва</a:t>
            </a:r>
            <a:r>
              <a:rPr lang="ru-RU" sz="2800" dirty="0"/>
              <a:t> </a:t>
            </a:r>
            <a:r>
              <a:rPr lang="ru-RU" sz="2800" dirty="0" err="1"/>
              <a:t>зокрема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" y="0"/>
            <a:ext cx="12192001" cy="6858001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855267" y="5100220"/>
            <a:ext cx="1195953" cy="119595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227578" y="5928101"/>
            <a:ext cx="619933" cy="61993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454" y="247741"/>
            <a:ext cx="3160363" cy="63636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Простими словами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5891" y="884101"/>
            <a:ext cx="9387512" cy="5435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uk-UA" b="1" dirty="0" smtClean="0"/>
              <a:t>Конкурентоспроможність = співвідношення «ціна : якість»</a:t>
            </a:r>
            <a:endParaRPr lang="ru-RU" b="1" dirty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998584" y="1223789"/>
            <a:ext cx="817419" cy="1492973"/>
          </a:xfrm>
          <a:prstGeom prst="curv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5891" y="2129753"/>
            <a:ext cx="938751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Тобто, чим менша вартість одиниці користі продукції для споживача (одиниця якості), тим більше вона є конкурентоспроможною.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555302"/>
            <a:ext cx="12101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Конкурентоспроможність підприємства може бути підвищена за рахунок різних </a:t>
            </a:r>
            <a:r>
              <a:rPr lang="uk-UA" sz="2400" b="1" dirty="0" smtClean="0"/>
              <a:t>резервів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3454" y="4205674"/>
            <a:ext cx="116702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Під </a:t>
            </a:r>
            <a:r>
              <a:rPr lang="uk-UA" sz="2400" b="1" dirty="0" smtClean="0"/>
              <a:t>резервами</a:t>
            </a:r>
            <a:r>
              <a:rPr lang="uk-UA" sz="2400" dirty="0" smtClean="0"/>
              <a:t> розуміють </a:t>
            </a:r>
            <a:r>
              <a:rPr lang="uk-UA" sz="2400" i="1" dirty="0" smtClean="0"/>
              <a:t>невикористані можливості  підвищення конкурентоспроможності підприємства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укладен</a:t>
            </a:r>
            <a:r>
              <a:rPr lang="uk-UA" sz="2400" i="1" dirty="0" smtClean="0"/>
              <a:t>і в усій сукупності факторів</a:t>
            </a:r>
            <a:r>
              <a:rPr lang="ru-RU" sz="2400" i="1" dirty="0" smtClean="0"/>
              <a:t> </a:t>
            </a:r>
            <a:r>
              <a:rPr lang="uk-UA" sz="2400" i="1" dirty="0" smtClean="0"/>
              <a:t>і скорочення на цій основі витрат живої і суспільної праці на одиницю створюваної і реалізованої споживчої вартості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80448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581" y="287634"/>
            <a:ext cx="11012837" cy="1325563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Всі резерви підвищення конкурентоспроможності можна об’єднати в такі групи: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273402"/>
              </p:ext>
            </p:extLst>
          </p:nvPr>
        </p:nvGraphicFramePr>
        <p:xfrm>
          <a:off x="838199" y="176363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8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-29398"/>
            <a:ext cx="12192001" cy="6887397"/>
          </a:xfrm>
          <a:prstGeom prst="rect">
            <a:avLst/>
          </a:prstGeom>
          <a:ln w="76200"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523" y="355213"/>
            <a:ext cx="10580952" cy="666631"/>
          </a:xfr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600" b="1" dirty="0" smtClean="0"/>
              <a:t>Шляхи підвищення конкурентоспроможності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-29398"/>
            <a:ext cx="2004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Таким чином</a:t>
            </a:r>
            <a:endParaRPr lang="ru-RU" sz="20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061668607"/>
              </p:ext>
            </p:extLst>
          </p:nvPr>
        </p:nvGraphicFramePr>
        <p:xfrm>
          <a:off x="185588" y="1336374"/>
          <a:ext cx="11887591" cy="5358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05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893" y="0"/>
            <a:ext cx="12168107" cy="6858000"/>
          </a:xfrm>
          <a:prstGeom prst="rect">
            <a:avLst/>
          </a:prstGeom>
          <a:ln w="76200"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922854"/>
              </p:ext>
            </p:extLst>
          </p:nvPr>
        </p:nvGraphicFramePr>
        <p:xfrm>
          <a:off x="431046" y="244098"/>
          <a:ext cx="11353800" cy="6369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9794" y="2914138"/>
            <a:ext cx="3996304" cy="102972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/>
              <a:t>Методи</a:t>
            </a:r>
            <a:r>
              <a:rPr lang="ru-RU" sz="2800" b="1" dirty="0"/>
              <a:t> </a:t>
            </a:r>
            <a:r>
              <a:rPr lang="ru-RU" sz="2800" b="1" dirty="0" err="1"/>
              <a:t>оцінювання</a:t>
            </a:r>
            <a:r>
              <a:rPr lang="ru-RU" sz="2800" b="1" dirty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конкурентоспроможності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017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664"/>
            <a:ext cx="12192000" cy="6849336"/>
          </a:xfrm>
          <a:prstGeom prst="rect">
            <a:avLst/>
          </a:prstGeom>
          <a:ln w="76200"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2506"/>
            <a:ext cx="10515600" cy="7794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600" dirty="0" smtClean="0"/>
              <a:t>Вплив держави на ріст конкурентоспроможності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290211"/>
              </p:ext>
            </p:extLst>
          </p:nvPr>
        </p:nvGraphicFramePr>
        <p:xfrm>
          <a:off x="371959" y="1735810"/>
          <a:ext cx="11360257" cy="4510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0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671131" y="527260"/>
            <a:ext cx="2005186" cy="3032278"/>
          </a:xfrm>
          <a:prstGeom prst="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0047" y="2796944"/>
            <a:ext cx="5023167" cy="219351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err="1"/>
              <a:t>Навчіться</a:t>
            </a:r>
            <a:r>
              <a:rPr lang="ru-RU" dirty="0"/>
              <a:t> </a:t>
            </a:r>
            <a:r>
              <a:rPr lang="ru-RU" dirty="0" err="1"/>
              <a:t>вгадувати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пропонуйте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очікує</a:t>
            </a:r>
            <a:r>
              <a:rPr lang="ru-RU" dirty="0"/>
              <a:t>.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піде</a:t>
            </a:r>
            <a:r>
              <a:rPr lang="ru-RU" dirty="0"/>
              <a:t> до </a:t>
            </a:r>
            <a:r>
              <a:rPr lang="ru-RU" dirty="0" smtClean="0"/>
              <a:t>конкурента.</a:t>
            </a:r>
            <a:endParaRPr lang="uk-UA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25"/>
          <a:stretch/>
        </p:blipFill>
        <p:spPr>
          <a:xfrm>
            <a:off x="3738992" y="121900"/>
            <a:ext cx="1633060" cy="228845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4" t="15365" r="41635" b="67296"/>
          <a:stretch/>
        </p:blipFill>
        <p:spPr>
          <a:xfrm>
            <a:off x="6442153" y="1227918"/>
            <a:ext cx="1618795" cy="156902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903153" y="226085"/>
            <a:ext cx="1743731" cy="237428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9123029" y="4990454"/>
            <a:ext cx="3016368" cy="418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Сет Годин, маркетолог</a:t>
            </a: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r="9412"/>
          <a:stretch/>
        </p:blipFill>
        <p:spPr>
          <a:xfrm>
            <a:off x="2841237" y="3337820"/>
            <a:ext cx="2805647" cy="227813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464160" y="3529645"/>
            <a:ext cx="2480618" cy="2393349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24168" y="2600370"/>
            <a:ext cx="1996623" cy="3032278"/>
          </a:xfrm>
          <a:prstGeom prst="rect">
            <a:avLst/>
          </a:prstGeom>
          <a:noFill/>
          <a:ln w="57150" cap="flat" cmpd="sng" algn="ctr">
            <a:solidFill>
              <a:schemeClr val="accent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3"/>
          <a:stretch/>
        </p:blipFill>
        <p:spPr>
          <a:xfrm>
            <a:off x="954252" y="752646"/>
            <a:ext cx="2624093" cy="25851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27416" y="867544"/>
            <a:ext cx="1980654" cy="291738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1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62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0916" y="2361809"/>
            <a:ext cx="10515600" cy="31591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конкурентоспроможність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перевершити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 у </a:t>
            </a:r>
            <a:r>
              <a:rPr lang="ru-RU" dirty="0" err="1"/>
              <a:t>заданих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 smtClean="0"/>
              <a:t>. </a:t>
            </a:r>
            <a:r>
              <a:rPr lang="ru-RU" dirty="0" err="1"/>
              <a:t>У</a:t>
            </a:r>
            <a:r>
              <a:rPr lang="ru-RU" dirty="0" err="1" smtClean="0"/>
              <a:t>правління</a:t>
            </a:r>
            <a:r>
              <a:rPr lang="ru-RU" dirty="0" smtClean="0"/>
              <a:t> </a:t>
            </a:r>
            <a:r>
              <a:rPr lang="ru-RU" dirty="0" err="1"/>
              <a:t>конкурентоспроможністю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підприємству</a:t>
            </a:r>
            <a:r>
              <a:rPr lang="ru-RU" dirty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вдосконалюватися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забезпечуватимуть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конкурентними</a:t>
            </a:r>
            <a:r>
              <a:rPr lang="ru-RU" dirty="0"/>
              <a:t> </a:t>
            </a:r>
            <a:r>
              <a:rPr lang="ru-RU" dirty="0" err="1"/>
              <a:t>перевагами</a:t>
            </a:r>
            <a:r>
              <a:rPr lang="ru-RU" dirty="0"/>
              <a:t> з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 smtClean="0"/>
              <a:t>наслідками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випливають</a:t>
            </a:r>
            <a:r>
              <a:rPr lang="ru-RU" dirty="0"/>
              <a:t> для </a:t>
            </a:r>
            <a:r>
              <a:rPr lang="ru-RU" dirty="0" err="1" smtClean="0"/>
              <a:t>успішної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410"/>
            <a:ext cx="12192000" cy="684459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6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45" y="4006221"/>
            <a:ext cx="4576359" cy="26269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70"/>
            <a:ext cx="10515600" cy="1849517"/>
          </a:xfr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 ЧОМУ СУТНІСТЬ КОНКУРЕНЦІЇ ТА ЯКА ЇЇ КЛАСИФІКАЦІЯ? ЩО ТАКЕ КОНКУРЕНТОСПРОМОЖНІСТЬ? ЯКІ Є ЇЇ ВИДИ? ЯКІ Є МЕТОДИ ОЦІНЮВАННЯ? ЯКІ Є ШЛЯХИ ЇЇ ПІДВИЩЕННЯ ТА ЯК ВПЛИВАЄ ДЕРЖАВА НА РІСТ КОНКУРЕНТОСПРОМОЖНОСТІ?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8124" y="3258171"/>
            <a:ext cx="5458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 це все ви дізнаєтесь тут.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3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конкуренція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err="1" smtClean="0"/>
              <a:t>Конкуренція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суперництво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за </a:t>
            </a:r>
            <a:r>
              <a:rPr lang="ru-RU" dirty="0" err="1" smtClean="0"/>
              <a:t>найкращі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вигідну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 на ринку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4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ln w="76200"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942659"/>
              </p:ext>
            </p:extLst>
          </p:nvPr>
        </p:nvGraphicFramePr>
        <p:xfrm>
          <a:off x="124691" y="0"/>
          <a:ext cx="1191490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880" y="4771365"/>
            <a:ext cx="8901546" cy="7620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Класифікація конкуренції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конкурентоспроможність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6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- це сукупність споживчих і вартісних характеристик готової продукції, що дозволяє їй витримати конкуренцію на конкретному ринку й у певному проміжку часу.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6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ln w="76200"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692" y="219035"/>
            <a:ext cx="10515600" cy="89455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Класифікація конкурентоспроможності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603022"/>
              </p:ext>
            </p:extLst>
          </p:nvPr>
        </p:nvGraphicFramePr>
        <p:xfrm>
          <a:off x="480447" y="1394619"/>
          <a:ext cx="11422251" cy="497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22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966</Words>
  <Application>Microsoft Office PowerPoint</Application>
  <PresentationFormat>Произвольный</PresentationFormat>
  <Paragraphs>125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Конкурентоспроможність та шляхи її підвищення</vt:lpstr>
      <vt:lpstr>Презентация PowerPoint</vt:lpstr>
      <vt:lpstr>Презентация PowerPoint</vt:lpstr>
      <vt:lpstr>Що таке конкуренція?</vt:lpstr>
      <vt:lpstr>Конкуренція — це суперництво між суб'єктами ринкової економіки за найкращі умови виробництва, вигідну позицію на ринку тощо.</vt:lpstr>
      <vt:lpstr>Класифікація конкуренції</vt:lpstr>
      <vt:lpstr>Що таке конкурентоспроможність?</vt:lpstr>
      <vt:lpstr>- це сукупність споживчих і вартісних характеристик готової продукції, що дозволяє їй витримати конкуренцію на конкретному ринку й у певному проміжку часу.</vt:lpstr>
      <vt:lpstr>Класифікація конкурентоспроможності</vt:lpstr>
      <vt:lpstr>Об'єкти, що володіють конкурентоспроможністю, можна розбити на чотири групи:</vt:lpstr>
      <vt:lpstr>Конкурентоспроможність товару - це ступінь зацікавленості їм клієнта для здійснення купівлі.</vt:lpstr>
      <vt:lpstr>Конкурентоспроможність підприємства — здатність виробляти й реалізовувати швидко, дешево, якісно, продавати в достатній кількості, при високому технологічному рівні обслуговування.  </vt:lpstr>
      <vt:lpstr>Конкурентоспроможність галузі — здатність підприємств входити до складу галузі, швидко реагуючи на зміну в її структурі, брати до уваги тенденції до зміни, відновлювати свої соціально-економічні системи і зберігати досягнутий рівень конкурентоспроможності виробництва. </vt:lpstr>
      <vt:lpstr>Конкурентоспроможність країни – це здатність країни забезпечити своїм громадянам і підприємствам більші переваги, ніж інші країни, або ефективність роботи державних інститутів та інфраструктури, їхньої здатності забезпечувати нормальні умови для існування недержавних підприємств і організацій, підприємництва зокрема. </vt:lpstr>
      <vt:lpstr>Простими словами</vt:lpstr>
      <vt:lpstr>Всі резерви підвищення конкурентоспроможності можна об’єднати в такі групи:</vt:lpstr>
      <vt:lpstr>Шляхи підвищення конкурентоспроможності</vt:lpstr>
      <vt:lpstr>Методи оцінювання  конкурентоспроможності</vt:lpstr>
      <vt:lpstr>Вплив держави на ріст конкурентоспроможності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Dasha</dc:creator>
  <cp:lastModifiedBy>Владелец</cp:lastModifiedBy>
  <cp:revision>32</cp:revision>
  <dcterms:created xsi:type="dcterms:W3CDTF">2020-05-03T07:15:49Z</dcterms:created>
  <dcterms:modified xsi:type="dcterms:W3CDTF">2022-11-08T17:32:37Z</dcterms:modified>
</cp:coreProperties>
</file>