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7"/>
  </p:notesMasterIdLst>
  <p:sldIdLst>
    <p:sldId id="256" r:id="rId2"/>
    <p:sldId id="290" r:id="rId3"/>
    <p:sldId id="303" r:id="rId4"/>
    <p:sldId id="291" r:id="rId5"/>
    <p:sldId id="29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ECFDC57-1156-4469-99C4-E3256841E0E7}">
          <p14:sldIdLst>
            <p14:sldId id="256"/>
            <p14:sldId id="290"/>
            <p14:sldId id="303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1" autoAdjust="0"/>
    <p:restoredTop sz="94660"/>
  </p:normalViewPr>
  <p:slideViewPr>
    <p:cSldViewPr snapToGrid="0">
      <p:cViewPr>
        <p:scale>
          <a:sx n="84" d="100"/>
          <a:sy n="84" d="100"/>
        </p:scale>
        <p:origin x="-418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ru-UA" smtClean="0"/>
              <a:t>27.10.2023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5521F-5DF8-416B-B6FE-33876C05932B}" type="slidenum">
              <a:rPr lang="ru-UA" smtClean="0"/>
              <a:t>5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50725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11332076" cy="2511642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</a:t>
            </a:r>
            <a:r>
              <a:rPr lang="ru-RU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  <a:t>: </a:t>
            </a:r>
            <a: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uk-UA" sz="32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УПРАВЛІННЯ РИЗИКАМИ ПІДПРИЄМНИЦЬКОЇ ДІЯЛЬНОСТІ</a:t>
            </a:r>
            <a:endParaRPr lang="ru-RU" sz="3200" b="1" i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4624" y="3182537"/>
            <a:ext cx="10986066" cy="289470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ctr">
              <a:spcBef>
                <a:spcPts val="0"/>
              </a:spcBef>
            </a:pPr>
            <a:r>
              <a:rPr lang="uk-UA" sz="2400" b="1" i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Шапуров</a:t>
            </a:r>
            <a:r>
              <a:rPr lang="uk-UA" sz="24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uk-UA" sz="2400" b="1" i="1" smtClean="0">
                <a:solidFill>
                  <a:srgbClr val="C00000"/>
                </a:solidFill>
                <a:latin typeface="Cambria" panose="02040503050406030204" pitchFamily="18" charset="0"/>
              </a:rPr>
              <a:t>Олександр Олександрович </a:t>
            </a:r>
            <a:endParaRPr lang="uk-UA" sz="2400" b="1" i="1" dirty="0" smtClean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400" i="1" dirty="0">
                <a:latin typeface="Cambria" panose="02040503050406030204" pitchFamily="18" charset="0"/>
              </a:rPr>
              <a:t>Д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</a:t>
            </a: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е.н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.,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ПРОФЕСОР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кафедри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</a:t>
            </a:r>
            <a:r>
              <a:rPr lang="uk-UA" sz="2400" i="1" dirty="0" err="1">
                <a:solidFill>
                  <a:schemeClr val="tx1"/>
                </a:solidFill>
                <a:latin typeface="Cambria" panose="02040503050406030204" pitchFamily="18" charset="0"/>
              </a:rPr>
              <a:t>навчально-науковИЙ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інститут ІМ </a:t>
            </a: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Ю.М.Потебні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8324" y="1033955"/>
            <a:ext cx="9603275" cy="3450613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І. МЕТА ВИВЧЕННЯ ДИСЦИПЛІНИ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23950" y="1671747"/>
            <a:ext cx="100965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курсу є формування у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знань та навичок визначення  можливих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 у підприємницькій діяльності,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знаходження  причин їх виникнення, діагностування  та оцінювання ситуації, здійснення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розрахунково-аналітичної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 щодо обґрунтування управлінських рішень, приймання оптимальних стратегічних рішень, знаходження  шляхів зниження ризиків.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0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ІІ. ЗАДАЧІ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5514" y="1273348"/>
            <a:ext cx="11117654" cy="3923341"/>
          </a:xfrm>
        </p:spPr>
        <p:txBody>
          <a:bodyPr>
            <a:normAutofit fontScale="25000" lnSpcReduction="20000"/>
          </a:bodyPr>
          <a:lstStyle/>
          <a:p>
            <a:endParaRPr lang="uk-UA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6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 вивчити сутність ризиків   та дослідити  їх класифікацію у підприємницький діяльності;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 сформувати практичні  навички аналізу і управління ризиками підприємницької діяльності;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 розглянути основи системного підходу </a:t>
            </a:r>
            <a:r>
              <a:rPr lang="uk-UA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управління ризиками підприємницької діяльності;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−отримати навички  аналізу причинно-наслідкових зв’язків у виявленні факторів  (джерел) ризикових ситуацій; 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−дослідити  інформаційне забезпечення процесу ризик-менеджменту в умовах невизначеності зовнішнього і внутрішнього середовища; 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 вміти проводити ідентифікацію, аналіз, діагностику і оцінку ризикових  ситуацій; 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 розглянути порядок та особливості формування звітів з ризику і карт-ризику при обґрунтуванні  заходів підвищення ефективності  діяльності.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68121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352425"/>
            <a:ext cx="10855631" cy="519092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40000"/>
              </a:lnSpc>
            </a:pPr>
            <a:endParaRPr lang="ru-RU" sz="11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40000"/>
              </a:lnSpc>
            </a:pPr>
            <a:r>
              <a:rPr lang="ru-RU" sz="1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ІІІ.РЕЗУЛЬТАТИ НАВЧАННЯ </a:t>
            </a:r>
            <a:endParaRPr lang="ru-RU" sz="11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5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5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разі успішного завершення курсу здобувач  </a:t>
            </a:r>
            <a:r>
              <a:rPr lang="uk-UA" sz="5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uk-UA" sz="5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5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 об’єм ризику і його ймовірність;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5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вибрати оптимальну господарську ситуацію і найменш ризиковане вкладення капіталу;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5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 аналіз можливих збитків;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5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 основні причини збитків інвестиційних проектів та шляхи їх запобігання;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5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знайти прийнятний в даній ситуації прийом зниження ступеню ризику;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5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 розмір страхової тарифної ставки, страхову суму, страховий внесок, страхове відшкодування, а також виконати інші розрахунки по страхуванню і перестрахуванню;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5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 розмір очікуваної ставки прибутку, норми прибутку на акції, середньозважену вартість капіталу та побудувати графік можливого руху інвестицій та граничної вартості капіталу;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5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 аналіз фінансового і техніко-економічного стану неплатоспроможних підприємств;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5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розв‘язувати  економічні задачі з врахуванням </a:t>
            </a:r>
            <a:r>
              <a:rPr lang="uk-UA" sz="5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невизначеностей</a:t>
            </a:r>
            <a:r>
              <a:rPr lang="uk-UA" sz="5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5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 відповідні економіко-математичні моделі, реалізувати їх на ЕОМ;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5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 одержані результати та розробляти рекомендації по їх впровадженню.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5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43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460264" y="736410"/>
            <a:ext cx="9603275" cy="2088271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uk-UA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ДИСЦИПЛІНИ:</a:t>
            </a:r>
          </a:p>
          <a:p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644183"/>
              </p:ext>
            </p:extLst>
          </p:nvPr>
        </p:nvGraphicFramePr>
        <p:xfrm>
          <a:off x="1394234" y="2055139"/>
          <a:ext cx="7973563" cy="369605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973563"/>
              </a:tblGrid>
              <a:tr h="1448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20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13815" algn="l"/>
                        </a:tabLs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 </a:t>
                      </a:r>
                      <a:r>
                        <a:rPr lang="uk-UA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Сутність ризику  та основні принципи його аналізу.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313815" algn="l"/>
                        </a:tabLst>
                      </a:pP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 Класифікація ризиків 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підприємницької діяльності.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60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13815" algn="l"/>
                        </a:tabLs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 Теоретичні основи 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 ризиком.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60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13815" algn="l"/>
                        </a:tabLs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Якісна оцінка ризику. Визначення 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природи та причини виникнення ризиків 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00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13815" algn="l"/>
                        </a:tabLs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 Кількісна оцінка ризиків.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60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13815" algn="l"/>
                        </a:tabLst>
                      </a:pP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Запаси та резерви, як спосіб зменшення ризиків.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60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13815" algn="l"/>
                        </a:tabLst>
                      </a:pP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Диверсифікація, як способів зменшення ризиків.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60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13815" algn="l"/>
                        </a:tabLs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Страхування 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 основний прийом управління ризиками.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80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13815" algn="l"/>
                        </a:tabLs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499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3807</TotalTime>
  <Words>257</Words>
  <Application>Microsoft Office PowerPoint</Application>
  <PresentationFormat>Произвольный</PresentationFormat>
  <Paragraphs>51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Галерея</vt:lpstr>
      <vt:lpstr>ДИСЦИПЛІНА :  УПРАВЛІННЯ РИЗИКАМИ ПІДПРИЄМНИЦЬКОЇ ДІЯЛЬНОСТІ</vt:lpstr>
      <vt:lpstr>Презентация PowerPoint</vt:lpstr>
      <vt:lpstr>ІІ. ЗАДАЧІ  ВИВЧЕННЯ ДИСЦИПЛІНИ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Семен</cp:lastModifiedBy>
  <cp:revision>144</cp:revision>
  <dcterms:created xsi:type="dcterms:W3CDTF">2019-11-02T14:16:53Z</dcterms:created>
  <dcterms:modified xsi:type="dcterms:W3CDTF">2023-10-27T08:40:31Z</dcterms:modified>
</cp:coreProperties>
</file>