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1"/>
  </p:handoutMasterIdLst>
  <p:sldIdLst>
    <p:sldId id="256" r:id="rId2"/>
    <p:sldId id="331" r:id="rId3"/>
    <p:sldId id="334" r:id="rId4"/>
    <p:sldId id="335" r:id="rId5"/>
    <p:sldId id="336" r:id="rId6"/>
    <p:sldId id="337" r:id="rId7"/>
    <p:sldId id="357" r:id="rId8"/>
    <p:sldId id="358" r:id="rId9"/>
    <p:sldId id="359" r:id="rId10"/>
    <p:sldId id="386" r:id="rId11"/>
    <p:sldId id="360" r:id="rId12"/>
    <p:sldId id="361" r:id="rId13"/>
    <p:sldId id="362" r:id="rId14"/>
    <p:sldId id="363" r:id="rId15"/>
    <p:sldId id="368" r:id="rId16"/>
    <p:sldId id="369" r:id="rId17"/>
    <p:sldId id="370" r:id="rId18"/>
    <p:sldId id="371" r:id="rId19"/>
    <p:sldId id="372" r:id="rId20"/>
    <p:sldId id="351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06F1BC-3148-4606-B964-24C1032B82D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65741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D014-A720-455A-A29C-D529048A22C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F90F-9BD1-4CED-AD50-4B5B80E82CB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72F76-1BE6-4025-947D-B83257F592B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86E8B-2A2C-4E41-AF6B-2EA73DC1C5C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92CB-BB10-4278-B88F-2BC72FE48F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D627-23AA-4EC4-A856-686BCDCD15A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5B06-317A-4818-813F-8302880BC20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984F-6A88-4BF0-96C7-6751D039252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26C6C-D7F4-4DAF-BA0C-681DBF16EE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308E-3568-478E-8122-4E972D5B7BB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03AC-30C5-4BCE-92E4-93E91F8A5B7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DBD48A8-A4DF-48E4-8F2C-A5A6FC80B4F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ЕЛЕКТРИЧНЕ ПОЛЕ. ТЕОРЕМА ГАУССА. ДІЕЛЕКТРИКИ.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5329237" cy="2328862"/>
          </a:xfrm>
          <a:prstGeom prst="rect">
            <a:avLst/>
          </a:prstGeom>
          <a:noFill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5761038" cy="3863975"/>
          </a:xfrm>
          <a:prstGeom prst="rect">
            <a:avLst/>
          </a:prstGeom>
          <a:noFill/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5516563"/>
            <a:ext cx="3311525" cy="120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33375"/>
            <a:ext cx="5905500" cy="2655888"/>
          </a:xfrm>
          <a:prstGeom prst="rect">
            <a:avLst/>
          </a:prstGeom>
          <a:noFill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5148263" cy="2316163"/>
          </a:xfrm>
          <a:prstGeom prst="rect">
            <a:avLst/>
          </a:prstGeom>
          <a:noFill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545013"/>
            <a:ext cx="5040312" cy="2312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04813"/>
            <a:ext cx="5256212" cy="984250"/>
          </a:xfrm>
          <a:prstGeom prst="rect">
            <a:avLst/>
          </a:prstGeom>
          <a:noFill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84313"/>
            <a:ext cx="6840537" cy="3111500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581525"/>
            <a:ext cx="4895850" cy="221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5872163" cy="5273675"/>
          </a:xfrm>
          <a:prstGeom prst="rect">
            <a:avLst/>
          </a:prstGeom>
          <a:noFill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661025"/>
            <a:ext cx="4105275" cy="1009650"/>
          </a:xfrm>
          <a:prstGeom prst="rect">
            <a:avLst/>
          </a:prstGeom>
          <a:noFill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076700"/>
            <a:ext cx="1898650" cy="249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76250"/>
            <a:ext cx="5400675" cy="2516188"/>
          </a:xfrm>
          <a:prstGeom prst="rect">
            <a:avLst/>
          </a:prstGeom>
          <a:noFill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517775"/>
            <a:ext cx="5113337" cy="434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76250"/>
            <a:ext cx="5905500" cy="3633788"/>
          </a:xfrm>
          <a:prstGeom prst="rect">
            <a:avLst/>
          </a:prstGeom>
          <a:noFill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149725"/>
            <a:ext cx="6553200" cy="172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4813"/>
            <a:ext cx="3024188" cy="322262"/>
          </a:xfrm>
          <a:prstGeom prst="rect">
            <a:avLst/>
          </a:prstGeom>
          <a:noFill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290513"/>
            <a:ext cx="8450262" cy="627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4813"/>
            <a:ext cx="3527425" cy="376237"/>
          </a:xfrm>
          <a:prstGeom prst="rect">
            <a:avLst/>
          </a:prstGeom>
          <a:noFill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229225"/>
            <a:ext cx="6911975" cy="1296988"/>
          </a:xfrm>
          <a:prstGeom prst="rect">
            <a:avLst/>
          </a:prstGeom>
          <a:noFill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08050"/>
            <a:ext cx="7272337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6769100" cy="471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3276600" y="106363"/>
            <a:ext cx="230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З</a:t>
            </a:r>
            <a:r>
              <a:rPr lang="en-US" sz="1400"/>
              <a:t>’</a:t>
            </a:r>
            <a:r>
              <a:rPr lang="uk-UA" sz="1400"/>
              <a:t>єднання конденсаторів</a:t>
            </a:r>
            <a:endParaRPr lang="ru-RU" sz="140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20713"/>
            <a:ext cx="5897563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7850187" cy="546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uk-UA"/>
              <a:t>ДІЕЛЕКТРИКИ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484438" y="1052513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6192838" cy="4884738"/>
          </a:xfrm>
          <a:prstGeom prst="rect">
            <a:avLst/>
          </a:prstGeom>
          <a:noFill/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341438"/>
            <a:ext cx="2447925" cy="1373187"/>
          </a:xfrm>
          <a:prstGeom prst="rect">
            <a:avLst/>
          </a:prstGeom>
          <a:noFill/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068638"/>
            <a:ext cx="2603500" cy="167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563938" y="47625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6684962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563938" y="4048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765175"/>
            <a:ext cx="6840537" cy="4733925"/>
          </a:xfrm>
          <a:prstGeom prst="rect">
            <a:avLst/>
          </a:prstGeom>
          <a:noFill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516563"/>
            <a:ext cx="7705725" cy="99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492500" y="47625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74168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563938" y="333375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7977188" cy="536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492500" y="333375"/>
            <a:ext cx="140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/>
              <a:t>ДІЕЛЕКТРИКИ</a:t>
            </a:r>
            <a:endParaRPr lang="ru-RU" sz="140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5975350" cy="4743450"/>
          </a:xfrm>
          <a:prstGeom prst="rect">
            <a:avLst/>
          </a:prstGeom>
          <a:noFill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9275"/>
            <a:ext cx="1727200" cy="1311275"/>
          </a:xfrm>
          <a:prstGeom prst="rect">
            <a:avLst/>
          </a:prstGeom>
          <a:noFill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620713"/>
            <a:ext cx="3744912" cy="1392237"/>
          </a:xfrm>
          <a:prstGeom prst="rect">
            <a:avLst/>
          </a:prstGeom>
          <a:noFill/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6272213"/>
            <a:ext cx="954088" cy="585787"/>
          </a:xfrm>
          <a:prstGeom prst="rect">
            <a:avLst/>
          </a:prstGeom>
          <a:noFill/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6308725"/>
            <a:ext cx="4392612" cy="433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635375" y="4048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765175"/>
            <a:ext cx="3268662" cy="458788"/>
          </a:xfrm>
          <a:prstGeom prst="rect">
            <a:avLst/>
          </a:prstGeom>
          <a:noFill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1404937" cy="1743075"/>
          </a:xfrm>
          <a:prstGeom prst="rect">
            <a:avLst/>
          </a:prstGeom>
          <a:noFill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341438"/>
            <a:ext cx="4146550" cy="817562"/>
          </a:xfrm>
          <a:prstGeom prst="rect">
            <a:avLst/>
          </a:prstGeom>
          <a:noFill/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7525" y="2133600"/>
            <a:ext cx="6086475" cy="2065338"/>
          </a:xfrm>
          <a:prstGeom prst="rect">
            <a:avLst/>
          </a:prstGeom>
          <a:noFill/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6156325" cy="200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635375" y="4048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765175"/>
            <a:ext cx="4819650" cy="296863"/>
          </a:xfrm>
          <a:prstGeom prst="rect">
            <a:avLst/>
          </a:prstGeom>
          <a:noFill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84313"/>
            <a:ext cx="7993063" cy="396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635375" y="4048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ДІЕЛЕКТРИКИ</a:t>
            </a:r>
            <a:endParaRPr lang="ru-RU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7920038" cy="475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33375"/>
            <a:ext cx="3455988" cy="550863"/>
          </a:xfrm>
          <a:prstGeom prst="rect">
            <a:avLst/>
          </a:prstGeom>
          <a:noFill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81075"/>
            <a:ext cx="6450012" cy="537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781300"/>
            <a:ext cx="5256213" cy="909638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04813"/>
            <a:ext cx="3384550" cy="2436812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802063"/>
            <a:ext cx="5976938" cy="3055937"/>
          </a:xfrm>
          <a:prstGeom prst="rect">
            <a:avLst/>
          </a:prstGeom>
          <a:noFill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724400"/>
            <a:ext cx="2387600" cy="110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0075"/>
            <a:ext cx="6769100" cy="6257925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04813"/>
            <a:ext cx="606425" cy="569912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281363"/>
            <a:ext cx="762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281363"/>
            <a:ext cx="762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404813"/>
            <a:ext cx="981075" cy="361950"/>
          </a:xfrm>
          <a:prstGeom prst="rect">
            <a:avLst/>
          </a:prstGeom>
          <a:noFill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052513"/>
            <a:ext cx="1582737" cy="1011237"/>
          </a:xfrm>
          <a:prstGeom prst="rect">
            <a:avLst/>
          </a:prstGeom>
          <a:noFill/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2133600"/>
            <a:ext cx="1871663" cy="1095375"/>
          </a:xfrm>
          <a:prstGeom prst="rect">
            <a:avLst/>
          </a:prstGeom>
          <a:noFill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141663"/>
            <a:ext cx="1584325" cy="1087437"/>
          </a:xfrm>
          <a:prstGeom prst="rect">
            <a:avLst/>
          </a:prstGeom>
          <a:noFill/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4221163"/>
            <a:ext cx="2219325" cy="1157287"/>
          </a:xfrm>
          <a:prstGeom prst="rect">
            <a:avLst/>
          </a:prstGeom>
          <a:noFill/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050" y="5516563"/>
            <a:ext cx="2058988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04813"/>
            <a:ext cx="1727200" cy="301625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6121400" cy="2260600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4824413" cy="1289050"/>
          </a:xfrm>
          <a:prstGeom prst="rect">
            <a:avLst/>
          </a:prstGeom>
          <a:noFill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149725"/>
            <a:ext cx="1584325" cy="536575"/>
          </a:xfrm>
          <a:prstGeom prst="rect">
            <a:avLst/>
          </a:prstGeom>
          <a:noFill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941888"/>
            <a:ext cx="6192837" cy="646112"/>
          </a:xfrm>
          <a:prstGeom prst="rect">
            <a:avLst/>
          </a:prstGeom>
          <a:noFill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5805488"/>
            <a:ext cx="1800225" cy="855662"/>
          </a:xfrm>
          <a:prstGeom prst="rect">
            <a:avLst/>
          </a:prstGeom>
          <a:noFill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724400"/>
            <a:ext cx="3671887" cy="195263"/>
          </a:xfrm>
          <a:prstGeom prst="rect">
            <a:avLst/>
          </a:prstGeom>
          <a:noFill/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5589588"/>
            <a:ext cx="3384550" cy="1071562"/>
          </a:xfrm>
          <a:prstGeom prst="rect">
            <a:avLst/>
          </a:prstGeom>
          <a:noFill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35375" y="5734050"/>
            <a:ext cx="3313113" cy="798513"/>
          </a:xfrm>
          <a:prstGeom prst="rect">
            <a:avLst/>
          </a:prstGeom>
          <a:noFill/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27763" y="2133600"/>
            <a:ext cx="2581275" cy="2400300"/>
          </a:xfrm>
          <a:prstGeom prst="rect">
            <a:avLst/>
          </a:prstGeom>
          <a:noFill/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04250" y="6021388"/>
            <a:ext cx="306388" cy="24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7048500" cy="515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76250"/>
            <a:ext cx="1076325" cy="238125"/>
          </a:xfrm>
          <a:prstGeom prst="rect">
            <a:avLst/>
          </a:prstGeom>
          <a:noFill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836613"/>
            <a:ext cx="7993062" cy="263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7632700" cy="5065713"/>
          </a:xfrm>
          <a:prstGeom prst="rect">
            <a:avLst/>
          </a:prstGeom>
          <a:noFill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5661025"/>
            <a:ext cx="2400300" cy="704850"/>
          </a:xfrm>
          <a:prstGeom prst="rect">
            <a:avLst/>
          </a:prstGeom>
          <a:noFill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805488"/>
            <a:ext cx="3095625" cy="71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/>
              <a:t>ЕЛЕКТРОСТАТИКА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7056437" cy="4303713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32363"/>
            <a:ext cx="6192838" cy="192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</Words>
  <Application>Microsoft Office PowerPoint</Application>
  <PresentationFormat>Экран (4:3)</PresentationFormat>
  <Paragraphs>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138</cp:revision>
  <dcterms:created xsi:type="dcterms:W3CDTF">2011-04-07T06:39:14Z</dcterms:created>
  <dcterms:modified xsi:type="dcterms:W3CDTF">2024-03-11T05:11:21Z</dcterms:modified>
</cp:coreProperties>
</file>