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476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023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908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76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244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854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439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7628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927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279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034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6817C-6256-47E6-9D6A-BF5153D266BF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39A81-AD61-4594-8671-4710B32909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18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ТЕМА </a:t>
            </a:r>
            <a:r>
              <a:rPr lang="uk-UA" b="1" dirty="0" smtClean="0"/>
              <a:t>9</a:t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/>
              <a:t>МЕТОДИ ДОСЛІДЖЕННЯ КОНТАКТНИХ АУДИТОРІЙ ЯК ФАКТОРУ ЗОВНІШНЬОГО СЕРЕДОВИЩА ОРГАНІЗАЦІЇ В ДІЯЛЬНОСТІ </a:t>
            </a:r>
            <a:r>
              <a:rPr lang="uk-UA" b="1" dirty="0" smtClean="0"/>
              <a:t>КОНСУЛЬТАНТА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6376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288" y="188640"/>
            <a:ext cx="4351712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240" y="249600"/>
            <a:ext cx="4324744" cy="303538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/>
              <a:t>Контактні </a:t>
            </a:r>
            <a:r>
              <a:rPr lang="uk-UA" b="1" dirty="0" smtClean="0"/>
              <a:t>аудиторії</a:t>
            </a: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це </a:t>
            </a:r>
            <a:r>
              <a:rPr lang="uk-UA" dirty="0"/>
              <a:t>будь-яка група, що проявляє реальний або потенційний інтерес до підприємства та впливає на результати його діяльності.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0704" y="3284984"/>
            <a:ext cx="86409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прихильна аудиторія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інтерес якої до підприємства має спонсорський характер (інвестори, банки, біржі тощо);</a:t>
            </a:r>
          </a:p>
          <a:p>
            <a:pPr algn="just"/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бажана аудиторія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зацікавленості якої шукає підприємство, але не завжди знаходить її (засоби масової інформації);</a:t>
            </a:r>
          </a:p>
          <a:p>
            <a:pPr algn="just"/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небажана аудиторія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інтерес якої підприємство намагається не притягувати, але змушено рахуватися з ним, якщо він виникає (управління у справах захисту прав споживачів, податкова адміністрація, поліція, державна інспекція по контролю за цінами тощо).</a:t>
            </a:r>
          </a:p>
        </p:txBody>
      </p:sp>
    </p:spTree>
    <p:extLst>
      <p:ext uri="{BB962C8B-B14F-4D97-AF65-F5344CB8AC3E}">
        <p14:creationId xmlns:p14="http://schemas.microsoft.com/office/powerpoint/2010/main" val="340672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Види контактних аудиторій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60" y="908720"/>
            <a:ext cx="912684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контактні аудиторії: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банки, інвестори, фінансові біржі, брокерські фірми, кредитні спілки</a:t>
            </a:r>
          </a:p>
          <a:p>
            <a:pPr marL="0" indent="0">
              <a:buNone/>
            </a:pP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 та муніципальні установи: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 організації та законодавчі органи, обласна державна адміністрація (ОДА), Державна інспекція з контролю за цінами, Управління у справах захисту прав споживачів, Управління екологічної безпеки, Комісія з питань охорони навколишнього середовища і раціонального використання природних ресурсів, Управління статистики, Центр стандартизації та сертифікації, Санітарно-епідеміологічні служби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України, Державна фіскальна служба, аудиторські фірми, фірми послуг АСУ, інформаційного забезпечення комп’ютерних послуг, інформаційно-обчислювальні центри, фірми зв’язку (кур’єрського, мобільного, телефонного), страхові компанії та фонди, Торгово-промислова палата (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ТПП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 організації                               Засоби масової інформації</a:t>
            </a:r>
          </a:p>
          <a:p>
            <a:pPr marL="0" indent="0"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Внтурішні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контактні аудиторії -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робітники та службовці підприємства</a:t>
            </a:r>
          </a:p>
          <a:p>
            <a:pPr marL="0" indent="0">
              <a:buNone/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922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/>
              <a:t>Матриці </a:t>
            </a:r>
            <a:r>
              <a:rPr lang="uk-UA" smtClean="0"/>
              <a:t>можливостей </a:t>
            </a:r>
            <a:r>
              <a:rPr lang="uk-UA" dirty="0"/>
              <a:t>та загроз контактних аудиторій</a:t>
            </a:r>
          </a:p>
        </p:txBody>
      </p:sp>
      <p:pic>
        <p:nvPicPr>
          <p:cNvPr id="4" name="Объект 3" descr="Консалтинг_ЗЕД_Чкан_Маркова_Ганза_посибник_гот.docx - Microsoft Word некоммерческое использование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75" t="42315" r="21428" b="35686"/>
          <a:stretch/>
        </p:blipFill>
        <p:spPr>
          <a:xfrm>
            <a:off x="323528" y="1484784"/>
            <a:ext cx="8712959" cy="3528392"/>
          </a:xfrm>
        </p:spPr>
      </p:pic>
    </p:spTree>
    <p:extLst>
      <p:ext uri="{BB962C8B-B14F-4D97-AF65-F5344CB8AC3E}">
        <p14:creationId xmlns:p14="http://schemas.microsoft.com/office/powerpoint/2010/main" val="2846287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238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ТЕМА 9  МЕТОДИ ДОСЛІДЖЕННЯ КОНТАКТНИХ АУДИТОРІЙ ЯК ФАКТОРУ ЗОВНІШНЬОГО СЕРЕДОВИЩА ОРГАНІЗАЦІЇ В ДІЯЛЬНОСТІ КОНСУЛЬТАНТА</vt:lpstr>
      <vt:lpstr>Презентация PowerPoint</vt:lpstr>
      <vt:lpstr>Види контактних аудиторій</vt:lpstr>
      <vt:lpstr>Матриці можливостей та загроз контактних аудиторій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9  МЕТОДИ ДОСЛІДЖЕННЯ КОНТАКТНИХ АУДИТОРІЙ ЯК ФАКТОРУ ЗОВНІШНЬОГО СЕРЕДОВИЩА ОРГАНІЗАЦІЇ В ДІЯЛЬНОСТІ КОНСУЛЬТАНТА</dc:title>
  <dc:creator>Anna</dc:creator>
  <cp:lastModifiedBy>Anna</cp:lastModifiedBy>
  <cp:revision>2</cp:revision>
  <dcterms:created xsi:type="dcterms:W3CDTF">2021-01-17T17:39:03Z</dcterms:created>
  <dcterms:modified xsi:type="dcterms:W3CDTF">2021-01-17T17:50:17Z</dcterms:modified>
</cp:coreProperties>
</file>