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66" r:id="rId5"/>
    <p:sldId id="257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C42A7-67CD-1714-3CD7-28138612E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196715-CFF7-2FDF-C160-FF996F5D9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9BE35A-2E47-6D67-CA3F-E7387D47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98E25F-DF10-38C4-D9EB-9D43BC81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9740FF-CDAF-F762-A0DC-43019192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05B8B-A277-40AD-DF8B-EB7320FA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6B785F-2B00-D158-4667-8BA751CE0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D23CB-967E-735B-33A0-9434A798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A4750D-6276-8A35-082A-8567F15E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BA3D9-7197-197B-486A-948347DD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80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0D11E2-2117-E835-8A3B-BA6ED49F5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2505D8-BD37-D572-8670-6ECD9E681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E07A4-7261-EBFE-A48F-83F6FC72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BFE8B-F946-65B4-B453-6341CF3E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3D0789-6792-FDE7-1C7D-2DF80CEE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8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C9595-147F-E009-32B4-E57AF1E6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E294C-F797-95E4-15C0-38D709971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E3B44-88F1-08B7-1A4E-55EE1FEDE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57F9B-4366-89E1-F59A-8CDF32E0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E9456-0989-65A6-A5AA-619CB776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7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41533-A573-A3AE-9EBA-47C8444A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034C1-861A-127B-749B-BAD95478A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CCC35-5032-97B5-6C86-E9640EE6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284C9-1567-FC8B-B6B3-208687B0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852FB5-FCE2-42C0-1558-BEEC9CBC7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4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7F216-5676-1732-1DDC-AE12D444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9C3A90-401F-882B-CC36-E45B0105D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51E471-100D-BF7A-AAD1-C1AD809D5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30320B-0137-7760-315E-60483A99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BAE2E-EE8F-0CCA-9BE7-C6BED3B5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7B2B19-B29A-456A-D84C-77140CBE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0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17416-E615-32A1-09C8-486E14E8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450F44-0FC6-1712-A769-CF213839A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D3D503-FD9D-232A-A899-7494EE042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546FE9-D961-39A2-8D4D-BBBF2F59F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19E6C5-D3D2-4AA0-5AD6-53B67BB63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CEBC56-E76D-5DD6-F1B8-B00BC3C5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D73C67-2765-16A4-E123-EFFDDD02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D9DAF7-EC1A-EC0B-D7D7-23437F6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A4CE5-E555-930A-A79B-50D7ADD3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99D491-1BB7-E7B0-D276-73DA7539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99AB7-2E72-6B32-7387-24059691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BD5E5A-4DDE-906A-1779-6537EEEC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2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B45EC1-0332-9DB0-0776-C8E9A6F0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5D4A01-657D-6BA9-93CD-4E12EAF2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58755-D9E5-F791-910C-BD3CD826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0F715-B0D1-9BD7-C412-FB2C37F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2E28B6-DACA-3644-4546-132DC426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6E790-E298-0723-0AE7-D8BF5714A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7AA541-D8F9-6D0D-1438-E1113B07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6D0486-5A2A-8837-DA11-73A7970E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6F20C-F901-1E76-2342-4F26043F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2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11A46-4346-B2CE-E434-C97CE431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1DD4BF-5CCB-C4A2-2960-1D1EF8D3D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DF1695-652E-32AF-66E3-F67060E02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522C04-D6B3-1791-7501-1BFF72E7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E3CA96-B464-43DB-6ED8-423779C0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09C7C8-8BBC-EC43-AC10-38148D15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6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A2A57-6623-2A2C-E87E-97C0089E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84C281-3E89-760B-A611-33AD057FE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2F74D-1173-7B64-931E-090FE79E8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98B95-63AD-47B8-8021-30A4BD455F21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ECAB1-AF25-1539-6FE4-ABCDBF0F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3FAE43-3939-3C65-3FB7-565E93328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ABCB-D268-4F23-8982-0E9C62420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3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oRPSEEEdV8&amp;t=320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FDDAA-0288-5A0C-2B9A-A765A6C8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05"/>
            <a:ext cx="10515600" cy="1039528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Revenons à nos moutons!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88AF4-6F7E-3FBE-9751-BFD5F888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5" y="1424538"/>
            <a:ext cx="11797072" cy="54334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fr-CA" sz="3200" dirty="0"/>
              <a:t>Quel est  le thème que nous avons entamé la fois passée ?</a:t>
            </a:r>
          </a:p>
          <a:p>
            <a:pPr>
              <a:buFont typeface="Wingdings" panose="05000000000000000000" pitchFamily="2" charset="2"/>
              <a:buChar char="v"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fr-CA" sz="3200" dirty="0"/>
              <a:t>Peut-on appliquer l’expression du titre  à cette partie du cours?</a:t>
            </a:r>
          </a:p>
          <a:p>
            <a:pPr marL="0" indent="0">
              <a:buNone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fr-CA" sz="3200" dirty="0"/>
              <a:t>Dites en d’autres mots l’expression du titre</a:t>
            </a:r>
          </a:p>
          <a:p>
            <a:pPr marL="0" indent="0">
              <a:buNone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fr-CA" sz="3200" dirty="0"/>
              <a:t>Employez cette expression dans un petit contexte</a:t>
            </a:r>
          </a:p>
          <a:p>
            <a:pPr>
              <a:buFont typeface="Wingdings" panose="05000000000000000000" pitchFamily="2" charset="2"/>
              <a:buChar char="v"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endParaRPr lang="fr-CA" sz="3200" dirty="0"/>
          </a:p>
          <a:p>
            <a:pPr>
              <a:buFont typeface="Wingdings" panose="05000000000000000000" pitchFamily="2" charset="2"/>
              <a:buChar char="v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6609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45A0D-6E9E-250E-DF3F-8533350B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7" y="106879"/>
            <a:ext cx="11732821" cy="10450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804613-7C90-85B7-1B8A-A9D45F61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7" y="1318161"/>
            <a:ext cx="11590317" cy="52726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68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B3CA9-C62D-E5AD-12DE-38D42E71A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0B9D8-2D5E-4900-9ADE-73362B72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6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F9498-F44F-A712-1302-CB392049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29"/>
            <a:ext cx="10515600" cy="368135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i="1" dirty="0"/>
              <a:t>Donnez la définition des termes qui suivent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7BC21B-927F-F0FC-DEDB-ECF42BF81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" y="688769"/>
            <a:ext cx="11756572" cy="603860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Thème social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Curiosité culturelle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Ouverture d’esprit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Avoir du courage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Sortir de sa zone du confort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Être curieux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Rencontrer d’autres personnes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Une parenthèse dans la vie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Se découvrir soi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Créer des liens avec des gens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/>
              <a:t>Développer </a:t>
            </a:r>
            <a:r>
              <a:rPr lang="fr-CA" dirty="0"/>
              <a:t>un réseau pour une autre opportunité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Devenir autonome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C’est épanouissant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51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44265-5259-6CF3-CB15-ACF7063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15" y="216131"/>
            <a:ext cx="11716988" cy="773084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>
            <a:normAutofit/>
          </a:bodyPr>
          <a:lstStyle/>
          <a:p>
            <a:r>
              <a:rPr lang="fr-CA" sz="3600" b="1" i="1" dirty="0"/>
              <a:t>Reprise du thème précédent</a:t>
            </a:r>
            <a:r>
              <a:rPr lang="ru-RU" sz="3600" b="1" i="1" dirty="0"/>
              <a:t> </a:t>
            </a:r>
            <a:r>
              <a:rPr lang="fr-CA" sz="3600" b="1" i="1" dirty="0"/>
              <a:t>« Les études à l’étranger »</a:t>
            </a:r>
            <a:endParaRPr lang="ru-RU" sz="36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ED002B-522F-0FDF-8ECB-29C07FF33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15" y="1039091"/>
            <a:ext cx="11716988" cy="5602778"/>
          </a:xfrm>
        </p:spPr>
        <p:txBody>
          <a:bodyPr>
            <a:normAutofit/>
          </a:bodyPr>
          <a:lstStyle/>
          <a:p>
            <a:pPr algn="l"/>
            <a:endParaRPr lang="fr-CA" sz="3600" dirty="0"/>
          </a:p>
          <a:p>
            <a:r>
              <a:rPr lang="fr-CA" sz="3600" b="1" i="1" dirty="0"/>
              <a:t>C’est à vous la parole!</a:t>
            </a:r>
          </a:p>
          <a:p>
            <a:pPr algn="l"/>
            <a:endParaRPr lang="fr-CA" sz="3600" dirty="0"/>
          </a:p>
          <a:p>
            <a:pPr algn="l"/>
            <a:r>
              <a:rPr lang="fr-CA" sz="3600" dirty="0"/>
              <a:t>Faites vos présentations sur le thème </a:t>
            </a:r>
          </a:p>
          <a:p>
            <a:pPr algn="l"/>
            <a:r>
              <a:rPr lang="fr-CA" sz="3600" b="1" i="1" dirty="0"/>
              <a:t>« Les études à l’étranger: Les problèmes et les avantages »</a:t>
            </a:r>
          </a:p>
          <a:p>
            <a:pPr algn="l"/>
            <a:endParaRPr lang="fr-CA" sz="3600" dirty="0"/>
          </a:p>
          <a:p>
            <a:pPr algn="l"/>
            <a:r>
              <a:rPr lang="fr-CA" sz="3600" dirty="0"/>
              <a:t>Les termes nouveaux à utiliser </a:t>
            </a:r>
          </a:p>
          <a:p>
            <a:pPr algn="l"/>
            <a:r>
              <a:rPr lang="fr-CA" sz="3600" dirty="0"/>
              <a:t>La stratégie d’étayge ou de réfutation à choisir dans votre discours argumentatif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6870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9096-C21F-5E45-35CD-15DB9F5F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1"/>
            <a:ext cx="11910951" cy="134191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>
            <a:normAutofit/>
          </a:bodyPr>
          <a:lstStyle/>
          <a:p>
            <a:pPr algn="ctr"/>
            <a:r>
              <a:rPr lang="fr-CA" sz="4000" b="1" i="1" dirty="0"/>
              <a:t>Le patrimoine culturel: Le château de Versailles</a:t>
            </a:r>
            <a:endParaRPr lang="ru-RU" sz="40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FDE83-E0CD-247E-2344-C6BAB4E95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" y="1531918"/>
            <a:ext cx="11827824" cy="5189516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sz="4000" dirty="0"/>
              <a:t> Qu’est-ce que c’est que le patrimoine?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4000" dirty="0"/>
              <a:t> Qu’est-ce qui appartient au patrimoine culturel du pays?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4000" dirty="0"/>
              <a:t>Quels sont les monuments de la culture </a:t>
            </a:r>
          </a:p>
          <a:p>
            <a:pPr marL="0" indent="0">
              <a:buNone/>
            </a:pPr>
            <a:r>
              <a:rPr lang="fr-CA" sz="4000" dirty="0"/>
              <a:t>  ukrainienne?   anglaise?     française?    les plus connus?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4000" dirty="0"/>
              <a:t>Pourquoi on rapporte les monuments du pays au patrimoine?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3600" dirty="0"/>
          </a:p>
          <a:p>
            <a:pPr>
              <a:buFont typeface="Wingdings" panose="05000000000000000000" pitchFamily="2" charset="2"/>
              <a:buChar char="Ø"/>
            </a:pPr>
            <a:endParaRPr lang="fr-CA" sz="3600" dirty="0"/>
          </a:p>
          <a:p>
            <a:pPr marL="0" indent="0">
              <a:buNone/>
            </a:pPr>
            <a:endParaRPr lang="fr-CA" sz="3600" dirty="0"/>
          </a:p>
          <a:p>
            <a:pPr>
              <a:buFont typeface="Wingdings" panose="05000000000000000000" pitchFamily="2" charset="2"/>
              <a:buChar char="Ø"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2297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3559-7AFF-1869-FB43-2B41669F4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5029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>
            <a:normAutofit fontScale="90000"/>
          </a:bodyPr>
          <a:lstStyle/>
          <a:p>
            <a:r>
              <a:rPr lang="fr-CA" dirty="0"/>
              <a:t>Visionnement du film « Le château de Versailles 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91B6BF-A3D5-0085-01DD-26E9B34C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66" y="1223158"/>
            <a:ext cx="11614068" cy="5474525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/>
          <a:lstStyle/>
          <a:p>
            <a:r>
              <a:rPr lang="fr-CA" sz="3600" dirty="0"/>
              <a:t>Son histoire dure plus de 3 siècles</a:t>
            </a:r>
          </a:p>
          <a:p>
            <a:r>
              <a:rPr lang="fr-CA" sz="3600" dirty="0"/>
              <a:t>Un Palais à dimension pharaonique</a:t>
            </a:r>
          </a:p>
          <a:p>
            <a:r>
              <a:rPr lang="fr-CA" sz="3600" dirty="0"/>
              <a:t>Les jardins à la française à perte de vue</a:t>
            </a:r>
          </a:p>
          <a:p>
            <a:r>
              <a:rPr lang="fr-CA" sz="3600" dirty="0"/>
              <a:t>Par quoi se diffèrent les jardins à la française et celles à l’anglaise?</a:t>
            </a:r>
          </a:p>
          <a:p>
            <a:r>
              <a:rPr lang="fr-CA" sz="3600" dirty="0"/>
              <a:t>Domaine Roi –Soleil</a:t>
            </a:r>
          </a:p>
          <a:p>
            <a:r>
              <a:rPr lang="fr-CA" sz="3600" dirty="0"/>
              <a:t>Palais de chasse</a:t>
            </a:r>
          </a:p>
          <a:p>
            <a:r>
              <a:rPr lang="fr-CA" sz="3600" dirty="0"/>
              <a:t>Galerie des glaces</a:t>
            </a:r>
          </a:p>
          <a:p>
            <a:r>
              <a:rPr lang="fr-CA" sz="3600" dirty="0"/>
              <a:t>Une bande dessinée</a:t>
            </a:r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9560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926B2-6D1A-43ED-B6CC-29F89544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7001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1BE10-9162-7EF3-0073-187F904D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5647"/>
            <a:ext cx="10515600" cy="5866410"/>
          </a:xfrm>
        </p:spPr>
        <p:txBody>
          <a:bodyPr/>
          <a:lstStyle/>
          <a:p>
            <a:r>
              <a:rPr lang="fr-CA" dirty="0"/>
              <a:t>L’étiquette stricte</a:t>
            </a:r>
          </a:p>
          <a:p>
            <a:r>
              <a:rPr lang="fr-CA" dirty="0"/>
              <a:t>Une chambre d’apparat</a:t>
            </a:r>
          </a:p>
          <a:p>
            <a:r>
              <a:rPr lang="fr-CA" dirty="0"/>
              <a:t>Un passage dérobé</a:t>
            </a:r>
          </a:p>
          <a:p>
            <a:r>
              <a:rPr lang="fr-CA" dirty="0"/>
              <a:t>En toute discrétion</a:t>
            </a:r>
          </a:p>
          <a:p>
            <a:r>
              <a:rPr lang="fr-CA" dirty="0"/>
              <a:t>Le Nôtre, architecte jardinier</a:t>
            </a:r>
          </a:p>
          <a:p>
            <a:r>
              <a:rPr lang="fr-CA" dirty="0"/>
              <a:t>Hameau de la Reine</a:t>
            </a:r>
          </a:p>
          <a:p>
            <a:r>
              <a:rPr lang="fr-CA" dirty="0"/>
              <a:t>Chefs-d’oeuvres aquatiques</a:t>
            </a:r>
          </a:p>
          <a:p>
            <a:r>
              <a:rPr lang="fr-CA" dirty="0"/>
              <a:t>La galerie souterraine </a:t>
            </a:r>
          </a:p>
          <a:p>
            <a:r>
              <a:rPr lang="fr-CA" dirty="0"/>
              <a:t>Un défit technique</a:t>
            </a:r>
          </a:p>
          <a:p>
            <a:r>
              <a:rPr lang="fr-CA" dirty="0"/>
              <a:t>La plupart de ces canalisations fonctionnent aujourd’hui</a:t>
            </a:r>
          </a:p>
          <a:p>
            <a:r>
              <a:rPr lang="fr-CA" dirty="0"/>
              <a:t>L’effet majestueux de nos fontaines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07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D9FEC-21DC-C114-D44D-F6AFEC97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900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Le château de Versailles - Région Ile de France - Le Monument Préféré des França">
            <a:hlinkClick r:id="" action="ppaction://media"/>
            <a:extLst>
              <a:ext uri="{FF2B5EF4-FFF2-40B4-BE49-F238E27FC236}">
                <a16:creationId xmlns:a16="http://schemas.microsoft.com/office/drawing/2014/main" id="{C453ECF0-9336-F784-F38F-757E225C46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451262"/>
            <a:ext cx="11804072" cy="5725701"/>
          </a:xfrm>
        </p:spPr>
      </p:pic>
    </p:spTree>
    <p:extLst>
      <p:ext uri="{BB962C8B-B14F-4D97-AF65-F5344CB8AC3E}">
        <p14:creationId xmlns:p14="http://schemas.microsoft.com/office/powerpoint/2010/main" val="30041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AEDC7-4BDF-49D3-5E6B-F059EFD5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0654"/>
          </a:xfrm>
        </p:spPr>
        <p:txBody>
          <a:bodyPr>
            <a:normAutofit/>
          </a:bodyPr>
          <a:lstStyle/>
          <a:p>
            <a:pPr algn="ctr"/>
            <a:r>
              <a:rPr lang="fr-CA" sz="3600" b="1" i="1" dirty="0"/>
              <a:t>Devoir pour la fois prochaine</a:t>
            </a:r>
            <a:endParaRPr lang="ru-RU" sz="36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4FE89-4842-AB92-FD7F-CEE3086F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" y="1825624"/>
            <a:ext cx="12001995" cy="4812681"/>
          </a:xfrm>
        </p:spPr>
        <p:txBody>
          <a:bodyPr>
            <a:normAutofit/>
          </a:bodyPr>
          <a:lstStyle/>
          <a:p>
            <a:r>
              <a:rPr lang="fr-CA" sz="3600" dirty="0"/>
              <a:t>Visionnez le film «  Histoire du château de Versailles » </a:t>
            </a:r>
          </a:p>
          <a:p>
            <a:r>
              <a:rPr lang="fr-CA" sz="3600" dirty="0"/>
              <a:t> </a:t>
            </a:r>
            <a:r>
              <a:rPr lang="fr-CA" sz="3600" dirty="0">
                <a:hlinkClick r:id="rId2"/>
              </a:rPr>
              <a:t>https://www.youtube.com/watch?v=7oRPSEEEdV8&amp;t=320s</a:t>
            </a:r>
            <a:endParaRPr lang="fr-CA" sz="3600" dirty="0"/>
          </a:p>
          <a:p>
            <a:r>
              <a:rPr lang="fr-CA" sz="3600" dirty="0"/>
              <a:t>Faites le vocabulaire terminologique</a:t>
            </a:r>
          </a:p>
          <a:p>
            <a:r>
              <a:rPr lang="fr-CA" sz="3600" dirty="0"/>
              <a:t>Réunissez toutes les informations reçues de 2 films vus pour </a:t>
            </a:r>
            <a:r>
              <a:rPr lang="fr-CA" sz="3600" b="1" dirty="0"/>
              <a:t>parler</a:t>
            </a:r>
            <a:r>
              <a:rPr lang="fr-CA" sz="3600" dirty="0"/>
              <a:t> de l’histoire et de la prouesse artistique  du Palais de Versailles.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9532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A78AE-5398-9C72-E08D-4663A58B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61820-ED42-4CFF-3774-CB80CDE66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88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356</Words>
  <Application>Microsoft Office PowerPoint</Application>
  <PresentationFormat>Широкоэкранный</PresentationFormat>
  <Paragraphs>69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Revenons à nos moutons!</vt:lpstr>
      <vt:lpstr>Donnez la définition des termes qui suivent</vt:lpstr>
      <vt:lpstr>Reprise du thème précédent « Les études à l’étranger »</vt:lpstr>
      <vt:lpstr>Le patrimoine culturel: Le château de Versailles</vt:lpstr>
      <vt:lpstr>Visionnement du film « Le château de Versailles »</vt:lpstr>
      <vt:lpstr>Презентация PowerPoint</vt:lpstr>
      <vt:lpstr>Презентация PowerPoint</vt:lpstr>
      <vt:lpstr>Devoir pour la fois prochaine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patrimoine culturel: Le château de Versailles</dc:title>
  <dc:creator>Галина Федоровна</dc:creator>
  <cp:lastModifiedBy>Галина Федоровна</cp:lastModifiedBy>
  <cp:revision>5</cp:revision>
  <dcterms:created xsi:type="dcterms:W3CDTF">2022-10-02T18:18:18Z</dcterms:created>
  <dcterms:modified xsi:type="dcterms:W3CDTF">2022-10-04T17:46:37Z</dcterms:modified>
</cp:coreProperties>
</file>