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6" r:id="rId5"/>
    <p:sldId id="259" r:id="rId6"/>
    <p:sldId id="260" r:id="rId7"/>
    <p:sldId id="261" r:id="rId8"/>
    <p:sldId id="262" r:id="rId9"/>
    <p:sldId id="263" r:id="rId10"/>
    <p:sldId id="264" r:id="rId11"/>
    <p:sldId id="27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C0108-6EB1-401A-AA34-F945A6257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6867" y="887114"/>
            <a:ext cx="7766936" cy="1646302"/>
          </a:xfrm>
        </p:spPr>
        <p:txBody>
          <a:bodyPr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в управлінні маркетинговою діяльністю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A65010-871D-4FC8-B180-75FBC52FE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2. Побудова та класифікація хмарних систем</a:t>
            </a:r>
          </a:p>
        </p:txBody>
      </p:sp>
    </p:spTree>
    <p:extLst>
      <p:ext uri="{BB962C8B-B14F-4D97-AF65-F5344CB8AC3E}">
        <p14:creationId xmlns:p14="http://schemas.microsoft.com/office/powerpoint/2010/main" val="1682196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35F4AA6-C195-4AE9-95F6-F1DE8B16EDA7}"/>
              </a:ext>
            </a:extLst>
          </p:cNvPr>
          <p:cNvSpPr txBox="1"/>
          <p:nvPr/>
        </p:nvSpPr>
        <p:spPr>
          <a:xfrm>
            <a:off x="0" y="381001"/>
            <a:ext cx="9626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маркетинговій</a:t>
            </a:r>
            <a:r>
              <a:rPr lang="ru-RU" sz="28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endParaRPr lang="ru-RU" sz="28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E5482E-EA9E-484D-91F3-C6FA775A8409}"/>
              </a:ext>
            </a:extLst>
          </p:cNvPr>
          <p:cNvSpPr txBox="1"/>
          <p:nvPr/>
        </p:nvSpPr>
        <p:spPr>
          <a:xfrm>
            <a:off x="317500" y="1472684"/>
            <a:ext cx="88138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взаимоотношениями с клиентами (CRM).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маркетингом: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мережа;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маркетологів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</a:p>
        </p:txBody>
      </p:sp>
    </p:spTree>
    <p:extLst>
      <p:ext uri="{BB962C8B-B14F-4D97-AF65-F5344CB8AC3E}">
        <p14:creationId xmlns:p14="http://schemas.microsoft.com/office/powerpoint/2010/main" val="2328912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EFDB8F-F098-4CD4-984E-5AAA482EA3D6}"/>
              </a:ext>
            </a:extLst>
          </p:cNvPr>
          <p:cNvSpPr txBox="1"/>
          <p:nvPr/>
        </p:nvSpPr>
        <p:spPr>
          <a:xfrm>
            <a:off x="1257300" y="180606"/>
            <a:ext cx="7054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Amazon's Elastic Compute Cloud (Amazon EC2)</a:t>
            </a: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00A76D-3467-45EB-81F1-7A834369FD42}"/>
              </a:ext>
            </a:extLst>
          </p:cNvPr>
          <p:cNvSpPr txBox="1"/>
          <p:nvPr/>
        </p:nvSpPr>
        <p:spPr>
          <a:xfrm>
            <a:off x="1028700" y="1490008"/>
            <a:ext cx="74866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хмара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Amazon Elastic Compute Cloud (Amazon EC2)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веб-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масштабовані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великомасштабних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6807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A6F2DC98-22E4-4D1B-8BF7-56A80C614059}"/>
              </a:ext>
            </a:extLst>
          </p:cNvPr>
          <p:cNvSpPr txBox="1"/>
          <p:nvPr/>
        </p:nvSpPr>
        <p:spPr>
          <a:xfrm>
            <a:off x="3435350" y="2407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Azure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7E7292-4249-4050-8EAB-4D2E62758AA5}"/>
              </a:ext>
            </a:extLst>
          </p:cNvPr>
          <p:cNvSpPr txBox="1"/>
          <p:nvPr/>
        </p:nvSpPr>
        <p:spPr>
          <a:xfrm>
            <a:off x="901700" y="640894"/>
            <a:ext cx="80962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Майкрософт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Azure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Azure Services Platform)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служб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9BC322B-5AB1-4628-BBB2-15F758D77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86" y="1770858"/>
            <a:ext cx="7893885" cy="451564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BF1D51C-CF91-4CE6-81E9-18299DACC762}"/>
              </a:ext>
            </a:extLst>
          </p:cNvPr>
          <p:cNvSpPr txBox="1"/>
          <p:nvPr/>
        </p:nvSpPr>
        <p:spPr>
          <a:xfrm>
            <a:off x="2401671" y="6217106"/>
            <a:ext cx="61087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Рис. 3. </a:t>
            </a:r>
            <a:r>
              <a:rPr lang="ru-RU" dirty="0" err="1"/>
              <a:t>Компоненти</a:t>
            </a:r>
            <a:r>
              <a:rPr lang="ru-RU" dirty="0"/>
              <a:t> </a:t>
            </a:r>
            <a:r>
              <a:rPr lang="ru-RU" dirty="0" err="1"/>
              <a:t>платформи</a:t>
            </a:r>
            <a:r>
              <a:rPr lang="ru-RU" dirty="0"/>
              <a:t> </a:t>
            </a:r>
            <a:r>
              <a:rPr lang="ru-RU" dirty="0" err="1"/>
              <a:t>Windows</a:t>
            </a:r>
            <a:r>
              <a:rPr lang="ru-RU" dirty="0"/>
              <a:t> Azure</a:t>
            </a:r>
          </a:p>
        </p:txBody>
      </p:sp>
    </p:spTree>
    <p:extLst>
      <p:ext uri="{BB962C8B-B14F-4D97-AF65-F5344CB8AC3E}">
        <p14:creationId xmlns:p14="http://schemas.microsoft.com/office/powerpoint/2010/main" val="165088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6BCE98-BE86-4019-9C9D-44EEA0113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9301"/>
            <a:ext cx="8596668" cy="5292062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Побудова хмарних систем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хмарних систем у маркетингу.</a:t>
            </a:r>
          </a:p>
          <a:p>
            <a:pPr marL="0" indent="0">
              <a:buNone/>
            </a:pP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Аналіз існуючих хмарних систем.</a:t>
            </a:r>
          </a:p>
          <a:p>
            <a:pPr marL="0" indent="0">
              <a:buNone/>
            </a:pP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497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682DE79-55B7-481C-BB0F-9B90A0384AF3}"/>
              </a:ext>
            </a:extLst>
          </p:cNvPr>
          <p:cNvSpPr txBox="1"/>
          <p:nvPr/>
        </p:nvSpPr>
        <p:spPr>
          <a:xfrm>
            <a:off x="1333500" y="459343"/>
            <a:ext cx="6667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Побудова хмарних систем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EBDAFA-653A-4E58-97F8-559CE690CAC4}"/>
              </a:ext>
            </a:extLst>
          </p:cNvPr>
          <p:cNvSpPr txBox="1"/>
          <p:nvPr/>
        </p:nvSpPr>
        <p:spPr>
          <a:xfrm>
            <a:off x="419100" y="1173193"/>
            <a:ext cx="874395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Клієнт-серверна архітектура — обчислювальна архітектура, в якій обчислювальні завдання та мережеве навантаження розподілені між постачальниками послуг, званими серверами, та замовниками послуг, званими клієнтами.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перша архітектура, що дозволяє перенаправити обчислювальне навантаження на сервери, а не виконувати операції на клієнтах. Клієнт серверна архітектура може включати безліч рівнів серверів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триланкова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архітектура, багатоланкова архітектура). Дана архітектура та її різновиди мають недоліки надійності, оскільки при виході сервера з ладу система стає непрацездатною. Підвищені якісні вимоги до серверів призвели до появи розподілених систем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6056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17BB566-C01F-492B-87B9-7FC7521CAA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367" y="1663701"/>
            <a:ext cx="9056096" cy="14525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9C4505-6093-4982-813A-2E31A4B5C2A7}"/>
              </a:ext>
            </a:extLst>
          </p:cNvPr>
          <p:cNvSpPr txBox="1"/>
          <p:nvPr/>
        </p:nvSpPr>
        <p:spPr>
          <a:xfrm>
            <a:off x="2044700" y="4233863"/>
            <a:ext cx="5930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розвитку хмарних технологій</a:t>
            </a:r>
          </a:p>
        </p:txBody>
      </p:sp>
    </p:spTree>
    <p:extLst>
      <p:ext uri="{BB962C8B-B14F-4D97-AF65-F5344CB8AC3E}">
        <p14:creationId xmlns:p14="http://schemas.microsoft.com/office/powerpoint/2010/main" val="218304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23A0A13-E5D8-411C-879C-6B12272E29ED}"/>
              </a:ext>
            </a:extLst>
          </p:cNvPr>
          <p:cNvSpPr txBox="1"/>
          <p:nvPr/>
        </p:nvSpPr>
        <p:spPr>
          <a:xfrm>
            <a:off x="736600" y="330200"/>
            <a:ext cx="842645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системою.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полегшити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віддалених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контроль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приховування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способах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опублікованих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стандартах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формалізованих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масштабованість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0216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65A137-0F6F-4473-994C-6E2250BAC49F}"/>
              </a:ext>
            </a:extLst>
          </p:cNvPr>
          <p:cNvSpPr txBox="1"/>
          <p:nvPr/>
        </p:nvSpPr>
        <p:spPr>
          <a:xfrm>
            <a:off x="2495550" y="2153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Класифікація хмарних систем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CA70F6-DB2E-4609-8862-EC84F3E054F6}"/>
              </a:ext>
            </a:extLst>
          </p:cNvPr>
          <p:cNvSpPr txBox="1"/>
          <p:nvPr/>
        </p:nvSpPr>
        <p:spPr>
          <a:xfrm>
            <a:off x="800100" y="863601"/>
            <a:ext cx="836295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моделлю розгортання розрізняють такі види: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Приватна хмара – це інфраструктура, обмежена групою користувачів, найчастіше в межах співробітників однієї компанії. У цьому випадку ніхто крім них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т.к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доступ може бути обмежений фізично) не може отримати доступ до даних, тим самим забезпечуючи безпеку даних.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Публічна хмара – це інфраструктура для вільного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широким спектром користувачів. Розширення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доступу великої кількості різних користувачів ставить під великі ризики витік та втрату даних.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Громадська хмара – вид інфраструктури для групи або кількох груп, які мають спільні завдання та цілі.</a:t>
            </a:r>
          </a:p>
        </p:txBody>
      </p:sp>
    </p:spTree>
    <p:extLst>
      <p:ext uri="{BB962C8B-B14F-4D97-AF65-F5344CB8AC3E}">
        <p14:creationId xmlns:p14="http://schemas.microsoft.com/office/powerpoint/2010/main" val="1292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76A2889-E381-483B-97EA-ED56EC4106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7036" y="0"/>
            <a:ext cx="5870864" cy="4305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CE9C8AC-9C04-4DC7-8422-D1A36AEC865C}"/>
              </a:ext>
            </a:extLst>
          </p:cNvPr>
          <p:cNvSpPr txBox="1"/>
          <p:nvPr/>
        </p:nvSpPr>
        <p:spPr>
          <a:xfrm>
            <a:off x="2736850" y="4647684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Гібридна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930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8EE98CD-A692-4DE8-B047-D528575CDD22}"/>
              </a:ext>
            </a:extLst>
          </p:cNvPr>
          <p:cNvSpPr txBox="1"/>
          <p:nvPr/>
        </p:nvSpPr>
        <p:spPr>
          <a:xfrm>
            <a:off x="762000" y="444500"/>
            <a:ext cx="840105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(англ.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Software-as-a-Service SaaS)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модель,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доступного з тонкого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провайдером,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Платформа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(англ.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Platform-as-a-Service PaaS)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модель,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користувачеві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платформа,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провайдером,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(англ.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Infrastrncture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-as-a-Service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IaaS)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модель,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користувачеві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618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9273F8-855D-4409-A1D8-A38E67BAA962}"/>
              </a:ext>
            </a:extLst>
          </p:cNvPr>
          <p:cNvSpPr txBox="1"/>
          <p:nvPr/>
        </p:nvSpPr>
        <p:spPr>
          <a:xfrm>
            <a:off x="1860550" y="10027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хмарних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4A8C82-80B8-4802-B510-1BDC2E0A84D0}"/>
              </a:ext>
            </a:extLst>
          </p:cNvPr>
          <p:cNvSpPr txBox="1"/>
          <p:nvPr/>
        </p:nvSpPr>
        <p:spPr>
          <a:xfrm>
            <a:off x="1600200" y="2133600"/>
            <a:ext cx="75628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хмара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Amazon Elastic Compute Cloud (Amazon EC2) 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веб-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масштабовані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обчислювальні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полегшуючи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крупномасштабних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10438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763</TotalTime>
  <Words>653</Words>
  <Application>Microsoft Office PowerPoint</Application>
  <PresentationFormat>Широкоэкранный</PresentationFormat>
  <Paragraphs>47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Аспект</vt:lpstr>
      <vt:lpstr>Хмарні технології в управлінні маркетинговою діяльністю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Хмарні технології в управлінні маркетинговою діяльністю</dc:title>
  <dc:creator>Иванов</dc:creator>
  <cp:lastModifiedBy>M Ivanov</cp:lastModifiedBy>
  <cp:revision>39</cp:revision>
  <dcterms:created xsi:type="dcterms:W3CDTF">2022-10-18T06:29:57Z</dcterms:created>
  <dcterms:modified xsi:type="dcterms:W3CDTF">2024-09-09T10:44:52Z</dcterms:modified>
</cp:coreProperties>
</file>