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7" r:id="rId3"/>
    <p:sldId id="288" r:id="rId4"/>
    <p:sldId id="289" r:id="rId5"/>
    <p:sldId id="260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znu.edu.ua/course/view.php?id=934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7344816" cy="3168352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hlinkClick r:id="rId2"/>
              </a:rPr>
              <a:t>STEM-</a:t>
            </a:r>
            <a:r>
              <a:rPr lang="ru-RU" sz="4000" b="0" dirty="0" err="1">
                <a:hlinkClick r:id="rId2"/>
              </a:rPr>
              <a:t>технології</a:t>
            </a:r>
            <a:r>
              <a:rPr lang="ru-RU" sz="4000" b="0" dirty="0">
                <a:hlinkClick r:id="rId2"/>
              </a:rPr>
              <a:t> у </a:t>
            </a:r>
            <a:r>
              <a:rPr lang="ru-RU" sz="4000" b="0" dirty="0" err="1">
                <a:hlinkClick r:id="rId2"/>
              </a:rPr>
              <a:t>шкільному</a:t>
            </a:r>
            <a:r>
              <a:rPr lang="ru-RU" sz="4000" b="0" dirty="0">
                <a:hlinkClick r:id="rId2"/>
              </a:rPr>
              <a:t> </a:t>
            </a:r>
            <a:r>
              <a:rPr lang="ru-RU" sz="4000" b="0" dirty="0" err="1">
                <a:hlinkClick r:id="rId2"/>
              </a:rPr>
              <a:t>курсі</a:t>
            </a:r>
            <a:r>
              <a:rPr lang="ru-RU" sz="4000" b="0" dirty="0">
                <a:hlinkClick r:id="rId2"/>
              </a:rPr>
              <a:t> </a:t>
            </a:r>
            <a:r>
              <a:rPr lang="ru-RU" sz="4000" b="0" dirty="0" err="1">
                <a:hlinkClick r:id="rId2"/>
              </a:rPr>
              <a:t>фізики</a:t>
            </a: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/>
            </a:r>
            <a:br>
              <a:rPr lang="ru-RU" sz="4000" b="0" dirty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653136"/>
            <a:ext cx="4680520" cy="1872208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аталія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ванівна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ихонська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доцент кафедри загальної та прикладної фізики, канд. пед. наук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навички 21 столітт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920880" cy="60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9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стем-освіта\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1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стем-освіта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1682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9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Складові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7684"/>
            <a:ext cx="7272808" cy="516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стем-освіта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стем-освіта\2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1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1410" t="15109" r="31250" b="17617"/>
          <a:stretch/>
        </p:blipFill>
        <p:spPr bwMode="auto">
          <a:xfrm>
            <a:off x="611560" y="302432"/>
            <a:ext cx="7056784" cy="6438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8172400" y="5676439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72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1838</TotalTime>
  <Words>32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STEM-технології у шкільному курсі фізики  </vt:lpstr>
      <vt:lpstr>Презентация PowerPoint</vt:lpstr>
      <vt:lpstr>Презентация PowerPoint</vt:lpstr>
      <vt:lpstr>Презентация PowerPoint</vt:lpstr>
      <vt:lpstr>Складові STEM-освіти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ЦИФРОВИХ ЛАБОРАТОРІЙ НА УРОКАХ ФІЗИКИ ДЛЯ ВПРОВАДЖЕННЯ STEM-ОСВІТИ</dc:title>
  <dc:creator>Терехов Дмитрий</dc:creator>
  <cp:lastModifiedBy>Hewlett-Packard</cp:lastModifiedBy>
  <cp:revision>25</cp:revision>
  <dcterms:created xsi:type="dcterms:W3CDTF">2019-12-04T17:23:45Z</dcterms:created>
  <dcterms:modified xsi:type="dcterms:W3CDTF">2021-10-08T10:17:42Z</dcterms:modified>
</cp:coreProperties>
</file>