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9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862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8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589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9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8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59098" y="2572488"/>
            <a:ext cx="8347187" cy="2282847"/>
          </a:xfrm>
        </p:spPr>
        <p:txBody>
          <a:bodyPr>
            <a:normAutofit/>
          </a:bodyPr>
          <a:lstStyle/>
          <a:p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Етносоціологія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89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90000"/>
              </a:lnSpc>
            </a:pPr>
            <a:r>
              <a:rPr lang="uk-UA" sz="2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Метою</a:t>
            </a:r>
            <a:r>
              <a:rPr lang="uk-UA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курсу «Етносоціологія» є формування у студентів цілісного уявлення щодо специфіки перебігу етносоціальних процесів у полі- та моноетнічних суспільтвах, особливостях життєвого укладу етнічних груп та спільнот, особливостях впровадження мультикультурних політик.</a:t>
            </a:r>
            <a:endParaRPr lang="ru-RU" sz="2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  <a:tabLst>
                <a:tab pos="457200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Основними </a:t>
            </a:r>
            <a:r>
              <a:rPr lang="uk-UA" sz="28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завданнями</a:t>
            </a:r>
            <a:r>
              <a:rPr lang="uk-UA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вивчення навчальної дисципліни «Етносоціологія» є: </a:t>
            </a:r>
            <a:endParaRPr lang="ru-RU" sz="2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  <a:tabLst>
                <a:tab pos="41890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ознайомлення студентів із специфікою предметного етносоціології та етнооціологічних досліджень; </a:t>
            </a:r>
            <a:endParaRPr lang="ru-RU" sz="2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  <a:tabLst>
                <a:tab pos="41890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формування знання базових положень класичних та новітніх концепцій етносоціології; </a:t>
            </a:r>
            <a:endParaRPr lang="ru-RU" sz="2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  <a:tabLst>
                <a:tab pos="41890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формування навичок соціологічного аналізу етнічних процесів;</a:t>
            </a:r>
            <a:endParaRPr lang="ru-RU" sz="2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  <a:tabLst>
                <a:tab pos="4189095" algn="l"/>
              </a:tabLst>
            </a:pPr>
            <a:r>
              <a:rPr lang="uk-UA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відпрацювання вмінь діагностики стану взаємодії етнічних груп у полікультурних суспільствах.</a:t>
            </a:r>
            <a:endParaRPr lang="ru-RU" sz="2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78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У результаті вивчення навчальної дисципліни здобувачі повинні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lnSpc>
                <a:spcPct val="9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знати: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основні поняття та категорії курсу;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методологію соціологічного дослідження етнічних процесів та феноменів;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класичні та новітні концепції;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механізми та напрямки розвитку системи;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lnSpc>
                <a:spcPct val="9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lnSpc>
                <a:spcPct val="9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здобувачі повинні вміти: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діагностувати особливості міжкультурної комунікації у спільнотах;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визначати детермінанти міжетнічних конфліктів та будувати сценарії їх розв’язання;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аналізувати міграційні потоки та напрями трудової міграції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прогнозувати динаміку розвитку міжетнічної взаємодії у різних типах суспільств;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0215" algn="just">
              <a:lnSpc>
                <a:spcPct val="9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– розробляти рекомендації щодо налагодження ефективних міжкультурних та міжетнічних відносин.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Масюк О. П. Рефлексивні студії європейських ціннісних систем : навч. посіб. Запоріжжя : КСК-Альянс, 2021. 78 с.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Підлісний М. М. Проблеми аксіології та шляхи їх вирішення : монографія. Дніпро : Біла К. О., 2020. 164 с. URL: http://files.znu.edu.ua/files/Bibliobooks/Inshi78/0057831.pdf.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Суспільні цінності населення України в теоретичних і практичних вимірах : монографія / М. І. Михальченко, М. Є. Горєлов, В. А. Гриневич [та ін.]. Київ : ІПіЕНД, 2013. 336 с.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Українське суспільство та європейські цінності: звіт за результатами соціологічного дослідження / Інститут Горшеніна ; Фонд імені Фрідріха Еберта. Київ, 2017. 44 с. 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4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Щербакова Ю. Е. Цінності об'єднаної Європи : монографія. Київ : Академія, 2014. 208 с. </a:t>
            </a:r>
            <a:endParaRPr lang="ru-RU" sz="24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144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341</Words>
  <Application>Microsoft Office PowerPoint</Application>
  <PresentationFormat>Широкоэкранный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Етносоціологія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8</cp:revision>
  <dcterms:created xsi:type="dcterms:W3CDTF">2016-01-22T08:42:21Z</dcterms:created>
  <dcterms:modified xsi:type="dcterms:W3CDTF">2024-05-12T11:58:51Z</dcterms:modified>
</cp:coreProperties>
</file>