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2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66"/>
    <a:srgbClr val="090139"/>
    <a:srgbClr val="0B0515"/>
    <a:srgbClr val="111111"/>
    <a:srgbClr val="3333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74FD08-E168-475A-B4DD-2EF558B9CDDA}" type="doc">
      <dgm:prSet loTypeId="urn:microsoft.com/office/officeart/2005/8/layout/gear1" loCatId="relationship" qsTypeId="urn:microsoft.com/office/officeart/2009/2/quickstyle/3d8" qsCatId="3D" csTypeId="urn:microsoft.com/office/officeart/2005/8/colors/accent6_4" csCatId="accent6" phldr="1"/>
      <dgm:spPr/>
    </dgm:pt>
    <dgm:pt modelId="{51FD568F-B176-4EC6-AD10-4AB986E6687A}">
      <dgm:prSet custT="1"/>
      <dgm:spPr/>
      <dgm:t>
        <a:bodyPr/>
        <a:lstStyle/>
        <a:p>
          <a:r>
            <a:rPr lang="uk-UA" sz="1600" dirty="0" smtClean="0">
              <a:solidFill>
                <a:srgbClr val="090139"/>
              </a:solidFill>
            </a:rPr>
            <a:t>соціально-економічні причини</a:t>
          </a:r>
          <a:endParaRPr lang="ru-RU" sz="1600" dirty="0">
            <a:solidFill>
              <a:srgbClr val="090139"/>
            </a:solidFill>
          </a:endParaRPr>
        </a:p>
      </dgm:t>
    </dgm:pt>
    <dgm:pt modelId="{C8FBBE91-B4DB-4A74-A330-6382A6DE26AC}" type="parTrans" cxnId="{8B4CA48C-64BD-40DF-A893-E1F1919E76D2}">
      <dgm:prSet/>
      <dgm:spPr/>
      <dgm:t>
        <a:bodyPr/>
        <a:lstStyle/>
        <a:p>
          <a:endParaRPr lang="ru-RU"/>
        </a:p>
      </dgm:t>
    </dgm:pt>
    <dgm:pt modelId="{3F2A9675-5DBB-451B-9C77-0B01C30DE8AE}" type="sibTrans" cxnId="{8B4CA48C-64BD-40DF-A893-E1F1919E76D2}">
      <dgm:prSet/>
      <dgm:spPr/>
      <dgm:t>
        <a:bodyPr/>
        <a:lstStyle/>
        <a:p>
          <a:endParaRPr lang="ru-RU"/>
        </a:p>
      </dgm:t>
    </dgm:pt>
    <dgm:pt modelId="{0F8A61A9-CD43-4957-87A2-81D153C0408A}">
      <dgm:prSet phldrT="[Текст]" custT="1"/>
      <dgm:spPr/>
      <dgm:t>
        <a:bodyPr/>
        <a:lstStyle/>
        <a:p>
          <a:r>
            <a:rPr lang="uk-UA" sz="1300" dirty="0" smtClean="0">
              <a:solidFill>
                <a:srgbClr val="090139"/>
              </a:solidFill>
            </a:rPr>
            <a:t>внутрішні </a:t>
          </a:r>
          <a:r>
            <a:rPr lang="uk-UA" sz="1300" dirty="0" err="1" smtClean="0">
              <a:solidFill>
                <a:srgbClr val="090139"/>
              </a:solidFill>
            </a:rPr>
            <a:t>закономір</a:t>
          </a:r>
          <a:endParaRPr lang="uk-UA" sz="1300" dirty="0" smtClean="0">
            <a:solidFill>
              <a:srgbClr val="090139"/>
            </a:solidFill>
          </a:endParaRPr>
        </a:p>
        <a:p>
          <a:r>
            <a:rPr lang="uk-UA" sz="1300" dirty="0" err="1" smtClean="0">
              <a:solidFill>
                <a:srgbClr val="090139"/>
              </a:solidFill>
            </a:rPr>
            <a:t>ності</a:t>
          </a:r>
          <a:r>
            <a:rPr lang="uk-UA" sz="1300" dirty="0" smtClean="0">
              <a:solidFill>
                <a:srgbClr val="090139"/>
              </a:solidFill>
            </a:rPr>
            <a:t> руху мистецтва</a:t>
          </a:r>
          <a:r>
            <a:rPr lang="uk-UA" sz="1200" dirty="0" smtClean="0">
              <a:solidFill>
                <a:srgbClr val="090139"/>
              </a:solidFill>
            </a:rPr>
            <a:t> </a:t>
          </a:r>
          <a:endParaRPr lang="ru-RU" sz="1200" dirty="0">
            <a:solidFill>
              <a:srgbClr val="090139"/>
            </a:solidFill>
          </a:endParaRPr>
        </a:p>
      </dgm:t>
    </dgm:pt>
    <dgm:pt modelId="{9CCFE34B-0E6F-42E8-86F3-BFBAECF92656}" type="parTrans" cxnId="{B8DE5F5F-782B-4BA8-8409-C71C0E08D8A3}">
      <dgm:prSet/>
      <dgm:spPr/>
      <dgm:t>
        <a:bodyPr/>
        <a:lstStyle/>
        <a:p>
          <a:endParaRPr lang="ru-RU"/>
        </a:p>
      </dgm:t>
    </dgm:pt>
    <dgm:pt modelId="{A06A4354-453D-423D-A2CD-9A5C516BA595}" type="sibTrans" cxnId="{B8DE5F5F-782B-4BA8-8409-C71C0E08D8A3}">
      <dgm:prSet/>
      <dgm:spPr/>
      <dgm:t>
        <a:bodyPr/>
        <a:lstStyle/>
        <a:p>
          <a:endParaRPr lang="ru-RU"/>
        </a:p>
      </dgm:t>
    </dgm:pt>
    <dgm:pt modelId="{7940EB4E-F391-4E3B-8B58-10A684170CFD}">
      <dgm:prSet phldrT="[Текст]" custT="1"/>
      <dgm:spPr/>
      <dgm:t>
        <a:bodyPr/>
        <a:lstStyle/>
        <a:p>
          <a:r>
            <a:rPr lang="uk-UA" sz="1400" dirty="0" smtClean="0">
              <a:solidFill>
                <a:srgbClr val="090139"/>
              </a:solidFill>
            </a:rPr>
            <a:t>Літератур</a:t>
          </a:r>
        </a:p>
        <a:p>
          <a:r>
            <a:rPr lang="uk-UA" sz="1400" dirty="0" smtClean="0">
              <a:solidFill>
                <a:srgbClr val="090139"/>
              </a:solidFill>
            </a:rPr>
            <a:t>ний процес</a:t>
          </a:r>
          <a:endParaRPr lang="ru-RU" sz="1400" dirty="0">
            <a:solidFill>
              <a:srgbClr val="090139"/>
            </a:solidFill>
          </a:endParaRPr>
        </a:p>
      </dgm:t>
    </dgm:pt>
    <dgm:pt modelId="{B1205B07-2006-4E39-AE77-C3B5B30DEFDC}" type="parTrans" cxnId="{CBBCB1B2-64AB-4947-B777-A024E9D35306}">
      <dgm:prSet/>
      <dgm:spPr/>
      <dgm:t>
        <a:bodyPr/>
        <a:lstStyle/>
        <a:p>
          <a:endParaRPr lang="ru-RU"/>
        </a:p>
      </dgm:t>
    </dgm:pt>
    <dgm:pt modelId="{934B8412-E525-4F2B-AC0C-E335959AF0A7}" type="sibTrans" cxnId="{CBBCB1B2-64AB-4947-B777-A024E9D35306}">
      <dgm:prSet/>
      <dgm:spPr/>
      <dgm:t>
        <a:bodyPr/>
        <a:lstStyle/>
        <a:p>
          <a:endParaRPr lang="ru-RU"/>
        </a:p>
      </dgm:t>
    </dgm:pt>
    <dgm:pt modelId="{38DEAB0F-BD08-486F-9E63-0AC46523F71E}" type="pres">
      <dgm:prSet presAssocID="{C874FD08-E168-475A-B4DD-2EF558B9CDD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CC956EE-9826-499D-9884-CC0DB5966100}" type="pres">
      <dgm:prSet presAssocID="{51FD568F-B176-4EC6-AD10-4AB986E6687A}" presName="gear1" presStyleLbl="node1" presStyleIdx="0" presStyleCnt="3" custLinFactNeighborX="8585" custLinFactNeighborY="-477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251170-F10A-4F14-936B-94E85535E6E6}" type="pres">
      <dgm:prSet presAssocID="{51FD568F-B176-4EC6-AD10-4AB986E6687A}" presName="gear1srcNode" presStyleLbl="node1" presStyleIdx="0" presStyleCnt="3"/>
      <dgm:spPr/>
      <dgm:t>
        <a:bodyPr/>
        <a:lstStyle/>
        <a:p>
          <a:endParaRPr lang="ru-RU"/>
        </a:p>
      </dgm:t>
    </dgm:pt>
    <dgm:pt modelId="{604E8141-7173-42ED-8791-38039CBD70BC}" type="pres">
      <dgm:prSet presAssocID="{51FD568F-B176-4EC6-AD10-4AB986E6687A}" presName="gear1dstNode" presStyleLbl="node1" presStyleIdx="0" presStyleCnt="3"/>
      <dgm:spPr/>
      <dgm:t>
        <a:bodyPr/>
        <a:lstStyle/>
        <a:p>
          <a:endParaRPr lang="ru-RU"/>
        </a:p>
      </dgm:t>
    </dgm:pt>
    <dgm:pt modelId="{7ACAFF37-3DC1-4802-902C-43C920883561}" type="pres">
      <dgm:prSet presAssocID="{0F8A61A9-CD43-4957-87A2-81D153C0408A}" presName="gear2" presStyleLbl="node1" presStyleIdx="1" presStyleCnt="3" custLinFactNeighborX="3407" custLinFactNeighborY="461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9FDBB-0AD8-4E08-B4A0-BFC338A0E715}" type="pres">
      <dgm:prSet presAssocID="{0F8A61A9-CD43-4957-87A2-81D153C0408A}" presName="gear2srcNode" presStyleLbl="node1" presStyleIdx="1" presStyleCnt="3"/>
      <dgm:spPr/>
      <dgm:t>
        <a:bodyPr/>
        <a:lstStyle/>
        <a:p>
          <a:endParaRPr lang="ru-RU"/>
        </a:p>
      </dgm:t>
    </dgm:pt>
    <dgm:pt modelId="{9B6495E5-34F4-4C4B-A8B0-56296840E3B2}" type="pres">
      <dgm:prSet presAssocID="{0F8A61A9-CD43-4957-87A2-81D153C0408A}" presName="gear2dstNode" presStyleLbl="node1" presStyleIdx="1" presStyleCnt="3"/>
      <dgm:spPr/>
      <dgm:t>
        <a:bodyPr/>
        <a:lstStyle/>
        <a:p>
          <a:endParaRPr lang="ru-RU"/>
        </a:p>
      </dgm:t>
    </dgm:pt>
    <dgm:pt modelId="{FCF9AAB6-9668-4E6E-9756-27DDF22E8FE3}" type="pres">
      <dgm:prSet presAssocID="{7940EB4E-F391-4E3B-8B58-10A684170CFD}" presName="gear3" presStyleLbl="node1" presStyleIdx="2" presStyleCnt="3"/>
      <dgm:spPr/>
      <dgm:t>
        <a:bodyPr/>
        <a:lstStyle/>
        <a:p>
          <a:endParaRPr lang="ru-RU"/>
        </a:p>
      </dgm:t>
    </dgm:pt>
    <dgm:pt modelId="{6D83526C-3C1D-439C-9D26-0FC189EA1C74}" type="pres">
      <dgm:prSet presAssocID="{7940EB4E-F391-4E3B-8B58-10A684170CFD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35D38-4F72-4654-BCF9-2666179BB076}" type="pres">
      <dgm:prSet presAssocID="{7940EB4E-F391-4E3B-8B58-10A684170CFD}" presName="gear3srcNode" presStyleLbl="node1" presStyleIdx="2" presStyleCnt="3"/>
      <dgm:spPr/>
      <dgm:t>
        <a:bodyPr/>
        <a:lstStyle/>
        <a:p>
          <a:endParaRPr lang="ru-RU"/>
        </a:p>
      </dgm:t>
    </dgm:pt>
    <dgm:pt modelId="{FAD8C738-0CB1-49DE-AC62-E7E98B91FC19}" type="pres">
      <dgm:prSet presAssocID="{7940EB4E-F391-4E3B-8B58-10A684170CFD}" presName="gear3dstNode" presStyleLbl="node1" presStyleIdx="2" presStyleCnt="3"/>
      <dgm:spPr/>
      <dgm:t>
        <a:bodyPr/>
        <a:lstStyle/>
        <a:p>
          <a:endParaRPr lang="ru-RU"/>
        </a:p>
      </dgm:t>
    </dgm:pt>
    <dgm:pt modelId="{F76B08B0-D80F-49F5-A6E0-62C0CC1EB0C8}" type="pres">
      <dgm:prSet presAssocID="{3F2A9675-5DBB-451B-9C77-0B01C30DE8AE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C95E5BE8-160F-497B-B5FA-1EE9D7EE51E9}" type="pres">
      <dgm:prSet presAssocID="{A06A4354-453D-423D-A2CD-9A5C516BA595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B83C1061-FABE-4080-A07C-1ECD60F09D1F}" type="pres">
      <dgm:prSet presAssocID="{934B8412-E525-4F2B-AC0C-E335959AF0A7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C01FA2BD-BB27-4A00-807A-0247392E140B}" type="presOf" srcId="{0F8A61A9-CD43-4957-87A2-81D153C0408A}" destId="{7ACAFF37-3DC1-4802-902C-43C920883561}" srcOrd="0" destOrd="0" presId="urn:microsoft.com/office/officeart/2005/8/layout/gear1"/>
    <dgm:cxn modelId="{405834E4-44E7-4DF7-A612-D2D684210FAF}" type="presOf" srcId="{C874FD08-E168-475A-B4DD-2EF558B9CDDA}" destId="{38DEAB0F-BD08-486F-9E63-0AC46523F71E}" srcOrd="0" destOrd="0" presId="urn:microsoft.com/office/officeart/2005/8/layout/gear1"/>
    <dgm:cxn modelId="{B8DE5F5F-782B-4BA8-8409-C71C0E08D8A3}" srcId="{C874FD08-E168-475A-B4DD-2EF558B9CDDA}" destId="{0F8A61A9-CD43-4957-87A2-81D153C0408A}" srcOrd="1" destOrd="0" parTransId="{9CCFE34B-0E6F-42E8-86F3-BFBAECF92656}" sibTransId="{A06A4354-453D-423D-A2CD-9A5C516BA595}"/>
    <dgm:cxn modelId="{D093D156-BC1D-4671-AE7E-B552C0932674}" type="presOf" srcId="{51FD568F-B176-4EC6-AD10-4AB986E6687A}" destId="{604E8141-7173-42ED-8791-38039CBD70BC}" srcOrd="2" destOrd="0" presId="urn:microsoft.com/office/officeart/2005/8/layout/gear1"/>
    <dgm:cxn modelId="{468E5EEB-EFEE-469C-89FC-2444D02945F0}" type="presOf" srcId="{7940EB4E-F391-4E3B-8B58-10A684170CFD}" destId="{FAD8C738-0CB1-49DE-AC62-E7E98B91FC19}" srcOrd="3" destOrd="0" presId="urn:microsoft.com/office/officeart/2005/8/layout/gear1"/>
    <dgm:cxn modelId="{660B9183-95BE-48D0-8E03-1BF192BDC576}" type="presOf" srcId="{7940EB4E-F391-4E3B-8B58-10A684170CFD}" destId="{6D83526C-3C1D-439C-9D26-0FC189EA1C74}" srcOrd="1" destOrd="0" presId="urn:microsoft.com/office/officeart/2005/8/layout/gear1"/>
    <dgm:cxn modelId="{3339B786-E641-4D6F-BF97-C1D4F1CA83D5}" type="presOf" srcId="{51FD568F-B176-4EC6-AD10-4AB986E6687A}" destId="{71251170-F10A-4F14-936B-94E85535E6E6}" srcOrd="1" destOrd="0" presId="urn:microsoft.com/office/officeart/2005/8/layout/gear1"/>
    <dgm:cxn modelId="{ACB23612-F08C-4BDE-90D3-D8B8B966D17F}" type="presOf" srcId="{0F8A61A9-CD43-4957-87A2-81D153C0408A}" destId="{9B6495E5-34F4-4C4B-A8B0-56296840E3B2}" srcOrd="2" destOrd="0" presId="urn:microsoft.com/office/officeart/2005/8/layout/gear1"/>
    <dgm:cxn modelId="{3004C3B1-3523-4FD8-BBBB-EE5B7417D5BA}" type="presOf" srcId="{51FD568F-B176-4EC6-AD10-4AB986E6687A}" destId="{FCC956EE-9826-499D-9884-CC0DB5966100}" srcOrd="0" destOrd="0" presId="urn:microsoft.com/office/officeart/2005/8/layout/gear1"/>
    <dgm:cxn modelId="{0F4A8D57-287E-48E3-85FB-0F3E81BD3C8A}" type="presOf" srcId="{3F2A9675-5DBB-451B-9C77-0B01C30DE8AE}" destId="{F76B08B0-D80F-49F5-A6E0-62C0CC1EB0C8}" srcOrd="0" destOrd="0" presId="urn:microsoft.com/office/officeart/2005/8/layout/gear1"/>
    <dgm:cxn modelId="{41817DC3-0B97-4331-B416-EBFD01664EA6}" type="presOf" srcId="{7940EB4E-F391-4E3B-8B58-10A684170CFD}" destId="{E4035D38-4F72-4654-BCF9-2666179BB076}" srcOrd="2" destOrd="0" presId="urn:microsoft.com/office/officeart/2005/8/layout/gear1"/>
    <dgm:cxn modelId="{CBBCB1B2-64AB-4947-B777-A024E9D35306}" srcId="{C874FD08-E168-475A-B4DD-2EF558B9CDDA}" destId="{7940EB4E-F391-4E3B-8B58-10A684170CFD}" srcOrd="2" destOrd="0" parTransId="{B1205B07-2006-4E39-AE77-C3B5B30DEFDC}" sibTransId="{934B8412-E525-4F2B-AC0C-E335959AF0A7}"/>
    <dgm:cxn modelId="{1048631B-C714-403D-BDFB-0CC1731883AF}" type="presOf" srcId="{A06A4354-453D-423D-A2CD-9A5C516BA595}" destId="{C95E5BE8-160F-497B-B5FA-1EE9D7EE51E9}" srcOrd="0" destOrd="0" presId="urn:microsoft.com/office/officeart/2005/8/layout/gear1"/>
    <dgm:cxn modelId="{320C641A-E411-4FB9-A993-1D2A7258D838}" type="presOf" srcId="{0F8A61A9-CD43-4957-87A2-81D153C0408A}" destId="{1809FDBB-0AD8-4E08-B4A0-BFC338A0E715}" srcOrd="1" destOrd="0" presId="urn:microsoft.com/office/officeart/2005/8/layout/gear1"/>
    <dgm:cxn modelId="{8B4CA48C-64BD-40DF-A893-E1F1919E76D2}" srcId="{C874FD08-E168-475A-B4DD-2EF558B9CDDA}" destId="{51FD568F-B176-4EC6-AD10-4AB986E6687A}" srcOrd="0" destOrd="0" parTransId="{C8FBBE91-B4DB-4A74-A330-6382A6DE26AC}" sibTransId="{3F2A9675-5DBB-451B-9C77-0B01C30DE8AE}"/>
    <dgm:cxn modelId="{14461E96-DC54-406E-9754-CC207AF49F1E}" type="presOf" srcId="{934B8412-E525-4F2B-AC0C-E335959AF0A7}" destId="{B83C1061-FABE-4080-A07C-1ECD60F09D1F}" srcOrd="0" destOrd="0" presId="urn:microsoft.com/office/officeart/2005/8/layout/gear1"/>
    <dgm:cxn modelId="{A3292386-CE1D-44D0-9F45-DE51AF76FBC2}" type="presOf" srcId="{7940EB4E-F391-4E3B-8B58-10A684170CFD}" destId="{FCF9AAB6-9668-4E6E-9756-27DDF22E8FE3}" srcOrd="0" destOrd="0" presId="urn:microsoft.com/office/officeart/2005/8/layout/gear1"/>
    <dgm:cxn modelId="{AD418AF9-ED0E-41B4-86B0-80E49414A74F}" type="presParOf" srcId="{38DEAB0F-BD08-486F-9E63-0AC46523F71E}" destId="{FCC956EE-9826-499D-9884-CC0DB5966100}" srcOrd="0" destOrd="0" presId="urn:microsoft.com/office/officeart/2005/8/layout/gear1"/>
    <dgm:cxn modelId="{809C3DD4-0160-41DA-8A8D-6355F2B1FF79}" type="presParOf" srcId="{38DEAB0F-BD08-486F-9E63-0AC46523F71E}" destId="{71251170-F10A-4F14-936B-94E85535E6E6}" srcOrd="1" destOrd="0" presId="urn:microsoft.com/office/officeart/2005/8/layout/gear1"/>
    <dgm:cxn modelId="{F76927AE-D35F-4B57-BBEC-C45C82BF9FBF}" type="presParOf" srcId="{38DEAB0F-BD08-486F-9E63-0AC46523F71E}" destId="{604E8141-7173-42ED-8791-38039CBD70BC}" srcOrd="2" destOrd="0" presId="urn:microsoft.com/office/officeart/2005/8/layout/gear1"/>
    <dgm:cxn modelId="{54CE58C7-52A0-464D-A3B7-5DADF0C2F350}" type="presParOf" srcId="{38DEAB0F-BD08-486F-9E63-0AC46523F71E}" destId="{7ACAFF37-3DC1-4802-902C-43C920883561}" srcOrd="3" destOrd="0" presId="urn:microsoft.com/office/officeart/2005/8/layout/gear1"/>
    <dgm:cxn modelId="{D36EA910-8373-40EC-8965-677113421CCF}" type="presParOf" srcId="{38DEAB0F-BD08-486F-9E63-0AC46523F71E}" destId="{1809FDBB-0AD8-4E08-B4A0-BFC338A0E715}" srcOrd="4" destOrd="0" presId="urn:microsoft.com/office/officeart/2005/8/layout/gear1"/>
    <dgm:cxn modelId="{6F2A8A65-A264-4D27-B378-25980E7F0DCA}" type="presParOf" srcId="{38DEAB0F-BD08-486F-9E63-0AC46523F71E}" destId="{9B6495E5-34F4-4C4B-A8B0-56296840E3B2}" srcOrd="5" destOrd="0" presId="urn:microsoft.com/office/officeart/2005/8/layout/gear1"/>
    <dgm:cxn modelId="{DD200FA4-2DCC-460D-86BB-0756BF9C96D5}" type="presParOf" srcId="{38DEAB0F-BD08-486F-9E63-0AC46523F71E}" destId="{FCF9AAB6-9668-4E6E-9756-27DDF22E8FE3}" srcOrd="6" destOrd="0" presId="urn:microsoft.com/office/officeart/2005/8/layout/gear1"/>
    <dgm:cxn modelId="{3CE0254D-CEEF-4754-BBB2-999997A95E37}" type="presParOf" srcId="{38DEAB0F-BD08-486F-9E63-0AC46523F71E}" destId="{6D83526C-3C1D-439C-9D26-0FC189EA1C74}" srcOrd="7" destOrd="0" presId="urn:microsoft.com/office/officeart/2005/8/layout/gear1"/>
    <dgm:cxn modelId="{F33BDF1A-C251-4523-8B03-22F4AD255E22}" type="presParOf" srcId="{38DEAB0F-BD08-486F-9E63-0AC46523F71E}" destId="{E4035D38-4F72-4654-BCF9-2666179BB076}" srcOrd="8" destOrd="0" presId="urn:microsoft.com/office/officeart/2005/8/layout/gear1"/>
    <dgm:cxn modelId="{C07DFB87-E203-46F7-9818-D2EE2F4E0B93}" type="presParOf" srcId="{38DEAB0F-BD08-486F-9E63-0AC46523F71E}" destId="{FAD8C738-0CB1-49DE-AC62-E7E98B91FC19}" srcOrd="9" destOrd="0" presId="urn:microsoft.com/office/officeart/2005/8/layout/gear1"/>
    <dgm:cxn modelId="{66A94DD7-8B24-4BC9-A95B-45EB5317F8AC}" type="presParOf" srcId="{38DEAB0F-BD08-486F-9E63-0AC46523F71E}" destId="{F76B08B0-D80F-49F5-A6E0-62C0CC1EB0C8}" srcOrd="10" destOrd="0" presId="urn:microsoft.com/office/officeart/2005/8/layout/gear1"/>
    <dgm:cxn modelId="{86941ABA-F5CE-4298-BD55-A2E6BB717847}" type="presParOf" srcId="{38DEAB0F-BD08-486F-9E63-0AC46523F71E}" destId="{C95E5BE8-160F-497B-B5FA-1EE9D7EE51E9}" srcOrd="11" destOrd="0" presId="urn:microsoft.com/office/officeart/2005/8/layout/gear1"/>
    <dgm:cxn modelId="{47C5209F-AE3C-4BFA-BC27-ABF9B3EAD006}" type="presParOf" srcId="{38DEAB0F-BD08-486F-9E63-0AC46523F71E}" destId="{B83C1061-FABE-4080-A07C-1ECD60F09D1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20BAB0-8F60-4AB1-865F-F554D0D22BA5}" type="doc">
      <dgm:prSet loTypeId="urn:microsoft.com/office/officeart/2005/8/layout/hProcess9" loCatId="process" qsTypeId="urn:microsoft.com/office/officeart/2005/8/quickstyle/3d1" qsCatId="3D" csTypeId="urn:microsoft.com/office/officeart/2005/8/colors/accent6_4" csCatId="accent6" phldr="1"/>
      <dgm:spPr/>
    </dgm:pt>
    <dgm:pt modelId="{9D419F86-BF26-4615-911F-451EDAC6D04E}">
      <dgm:prSet phldrT="[Текст]"/>
      <dgm:spPr/>
      <dgm:t>
        <a:bodyPr/>
        <a:lstStyle/>
        <a:p>
          <a:r>
            <a:rPr lang="uk-UA" dirty="0" smtClean="0">
              <a:ln w="9525">
                <a:solidFill>
                  <a:schemeClr val="tx1"/>
                </a:solidFill>
              </a:ln>
              <a:solidFill>
                <a:srgbClr val="090139"/>
              </a:solidFill>
            </a:rPr>
            <a:t>пік соціально-культурного розвитку</a:t>
          </a:r>
          <a:endParaRPr lang="ru-RU" dirty="0">
            <a:ln w="9525">
              <a:solidFill>
                <a:schemeClr val="tx1"/>
              </a:solidFill>
            </a:ln>
            <a:solidFill>
              <a:srgbClr val="090139"/>
            </a:solidFill>
          </a:endParaRPr>
        </a:p>
      </dgm:t>
    </dgm:pt>
    <dgm:pt modelId="{C6D41956-05C4-4977-A9B6-4BA1580756E6}" type="parTrans" cxnId="{F11367E5-7F0A-44F7-8073-61DC279A4D1E}">
      <dgm:prSet/>
      <dgm:spPr/>
      <dgm:t>
        <a:bodyPr/>
        <a:lstStyle/>
        <a:p>
          <a:endParaRPr lang="ru-RU"/>
        </a:p>
      </dgm:t>
    </dgm:pt>
    <dgm:pt modelId="{0CED9B9E-0D08-46E1-BCD1-B123188C217C}" type="sibTrans" cxnId="{F11367E5-7F0A-44F7-8073-61DC279A4D1E}">
      <dgm:prSet/>
      <dgm:spPr/>
      <dgm:t>
        <a:bodyPr/>
        <a:lstStyle/>
        <a:p>
          <a:endParaRPr lang="ru-RU"/>
        </a:p>
      </dgm:t>
    </dgm:pt>
    <dgm:pt modelId="{180AFF46-1C21-49CE-B5F8-C6C35758F173}">
      <dgm:prSet/>
      <dgm:spPr/>
      <dgm:t>
        <a:bodyPr/>
        <a:lstStyle/>
        <a:p>
          <a:r>
            <a:rPr lang="uk-UA" dirty="0" smtClean="0">
              <a:ln w="6350">
                <a:solidFill>
                  <a:schemeClr val="tx1"/>
                </a:solidFill>
              </a:ln>
              <a:solidFill>
                <a:srgbClr val="090139"/>
              </a:solidFill>
            </a:rPr>
            <a:t>розвитку соціально-економічних відносин у епоху Київської Русі</a:t>
          </a:r>
          <a:endParaRPr lang="ru-RU" dirty="0">
            <a:ln w="6350">
              <a:solidFill>
                <a:schemeClr val="tx1"/>
              </a:solidFill>
            </a:ln>
            <a:solidFill>
              <a:srgbClr val="090139"/>
            </a:solidFill>
          </a:endParaRPr>
        </a:p>
      </dgm:t>
    </dgm:pt>
    <dgm:pt modelId="{A2BD4627-7727-420E-8C40-FCC8BB69E8CC}" type="parTrans" cxnId="{C4DE447C-646B-426B-A8EE-9B4144397A19}">
      <dgm:prSet/>
      <dgm:spPr/>
      <dgm:t>
        <a:bodyPr/>
        <a:lstStyle/>
        <a:p>
          <a:endParaRPr lang="ru-RU"/>
        </a:p>
      </dgm:t>
    </dgm:pt>
    <dgm:pt modelId="{53870DBE-5168-4FA3-9CC8-DA7445AC88F5}" type="sibTrans" cxnId="{C4DE447C-646B-426B-A8EE-9B4144397A19}">
      <dgm:prSet/>
      <dgm:spPr/>
      <dgm:t>
        <a:bodyPr/>
        <a:lstStyle/>
        <a:p>
          <a:endParaRPr lang="ru-RU"/>
        </a:p>
      </dgm:t>
    </dgm:pt>
    <dgm:pt modelId="{74312B62-87CC-475D-B496-0B4E7A89AE46}">
      <dgm:prSet/>
      <dgm:spPr/>
      <dgm:t>
        <a:bodyPr/>
        <a:lstStyle/>
        <a:p>
          <a:r>
            <a:rPr lang="uk-UA" dirty="0" smtClean="0">
              <a:ln w="6350">
                <a:solidFill>
                  <a:schemeClr val="tx1"/>
                </a:solidFill>
              </a:ln>
              <a:solidFill>
                <a:srgbClr val="090139"/>
              </a:solidFill>
            </a:rPr>
            <a:t>розвиток культури Київської Русі</a:t>
          </a:r>
          <a:endParaRPr lang="ru-RU" dirty="0">
            <a:ln w="6350">
              <a:solidFill>
                <a:schemeClr val="tx1"/>
              </a:solidFill>
            </a:ln>
            <a:solidFill>
              <a:srgbClr val="090139"/>
            </a:solidFill>
          </a:endParaRPr>
        </a:p>
      </dgm:t>
    </dgm:pt>
    <dgm:pt modelId="{112F6708-54AE-4E51-919D-1229357C16F3}" type="parTrans" cxnId="{2E520DCB-5091-48F0-BC3F-4B876D2777A9}">
      <dgm:prSet/>
      <dgm:spPr/>
      <dgm:t>
        <a:bodyPr/>
        <a:lstStyle/>
        <a:p>
          <a:endParaRPr lang="ru-RU"/>
        </a:p>
      </dgm:t>
    </dgm:pt>
    <dgm:pt modelId="{9FAFFA13-56AC-4542-B486-AF887F61445E}" type="sibTrans" cxnId="{2E520DCB-5091-48F0-BC3F-4B876D2777A9}">
      <dgm:prSet/>
      <dgm:spPr/>
      <dgm:t>
        <a:bodyPr/>
        <a:lstStyle/>
        <a:p>
          <a:endParaRPr lang="ru-RU"/>
        </a:p>
      </dgm:t>
    </dgm:pt>
    <dgm:pt modelId="{A9623677-2CB8-4688-B951-E67E2D611C87}" type="pres">
      <dgm:prSet presAssocID="{3220BAB0-8F60-4AB1-865F-F554D0D22BA5}" presName="CompostProcess" presStyleCnt="0">
        <dgm:presLayoutVars>
          <dgm:dir/>
          <dgm:resizeHandles val="exact"/>
        </dgm:presLayoutVars>
      </dgm:prSet>
      <dgm:spPr/>
    </dgm:pt>
    <dgm:pt modelId="{9A8D0A8C-2EF6-4BCB-9B34-3AA145E590CC}" type="pres">
      <dgm:prSet presAssocID="{3220BAB0-8F60-4AB1-865F-F554D0D22BA5}" presName="arrow" presStyleLbl="bgShp" presStyleIdx="0" presStyleCnt="1"/>
      <dgm:spPr/>
    </dgm:pt>
    <dgm:pt modelId="{E49C0622-5A72-4AA1-B4E6-42126E2162E0}" type="pres">
      <dgm:prSet presAssocID="{3220BAB0-8F60-4AB1-865F-F554D0D22BA5}" presName="linearProcess" presStyleCnt="0"/>
      <dgm:spPr/>
    </dgm:pt>
    <dgm:pt modelId="{5920A499-C21D-48C5-9D2D-A1C6B2EC719F}" type="pres">
      <dgm:prSet presAssocID="{180AFF46-1C21-49CE-B5F8-C6C35758F17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642390-4E89-4891-B3F9-F383E57C0758}" type="pres">
      <dgm:prSet presAssocID="{53870DBE-5168-4FA3-9CC8-DA7445AC88F5}" presName="sibTrans" presStyleCnt="0"/>
      <dgm:spPr/>
    </dgm:pt>
    <dgm:pt modelId="{209B9BCC-2AF6-497D-9E76-4B1ABA5FE523}" type="pres">
      <dgm:prSet presAssocID="{74312B62-87CC-475D-B496-0B4E7A89AE4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2328A4-B864-474A-87E1-46A242ABADED}" type="pres">
      <dgm:prSet presAssocID="{9FAFFA13-56AC-4542-B486-AF887F61445E}" presName="sibTrans" presStyleCnt="0"/>
      <dgm:spPr/>
    </dgm:pt>
    <dgm:pt modelId="{CDCE5E39-B4F0-4AFE-B595-489E19C4492A}" type="pres">
      <dgm:prSet presAssocID="{9D419F86-BF26-4615-911F-451EDAC6D04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520DCB-5091-48F0-BC3F-4B876D2777A9}" srcId="{3220BAB0-8F60-4AB1-865F-F554D0D22BA5}" destId="{74312B62-87CC-475D-B496-0B4E7A89AE46}" srcOrd="1" destOrd="0" parTransId="{112F6708-54AE-4E51-919D-1229357C16F3}" sibTransId="{9FAFFA13-56AC-4542-B486-AF887F61445E}"/>
    <dgm:cxn modelId="{C98154F3-7C14-4F8A-8AFF-0AD26CE9F02D}" type="presOf" srcId="{74312B62-87CC-475D-B496-0B4E7A89AE46}" destId="{209B9BCC-2AF6-497D-9E76-4B1ABA5FE523}" srcOrd="0" destOrd="0" presId="urn:microsoft.com/office/officeart/2005/8/layout/hProcess9"/>
    <dgm:cxn modelId="{F11367E5-7F0A-44F7-8073-61DC279A4D1E}" srcId="{3220BAB0-8F60-4AB1-865F-F554D0D22BA5}" destId="{9D419F86-BF26-4615-911F-451EDAC6D04E}" srcOrd="2" destOrd="0" parTransId="{C6D41956-05C4-4977-A9B6-4BA1580756E6}" sibTransId="{0CED9B9E-0D08-46E1-BCD1-B123188C217C}"/>
    <dgm:cxn modelId="{AF2DFCA1-DFAC-4095-AEE4-203754719017}" type="presOf" srcId="{9D419F86-BF26-4615-911F-451EDAC6D04E}" destId="{CDCE5E39-B4F0-4AFE-B595-489E19C4492A}" srcOrd="0" destOrd="0" presId="urn:microsoft.com/office/officeart/2005/8/layout/hProcess9"/>
    <dgm:cxn modelId="{34FCE092-5C5E-431B-BAB4-1EEF8C343F4B}" type="presOf" srcId="{3220BAB0-8F60-4AB1-865F-F554D0D22BA5}" destId="{A9623677-2CB8-4688-B951-E67E2D611C87}" srcOrd="0" destOrd="0" presId="urn:microsoft.com/office/officeart/2005/8/layout/hProcess9"/>
    <dgm:cxn modelId="{C4DE447C-646B-426B-A8EE-9B4144397A19}" srcId="{3220BAB0-8F60-4AB1-865F-F554D0D22BA5}" destId="{180AFF46-1C21-49CE-B5F8-C6C35758F173}" srcOrd="0" destOrd="0" parTransId="{A2BD4627-7727-420E-8C40-FCC8BB69E8CC}" sibTransId="{53870DBE-5168-4FA3-9CC8-DA7445AC88F5}"/>
    <dgm:cxn modelId="{07328348-DD0A-42E5-97BF-F048696043B0}" type="presOf" srcId="{180AFF46-1C21-49CE-B5F8-C6C35758F173}" destId="{5920A499-C21D-48C5-9D2D-A1C6B2EC719F}" srcOrd="0" destOrd="0" presId="urn:microsoft.com/office/officeart/2005/8/layout/hProcess9"/>
    <dgm:cxn modelId="{E516F613-E685-4728-9985-E4BFB87A6709}" type="presParOf" srcId="{A9623677-2CB8-4688-B951-E67E2D611C87}" destId="{9A8D0A8C-2EF6-4BCB-9B34-3AA145E590CC}" srcOrd="0" destOrd="0" presId="urn:microsoft.com/office/officeart/2005/8/layout/hProcess9"/>
    <dgm:cxn modelId="{1BCDC5BB-D845-4EFB-B8BC-CC643A4F74D9}" type="presParOf" srcId="{A9623677-2CB8-4688-B951-E67E2D611C87}" destId="{E49C0622-5A72-4AA1-B4E6-42126E2162E0}" srcOrd="1" destOrd="0" presId="urn:microsoft.com/office/officeart/2005/8/layout/hProcess9"/>
    <dgm:cxn modelId="{F2122A5F-4312-4D19-AB9E-B99B8B689050}" type="presParOf" srcId="{E49C0622-5A72-4AA1-B4E6-42126E2162E0}" destId="{5920A499-C21D-48C5-9D2D-A1C6B2EC719F}" srcOrd="0" destOrd="0" presId="urn:microsoft.com/office/officeart/2005/8/layout/hProcess9"/>
    <dgm:cxn modelId="{E84EA187-FF91-498B-ACD0-D6211ABD7306}" type="presParOf" srcId="{E49C0622-5A72-4AA1-B4E6-42126E2162E0}" destId="{ED642390-4E89-4891-B3F9-F383E57C0758}" srcOrd="1" destOrd="0" presId="urn:microsoft.com/office/officeart/2005/8/layout/hProcess9"/>
    <dgm:cxn modelId="{DA29A9CB-ACA0-4C62-BD0B-AEEBA4F39CCC}" type="presParOf" srcId="{E49C0622-5A72-4AA1-B4E6-42126E2162E0}" destId="{209B9BCC-2AF6-497D-9E76-4B1ABA5FE523}" srcOrd="2" destOrd="0" presId="urn:microsoft.com/office/officeart/2005/8/layout/hProcess9"/>
    <dgm:cxn modelId="{31A8E7AA-8DB1-41D2-A17C-14575AFDA500}" type="presParOf" srcId="{E49C0622-5A72-4AA1-B4E6-42126E2162E0}" destId="{3B2328A4-B864-474A-87E1-46A242ABADED}" srcOrd="3" destOrd="0" presId="urn:microsoft.com/office/officeart/2005/8/layout/hProcess9"/>
    <dgm:cxn modelId="{81BC450F-2418-4487-A756-D588BE1F3B00}" type="presParOf" srcId="{E49C0622-5A72-4AA1-B4E6-42126E2162E0}" destId="{CDCE5E39-B4F0-4AFE-B595-489E19C4492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756808-DDE8-4FD5-B399-1D74FAC9FF1A}" type="doc">
      <dgm:prSet loTypeId="urn:microsoft.com/office/officeart/2009/3/layout/PlusandMinus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3623C9F7-35BE-4A62-883A-D8D2762D801D}">
      <dgm:prSet phldrT="[Текст]" custT="1"/>
      <dgm:spPr/>
      <dgm:t>
        <a:bodyPr/>
        <a:lstStyle/>
        <a:p>
          <a:pPr algn="just"/>
          <a:r>
            <a:rPr lang="uk-UA" sz="1800" dirty="0" smtClean="0">
              <a:ln w="9525"/>
              <a:solidFill>
                <a:srgbClr val="090139"/>
              </a:solidFill>
            </a:rPr>
            <a:t>блискучі зразки художньо довершених творів літератури</a:t>
          </a:r>
        </a:p>
        <a:p>
          <a:pPr algn="just"/>
          <a:r>
            <a:rPr lang="uk-UA" sz="1800" dirty="0" smtClean="0">
              <a:ln w="9525"/>
              <a:solidFill>
                <a:srgbClr val="090139"/>
              </a:solidFill>
            </a:rPr>
            <a:t>_____________</a:t>
          </a:r>
        </a:p>
        <a:p>
          <a:pPr algn="just"/>
          <a:r>
            <a:rPr lang="uk-UA" sz="1800" dirty="0" smtClean="0">
              <a:ln w="9525"/>
              <a:solidFill>
                <a:srgbClr val="090139"/>
              </a:solidFill>
            </a:rPr>
            <a:t>літератури та мистецтва (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П.Тичина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М.Рильський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М.Хвильовий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Г.Косинка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М.Куліш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В.Підмогильний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О.Довженко</a:t>
          </a:r>
          <a:r>
            <a:rPr lang="uk-UA" sz="18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dirty="0" err="1" smtClean="0">
              <a:ln w="9525"/>
              <a:solidFill>
                <a:srgbClr val="090139"/>
              </a:solidFill>
            </a:rPr>
            <a:t>Л.Курбас</a:t>
          </a:r>
          <a:r>
            <a:rPr lang="uk-UA" sz="1800" dirty="0" smtClean="0">
              <a:ln w="9525"/>
              <a:solidFill>
                <a:srgbClr val="090139"/>
              </a:solidFill>
            </a:rPr>
            <a:t> та ін.</a:t>
          </a:r>
        </a:p>
        <a:p>
          <a:pPr algn="l"/>
          <a:endParaRPr lang="ru-RU" sz="1800" dirty="0"/>
        </a:p>
      </dgm:t>
    </dgm:pt>
    <dgm:pt modelId="{2E785B6C-BBA9-41EB-9AE9-1BE6B73AD2C9}" type="parTrans" cxnId="{41B2A7C2-2BE8-452A-AA13-A055B37D11C8}">
      <dgm:prSet/>
      <dgm:spPr/>
      <dgm:t>
        <a:bodyPr/>
        <a:lstStyle/>
        <a:p>
          <a:endParaRPr lang="ru-RU"/>
        </a:p>
      </dgm:t>
    </dgm:pt>
    <dgm:pt modelId="{AEA2A2C1-9AC1-44FC-8F62-9DFA1AF7295C}" type="sibTrans" cxnId="{41B2A7C2-2BE8-452A-AA13-A055B37D11C8}">
      <dgm:prSet/>
      <dgm:spPr/>
      <dgm:t>
        <a:bodyPr/>
        <a:lstStyle/>
        <a:p>
          <a:endParaRPr lang="ru-RU"/>
        </a:p>
      </dgm:t>
    </dgm:pt>
    <dgm:pt modelId="{031785AE-7888-4FA2-BB23-4E3E40D63197}">
      <dgm:prSet phldrT="[Текст]" custT="1"/>
      <dgm:spPr/>
      <dgm:t>
        <a:bodyPr/>
        <a:lstStyle/>
        <a:p>
          <a:pPr algn="just"/>
          <a:r>
            <a:rPr lang="uk-UA" sz="1800" dirty="0" smtClean="0">
              <a:ln w="9525"/>
              <a:solidFill>
                <a:srgbClr val="090139"/>
              </a:solidFill>
            </a:rPr>
            <a:t>занепад соціально-економічних відносин</a:t>
          </a:r>
        </a:p>
        <a:p>
          <a:pPr algn="just"/>
          <a:endParaRPr lang="uk-UA" sz="1800" dirty="0" smtClean="0">
            <a:ln w="9525"/>
            <a:solidFill>
              <a:srgbClr val="090139"/>
            </a:solidFill>
          </a:endParaRPr>
        </a:p>
        <a:p>
          <a:pPr algn="just"/>
          <a:r>
            <a:rPr lang="uk-UA" sz="1800" dirty="0" smtClean="0">
              <a:ln w="9525"/>
              <a:solidFill>
                <a:srgbClr val="090139"/>
              </a:solidFill>
            </a:rPr>
            <a:t>___________ </a:t>
          </a:r>
        </a:p>
        <a:p>
          <a:pPr algn="just"/>
          <a:r>
            <a:rPr lang="uk-UA" sz="1800" dirty="0" smtClean="0">
              <a:ln w="9525"/>
              <a:solidFill>
                <a:srgbClr val="090139"/>
              </a:solidFill>
            </a:rPr>
            <a:t>поразка національної революції в Україні 1917–1920</a:t>
          </a:r>
          <a:endParaRPr lang="ru-RU" sz="1800" dirty="0">
            <a:ln w="9525"/>
            <a:solidFill>
              <a:srgbClr val="090139"/>
            </a:solidFill>
          </a:endParaRPr>
        </a:p>
      </dgm:t>
    </dgm:pt>
    <dgm:pt modelId="{0D6E9B6C-EA13-4472-AC49-8F66BADCD109}" type="parTrans" cxnId="{6D53775B-FDE5-4C1D-97CD-01E10ACD2D22}">
      <dgm:prSet/>
      <dgm:spPr/>
      <dgm:t>
        <a:bodyPr/>
        <a:lstStyle/>
        <a:p>
          <a:endParaRPr lang="ru-RU"/>
        </a:p>
      </dgm:t>
    </dgm:pt>
    <dgm:pt modelId="{9970EE60-3FF7-4434-8D66-BC954A8386B0}" type="sibTrans" cxnId="{6D53775B-FDE5-4C1D-97CD-01E10ACD2D22}">
      <dgm:prSet/>
      <dgm:spPr/>
      <dgm:t>
        <a:bodyPr/>
        <a:lstStyle/>
        <a:p>
          <a:endParaRPr lang="ru-RU"/>
        </a:p>
      </dgm:t>
    </dgm:pt>
    <dgm:pt modelId="{DD572B50-437A-4BD4-9F34-5B5AB0A87F7F}">
      <dgm:prSet/>
      <dgm:spPr/>
      <dgm:t>
        <a:bodyPr/>
        <a:lstStyle/>
        <a:p>
          <a:endParaRPr lang="ru-RU"/>
        </a:p>
      </dgm:t>
    </dgm:pt>
    <dgm:pt modelId="{EBEF34A5-875D-47B5-8E71-895A37F6564E}" type="parTrans" cxnId="{1C54DFAE-4AF2-4242-B055-673C4B4BDEF8}">
      <dgm:prSet/>
      <dgm:spPr/>
      <dgm:t>
        <a:bodyPr/>
        <a:lstStyle/>
        <a:p>
          <a:endParaRPr lang="ru-RU"/>
        </a:p>
      </dgm:t>
    </dgm:pt>
    <dgm:pt modelId="{6EBACB41-ABCF-4A78-89D7-8047A6B3B83D}" type="sibTrans" cxnId="{1C54DFAE-4AF2-4242-B055-673C4B4BDEF8}">
      <dgm:prSet/>
      <dgm:spPr/>
      <dgm:t>
        <a:bodyPr/>
        <a:lstStyle/>
        <a:p>
          <a:endParaRPr lang="ru-RU"/>
        </a:p>
      </dgm:t>
    </dgm:pt>
    <dgm:pt modelId="{02AFA210-4300-45CB-B248-B195D8CC07A6}" type="pres">
      <dgm:prSet presAssocID="{17756808-DDE8-4FD5-B399-1D74FAC9FF1A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1EFE56-BF17-414D-914F-E7F568056B98}" type="pres">
      <dgm:prSet presAssocID="{17756808-DDE8-4FD5-B399-1D74FAC9FF1A}" presName="Background" presStyleLbl="bgImgPlace1" presStyleIdx="0" presStyleCnt="1"/>
      <dgm:spPr/>
    </dgm:pt>
    <dgm:pt modelId="{F6E62369-99B5-48A4-9C1D-D3CF38997D63}" type="pres">
      <dgm:prSet presAssocID="{17756808-DDE8-4FD5-B399-1D74FAC9FF1A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E68829-32ED-430F-8CAE-85A0DA6C1096}" type="pres">
      <dgm:prSet presAssocID="{17756808-DDE8-4FD5-B399-1D74FAC9FF1A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1D9DB-057D-4467-B06D-1BAE102D5180}" type="pres">
      <dgm:prSet presAssocID="{17756808-DDE8-4FD5-B399-1D74FAC9FF1A}" presName="Plus" presStyleLbl="alignNode1" presStyleIdx="0" presStyleCnt="2"/>
      <dgm:spPr/>
    </dgm:pt>
    <dgm:pt modelId="{30CC2052-9FE0-42C4-B7D3-8DE3AC15F6B0}" type="pres">
      <dgm:prSet presAssocID="{17756808-DDE8-4FD5-B399-1D74FAC9FF1A}" presName="Minus" presStyleLbl="alignNode1" presStyleIdx="1" presStyleCnt="2"/>
      <dgm:spPr/>
    </dgm:pt>
    <dgm:pt modelId="{A5DE662F-5883-4BF8-8D3A-808816941AB7}" type="pres">
      <dgm:prSet presAssocID="{17756808-DDE8-4FD5-B399-1D74FAC9FF1A}" presName="Divider" presStyleLbl="parChTrans1D1" presStyleIdx="0" presStyleCnt="1"/>
      <dgm:spPr/>
    </dgm:pt>
  </dgm:ptLst>
  <dgm:cxnLst>
    <dgm:cxn modelId="{FDDF194B-2EAA-4781-A9F4-47041F8D28F2}" type="presOf" srcId="{17756808-DDE8-4FD5-B399-1D74FAC9FF1A}" destId="{02AFA210-4300-45CB-B248-B195D8CC07A6}" srcOrd="0" destOrd="0" presId="urn:microsoft.com/office/officeart/2009/3/layout/PlusandMinus"/>
    <dgm:cxn modelId="{41B2A7C2-2BE8-452A-AA13-A055B37D11C8}" srcId="{17756808-DDE8-4FD5-B399-1D74FAC9FF1A}" destId="{3623C9F7-35BE-4A62-883A-D8D2762D801D}" srcOrd="0" destOrd="0" parTransId="{2E785B6C-BBA9-41EB-9AE9-1BE6B73AD2C9}" sibTransId="{AEA2A2C1-9AC1-44FC-8F62-9DFA1AF7295C}"/>
    <dgm:cxn modelId="{1C54DFAE-4AF2-4242-B055-673C4B4BDEF8}" srcId="{17756808-DDE8-4FD5-B399-1D74FAC9FF1A}" destId="{DD572B50-437A-4BD4-9F34-5B5AB0A87F7F}" srcOrd="2" destOrd="0" parTransId="{EBEF34A5-875D-47B5-8E71-895A37F6564E}" sibTransId="{6EBACB41-ABCF-4A78-89D7-8047A6B3B83D}"/>
    <dgm:cxn modelId="{6D53775B-FDE5-4C1D-97CD-01E10ACD2D22}" srcId="{17756808-DDE8-4FD5-B399-1D74FAC9FF1A}" destId="{031785AE-7888-4FA2-BB23-4E3E40D63197}" srcOrd="1" destOrd="0" parTransId="{0D6E9B6C-EA13-4472-AC49-8F66BADCD109}" sibTransId="{9970EE60-3FF7-4434-8D66-BC954A8386B0}"/>
    <dgm:cxn modelId="{19B850B8-FEB1-4352-AFCB-79E58B6246A0}" type="presOf" srcId="{3623C9F7-35BE-4A62-883A-D8D2762D801D}" destId="{F6E62369-99B5-48A4-9C1D-D3CF38997D63}" srcOrd="0" destOrd="0" presId="urn:microsoft.com/office/officeart/2009/3/layout/PlusandMinus"/>
    <dgm:cxn modelId="{1C8AAFFB-7348-43CE-8BB7-BC406DA23A98}" type="presOf" srcId="{031785AE-7888-4FA2-BB23-4E3E40D63197}" destId="{E9E68829-32ED-430F-8CAE-85A0DA6C1096}" srcOrd="0" destOrd="0" presId="urn:microsoft.com/office/officeart/2009/3/layout/PlusandMinus"/>
    <dgm:cxn modelId="{498B5F35-748A-493F-8FC2-2CA617561264}" type="presParOf" srcId="{02AFA210-4300-45CB-B248-B195D8CC07A6}" destId="{031EFE56-BF17-414D-914F-E7F568056B98}" srcOrd="0" destOrd="0" presId="urn:microsoft.com/office/officeart/2009/3/layout/PlusandMinus"/>
    <dgm:cxn modelId="{8FDCB922-D201-44B4-9492-DE7CDE9D3FD8}" type="presParOf" srcId="{02AFA210-4300-45CB-B248-B195D8CC07A6}" destId="{F6E62369-99B5-48A4-9C1D-D3CF38997D63}" srcOrd="1" destOrd="0" presId="urn:microsoft.com/office/officeart/2009/3/layout/PlusandMinus"/>
    <dgm:cxn modelId="{2DD73F8B-9D78-450E-BEE7-E871580C7C3E}" type="presParOf" srcId="{02AFA210-4300-45CB-B248-B195D8CC07A6}" destId="{E9E68829-32ED-430F-8CAE-85A0DA6C1096}" srcOrd="2" destOrd="0" presId="urn:microsoft.com/office/officeart/2009/3/layout/PlusandMinus"/>
    <dgm:cxn modelId="{A747C318-FA50-449E-AF26-6490DD0529D0}" type="presParOf" srcId="{02AFA210-4300-45CB-B248-B195D8CC07A6}" destId="{B181D9DB-057D-4467-B06D-1BAE102D5180}" srcOrd="3" destOrd="0" presId="urn:microsoft.com/office/officeart/2009/3/layout/PlusandMinus"/>
    <dgm:cxn modelId="{0EEC853D-0D9A-4F57-9787-F2CCFDDDDAC4}" type="presParOf" srcId="{02AFA210-4300-45CB-B248-B195D8CC07A6}" destId="{30CC2052-9FE0-42C4-B7D3-8DE3AC15F6B0}" srcOrd="4" destOrd="0" presId="urn:microsoft.com/office/officeart/2009/3/layout/PlusandMinus"/>
    <dgm:cxn modelId="{22D4EAEC-2C05-423F-AC77-BC1BD1FC58F7}" type="presParOf" srcId="{02AFA210-4300-45CB-B248-B195D8CC07A6}" destId="{A5DE662F-5883-4BF8-8D3A-808816941AB7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53E134-70CE-4E1D-88DB-739D53C5BF91}" type="doc">
      <dgm:prSet loTypeId="urn:microsoft.com/office/officeart/2005/8/layout/target1" loCatId="relationship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A376023A-0BEA-4A1B-ADCE-349D3B72C048}">
      <dgm:prSet phldrT="[Текст]"/>
      <dgm:spPr/>
      <dgm:t>
        <a:bodyPr/>
        <a:lstStyle/>
        <a:p>
          <a:r>
            <a:rPr lang="uk-UA" dirty="0" smtClean="0">
              <a:ln w="6350"/>
            </a:rPr>
            <a:t>розвиток літератури  -внутрішній фактор</a:t>
          </a:r>
          <a:endParaRPr lang="ru-RU" dirty="0">
            <a:ln w="6350"/>
          </a:endParaRPr>
        </a:p>
      </dgm:t>
    </dgm:pt>
    <dgm:pt modelId="{8846AB78-4279-45CC-934A-7DA998D2C714}" type="parTrans" cxnId="{166B7C93-2121-4F68-A587-8D07A0DD4957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BC2CD64-F939-4394-9F76-507FD6B8D237}" type="sibTrans" cxnId="{166B7C93-2121-4F68-A587-8D07A0DD4957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ED7D0235-3E16-40B1-A4DA-9C2714F6ED7B}">
      <dgm:prSet phldrT="[Текст]"/>
      <dgm:spPr/>
      <dgm:t>
        <a:bodyPr/>
        <a:lstStyle/>
        <a:p>
          <a:r>
            <a:rPr lang="uk-UA" smtClean="0">
              <a:ln w="9525"/>
            </a:rPr>
            <a:t>літературний процес</a:t>
          </a:r>
          <a:endParaRPr lang="ru-RU" dirty="0">
            <a:ln w="9525"/>
          </a:endParaRPr>
        </a:p>
      </dgm:t>
    </dgm:pt>
    <dgm:pt modelId="{627E47A6-E812-43EC-9444-1AFC60DEB45D}" type="parTrans" cxnId="{9DC63987-0A1C-41AB-A150-C2FB7DDFC61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497334A1-224C-482F-A01A-A70D57A19252}" type="sibTrans" cxnId="{9DC63987-0A1C-41AB-A150-C2FB7DDFC61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D73DACB1-4ADE-4002-82B1-57B2DA075AD0}">
      <dgm:prSet phldrT="[Текст]"/>
      <dgm:spPr/>
      <dgm:t>
        <a:bodyPr/>
        <a:lstStyle/>
        <a:p>
          <a:r>
            <a:rPr lang="uk-UA" smtClean="0">
              <a:ln w="6350"/>
            </a:rPr>
            <a:t>соціальна дійсність (економіка, політика) – зовнішній фактор </a:t>
          </a:r>
          <a:endParaRPr lang="ru-RU" dirty="0">
            <a:ln w="6350"/>
          </a:endParaRPr>
        </a:p>
      </dgm:t>
    </dgm:pt>
    <dgm:pt modelId="{E770A9D4-5B87-4D8B-95A3-962629126D5D}" type="parTrans" cxnId="{0BED0100-EBBF-4C70-BF37-8B2466C7C248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9905A007-ED89-4434-99D3-6B73FB9EBE00}" type="sibTrans" cxnId="{0BED0100-EBBF-4C70-BF37-8B2466C7C248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8A4D4A4-F70D-40DC-8B92-7598C60CD39C}" type="pres">
      <dgm:prSet presAssocID="{0B53E134-70CE-4E1D-88DB-739D53C5BF91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2B6132-ABAA-49F2-A1DE-383C0F5763BB}" type="pres">
      <dgm:prSet presAssocID="{A376023A-0BEA-4A1B-ADCE-349D3B72C048}" presName="circle1" presStyleLbl="lnNode1" presStyleIdx="0" presStyleCnt="3"/>
      <dgm:spPr/>
    </dgm:pt>
    <dgm:pt modelId="{484AD6B8-B4C0-48DD-AB83-2283A8CE1F84}" type="pres">
      <dgm:prSet presAssocID="{A376023A-0BEA-4A1B-ADCE-349D3B72C048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63D69-98D3-42D2-93F3-79E51641EA12}" type="pres">
      <dgm:prSet presAssocID="{A376023A-0BEA-4A1B-ADCE-349D3B72C048}" presName="line1" presStyleLbl="callout" presStyleIdx="0" presStyleCnt="6"/>
      <dgm:spPr/>
    </dgm:pt>
    <dgm:pt modelId="{581DD0C6-4028-4F78-B973-F2D34456B952}" type="pres">
      <dgm:prSet presAssocID="{A376023A-0BEA-4A1B-ADCE-349D3B72C048}" presName="d1" presStyleLbl="callout" presStyleIdx="1" presStyleCnt="6"/>
      <dgm:spPr/>
    </dgm:pt>
    <dgm:pt modelId="{2C262330-F222-4755-9677-2B18581BE751}" type="pres">
      <dgm:prSet presAssocID="{ED7D0235-3E16-40B1-A4DA-9C2714F6ED7B}" presName="circle2" presStyleLbl="lnNode1" presStyleIdx="1" presStyleCnt="3"/>
      <dgm:spPr/>
    </dgm:pt>
    <dgm:pt modelId="{54ED3DDF-BDD5-4305-A562-4A047FD6F789}" type="pres">
      <dgm:prSet presAssocID="{ED7D0235-3E16-40B1-A4DA-9C2714F6ED7B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46E1B9-E527-4D1B-AFFB-5FED2A7D7041}" type="pres">
      <dgm:prSet presAssocID="{ED7D0235-3E16-40B1-A4DA-9C2714F6ED7B}" presName="line2" presStyleLbl="callout" presStyleIdx="2" presStyleCnt="6"/>
      <dgm:spPr/>
    </dgm:pt>
    <dgm:pt modelId="{D02BB17E-0B2A-44D7-8DF1-0369A49A5604}" type="pres">
      <dgm:prSet presAssocID="{ED7D0235-3E16-40B1-A4DA-9C2714F6ED7B}" presName="d2" presStyleLbl="callout" presStyleIdx="3" presStyleCnt="6"/>
      <dgm:spPr/>
    </dgm:pt>
    <dgm:pt modelId="{B84837EB-C72C-4101-8716-E6E59C189813}" type="pres">
      <dgm:prSet presAssocID="{D73DACB1-4ADE-4002-82B1-57B2DA075AD0}" presName="circle3" presStyleLbl="lnNode1" presStyleIdx="2" presStyleCnt="3"/>
      <dgm:spPr/>
    </dgm:pt>
    <dgm:pt modelId="{315FCA00-8E7E-4377-A394-318C2A859AFB}" type="pres">
      <dgm:prSet presAssocID="{D73DACB1-4ADE-4002-82B1-57B2DA075AD0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17118-9EEA-47A6-8F07-AE6860A6743C}" type="pres">
      <dgm:prSet presAssocID="{D73DACB1-4ADE-4002-82B1-57B2DA075AD0}" presName="line3" presStyleLbl="callout" presStyleIdx="4" presStyleCnt="6"/>
      <dgm:spPr/>
    </dgm:pt>
    <dgm:pt modelId="{69D6BE8C-72DF-4377-A988-93591C70DAC6}" type="pres">
      <dgm:prSet presAssocID="{D73DACB1-4ADE-4002-82B1-57B2DA075AD0}" presName="d3" presStyleLbl="callout" presStyleIdx="5" presStyleCnt="6"/>
      <dgm:spPr/>
    </dgm:pt>
  </dgm:ptLst>
  <dgm:cxnLst>
    <dgm:cxn modelId="{D7BB0454-405C-442F-A0CD-838ACA7DBD0E}" type="presOf" srcId="{D73DACB1-4ADE-4002-82B1-57B2DA075AD0}" destId="{315FCA00-8E7E-4377-A394-318C2A859AFB}" srcOrd="0" destOrd="0" presId="urn:microsoft.com/office/officeart/2005/8/layout/target1"/>
    <dgm:cxn modelId="{166B7C93-2121-4F68-A587-8D07A0DD4957}" srcId="{0B53E134-70CE-4E1D-88DB-739D53C5BF91}" destId="{A376023A-0BEA-4A1B-ADCE-349D3B72C048}" srcOrd="0" destOrd="0" parTransId="{8846AB78-4279-45CC-934A-7DA998D2C714}" sibTransId="{FBC2CD64-F939-4394-9F76-507FD6B8D237}"/>
    <dgm:cxn modelId="{9DC63987-0A1C-41AB-A150-C2FB7DDFC612}" srcId="{0B53E134-70CE-4E1D-88DB-739D53C5BF91}" destId="{ED7D0235-3E16-40B1-A4DA-9C2714F6ED7B}" srcOrd="1" destOrd="0" parTransId="{627E47A6-E812-43EC-9444-1AFC60DEB45D}" sibTransId="{497334A1-224C-482F-A01A-A70D57A19252}"/>
    <dgm:cxn modelId="{8A028DCF-5911-4300-AF53-BD2046661136}" type="presOf" srcId="{A376023A-0BEA-4A1B-ADCE-349D3B72C048}" destId="{484AD6B8-B4C0-48DD-AB83-2283A8CE1F84}" srcOrd="0" destOrd="0" presId="urn:microsoft.com/office/officeart/2005/8/layout/target1"/>
    <dgm:cxn modelId="{C73BC949-614A-4356-91E7-57363E08B46E}" type="presOf" srcId="{ED7D0235-3E16-40B1-A4DA-9C2714F6ED7B}" destId="{54ED3DDF-BDD5-4305-A562-4A047FD6F789}" srcOrd="0" destOrd="0" presId="urn:microsoft.com/office/officeart/2005/8/layout/target1"/>
    <dgm:cxn modelId="{B77B70CB-E081-4346-9DF7-08510F95D6D4}" type="presOf" srcId="{0B53E134-70CE-4E1D-88DB-739D53C5BF91}" destId="{F8A4D4A4-F70D-40DC-8B92-7598C60CD39C}" srcOrd="0" destOrd="0" presId="urn:microsoft.com/office/officeart/2005/8/layout/target1"/>
    <dgm:cxn modelId="{0BED0100-EBBF-4C70-BF37-8B2466C7C248}" srcId="{0B53E134-70CE-4E1D-88DB-739D53C5BF91}" destId="{D73DACB1-4ADE-4002-82B1-57B2DA075AD0}" srcOrd="2" destOrd="0" parTransId="{E770A9D4-5B87-4D8B-95A3-962629126D5D}" sibTransId="{9905A007-ED89-4434-99D3-6B73FB9EBE00}"/>
    <dgm:cxn modelId="{94E37A44-28BA-4168-A5EF-02340A22F5CF}" type="presParOf" srcId="{F8A4D4A4-F70D-40DC-8B92-7598C60CD39C}" destId="{DD2B6132-ABAA-49F2-A1DE-383C0F5763BB}" srcOrd="0" destOrd="0" presId="urn:microsoft.com/office/officeart/2005/8/layout/target1"/>
    <dgm:cxn modelId="{A1AEC5E1-A69F-4C6A-B5C9-5FC6B08771FE}" type="presParOf" srcId="{F8A4D4A4-F70D-40DC-8B92-7598C60CD39C}" destId="{484AD6B8-B4C0-48DD-AB83-2283A8CE1F84}" srcOrd="1" destOrd="0" presId="urn:microsoft.com/office/officeart/2005/8/layout/target1"/>
    <dgm:cxn modelId="{70A0F194-88EB-469A-A781-C62C59196054}" type="presParOf" srcId="{F8A4D4A4-F70D-40DC-8B92-7598C60CD39C}" destId="{51463D69-98D3-42D2-93F3-79E51641EA12}" srcOrd="2" destOrd="0" presId="urn:microsoft.com/office/officeart/2005/8/layout/target1"/>
    <dgm:cxn modelId="{03ABECB9-1157-427A-8A53-0851E46F910F}" type="presParOf" srcId="{F8A4D4A4-F70D-40DC-8B92-7598C60CD39C}" destId="{581DD0C6-4028-4F78-B973-F2D34456B952}" srcOrd="3" destOrd="0" presId="urn:microsoft.com/office/officeart/2005/8/layout/target1"/>
    <dgm:cxn modelId="{7A70AA88-F8FD-4168-9712-E4C802FB0DBB}" type="presParOf" srcId="{F8A4D4A4-F70D-40DC-8B92-7598C60CD39C}" destId="{2C262330-F222-4755-9677-2B18581BE751}" srcOrd="4" destOrd="0" presId="urn:microsoft.com/office/officeart/2005/8/layout/target1"/>
    <dgm:cxn modelId="{59956898-ACE1-4D8C-B706-471C132C8E23}" type="presParOf" srcId="{F8A4D4A4-F70D-40DC-8B92-7598C60CD39C}" destId="{54ED3DDF-BDD5-4305-A562-4A047FD6F789}" srcOrd="5" destOrd="0" presId="urn:microsoft.com/office/officeart/2005/8/layout/target1"/>
    <dgm:cxn modelId="{1A6E3FA0-0623-4FB7-AEC8-50AD0392D54F}" type="presParOf" srcId="{F8A4D4A4-F70D-40DC-8B92-7598C60CD39C}" destId="{7946E1B9-E527-4D1B-AFFB-5FED2A7D7041}" srcOrd="6" destOrd="0" presId="urn:microsoft.com/office/officeart/2005/8/layout/target1"/>
    <dgm:cxn modelId="{4089F4FE-AF77-489B-AC4E-27209B86AAFD}" type="presParOf" srcId="{F8A4D4A4-F70D-40DC-8B92-7598C60CD39C}" destId="{D02BB17E-0B2A-44D7-8DF1-0369A49A5604}" srcOrd="7" destOrd="0" presId="urn:microsoft.com/office/officeart/2005/8/layout/target1"/>
    <dgm:cxn modelId="{4D6823D4-A300-4201-9D93-AB4F01332D64}" type="presParOf" srcId="{F8A4D4A4-F70D-40DC-8B92-7598C60CD39C}" destId="{B84837EB-C72C-4101-8716-E6E59C189813}" srcOrd="8" destOrd="0" presId="urn:microsoft.com/office/officeart/2005/8/layout/target1"/>
    <dgm:cxn modelId="{860725B6-1177-4FFA-AED5-0E624C6D16D7}" type="presParOf" srcId="{F8A4D4A4-F70D-40DC-8B92-7598C60CD39C}" destId="{315FCA00-8E7E-4377-A394-318C2A859AFB}" srcOrd="9" destOrd="0" presId="urn:microsoft.com/office/officeart/2005/8/layout/target1"/>
    <dgm:cxn modelId="{A4F158D1-18DB-4D6F-8163-75B59BEC5E93}" type="presParOf" srcId="{F8A4D4A4-F70D-40DC-8B92-7598C60CD39C}" destId="{54A17118-9EEA-47A6-8F07-AE6860A6743C}" srcOrd="10" destOrd="0" presId="urn:microsoft.com/office/officeart/2005/8/layout/target1"/>
    <dgm:cxn modelId="{BA64DF83-2498-4E78-9AC7-D2B1A9A99B02}" type="presParOf" srcId="{F8A4D4A4-F70D-40DC-8B92-7598C60CD39C}" destId="{69D6BE8C-72DF-4377-A988-93591C70DAC6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D8103D-9A18-4CE4-9614-03CDC928FCEE}" type="doc">
      <dgm:prSet loTypeId="urn:microsoft.com/office/officeart/2008/layout/AlternatingHexagons" loCatId="list" qsTypeId="urn:microsoft.com/office/officeart/2005/8/quickstyle/3d3" qsCatId="3D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8E06ADE8-7B58-4888-A9A4-5B35AD47F999}">
      <dgm:prSet phldrT="[Текст]" custT="1"/>
      <dgm:spPr/>
      <dgm:t>
        <a:bodyPr/>
        <a:lstStyle/>
        <a:p>
          <a:r>
            <a:rPr lang="uk-UA" sz="1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запозичення</a:t>
          </a:r>
          <a:endParaRPr lang="ru-RU" sz="14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gm:t>
    </dgm:pt>
    <dgm:pt modelId="{D884CF61-5CB4-45B3-803D-19DD4B36965C}" type="parTrans" cxnId="{335EEB3D-CBDC-4840-B934-788BE9B8BB35}">
      <dgm:prSet/>
      <dgm:spPr/>
      <dgm:t>
        <a:bodyPr/>
        <a:lstStyle/>
        <a:p>
          <a:endParaRPr lang="ru-RU"/>
        </a:p>
      </dgm:t>
    </dgm:pt>
    <dgm:pt modelId="{216B9ED6-8190-4C5A-A6A0-B9DC67BED31F}" type="sibTrans" cxnId="{335EEB3D-CBDC-4840-B934-788BE9B8BB3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варіації</a:t>
          </a:r>
          <a:endParaRPr lang="ru-RU" sz="1400" dirty="0" smtClean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pPr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dirty="0"/>
        </a:p>
      </dgm:t>
    </dgm:pt>
    <dgm:pt modelId="{39F73AA0-9297-477C-BBA9-C5F7A0E4F274}">
      <dgm:prSet phldrT="[Текст]" custT="1"/>
      <dgm:spPr/>
      <dgm:t>
        <a:bodyPr/>
        <a:lstStyle/>
        <a:p>
          <a:r>
            <a:rPr lang="uk-UA" sz="1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пародіювання</a:t>
          </a:r>
          <a:endParaRPr lang="ru-RU" sz="14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gm:t>
    </dgm:pt>
    <dgm:pt modelId="{7A5C052E-AE19-46FF-B661-529FF322DE7E}" type="parTrans" cxnId="{3D6362C7-08EA-4278-9D5E-8C3A9ED933E6}">
      <dgm:prSet/>
      <dgm:spPr/>
      <dgm:t>
        <a:bodyPr/>
        <a:lstStyle/>
        <a:p>
          <a:endParaRPr lang="ru-RU"/>
        </a:p>
      </dgm:t>
    </dgm:pt>
    <dgm:pt modelId="{419F7F20-A211-4413-BF9F-652AFCB64F8F}" type="sibTrans" cxnId="{3D6362C7-08EA-4278-9D5E-8C3A9ED933E6}">
      <dgm:prSet custT="1"/>
      <dgm:spPr/>
      <dgm:t>
        <a:bodyPr/>
        <a:lstStyle/>
        <a:p>
          <a:endParaRPr lang="ru-RU" sz="1800" dirty="0" smtClean="0"/>
        </a:p>
        <a:p>
          <a:r>
            <a:rPr lang="uk-UA" sz="1400" dirty="0" smtClean="0">
              <a:ln w="6350">
                <a:solidFill>
                  <a:schemeClr val="tx1"/>
                </a:solidFill>
              </a:ln>
            </a:rPr>
            <a:t>цитування</a:t>
          </a:r>
          <a:endParaRPr lang="ru-RU" sz="1400" dirty="0" smtClean="0">
            <a:ln w="6350">
              <a:solidFill>
                <a:schemeClr val="tx1"/>
              </a:solidFill>
            </a:ln>
          </a:endParaRPr>
        </a:p>
        <a:p>
          <a:endParaRPr lang="ru-RU" sz="1800" dirty="0"/>
        </a:p>
      </dgm:t>
    </dgm:pt>
    <dgm:pt modelId="{1082468D-9A4A-4CE5-BCFA-36F0A3199844}">
      <dgm:prSet phldrT="[Текст]"/>
      <dgm:spPr/>
      <dgm:t>
        <a:bodyPr/>
        <a:lstStyle/>
        <a:p>
          <a:endParaRPr lang="ru-RU" dirty="0"/>
        </a:p>
      </dgm:t>
    </dgm:pt>
    <dgm:pt modelId="{555C40B9-9B4B-40A1-ADA9-031FFBD319F1}" type="parTrans" cxnId="{3CBD12B5-C78E-419B-956D-977F7CBEB34C}">
      <dgm:prSet/>
      <dgm:spPr/>
      <dgm:t>
        <a:bodyPr/>
        <a:lstStyle/>
        <a:p>
          <a:endParaRPr lang="ru-RU"/>
        </a:p>
      </dgm:t>
    </dgm:pt>
    <dgm:pt modelId="{7014718F-A43E-49FF-A41A-0FD988A7436C}" type="sibTrans" cxnId="{3CBD12B5-C78E-419B-956D-977F7CBEB34C}">
      <dgm:prSet/>
      <dgm:spPr/>
      <dgm:t>
        <a:bodyPr/>
        <a:lstStyle/>
        <a:p>
          <a:endParaRPr lang="ru-RU"/>
        </a:p>
      </dgm:t>
    </dgm:pt>
    <dgm:pt modelId="{61099D52-2D6E-4FE4-877A-AC8713DDC67B}">
      <dgm:prSet/>
      <dgm:spPr/>
      <dgm:t>
        <a:bodyPr/>
        <a:lstStyle/>
        <a:p>
          <a:r>
            <a: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традиції і новаторство</a:t>
          </a:r>
          <a:endParaRPr lang="ru-RU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gm:t>
    </dgm:pt>
    <dgm:pt modelId="{A0D6C5CF-A2EB-41C1-9999-C75422FBCFCB}" type="parTrans" cxnId="{FB5F08F1-619E-40D5-A149-68B11B2D44EC}">
      <dgm:prSet/>
      <dgm:spPr/>
      <dgm:t>
        <a:bodyPr/>
        <a:lstStyle/>
        <a:p>
          <a:endParaRPr lang="ru-RU"/>
        </a:p>
      </dgm:t>
    </dgm:pt>
    <dgm:pt modelId="{807FFEFD-4BCA-446E-A974-BB9A04F2251B}" type="sibTrans" cxnId="{FB5F08F1-619E-40D5-A149-68B11B2D44EC}">
      <dgm:prSet custT="1"/>
      <dgm:spPr/>
      <dgm:t>
        <a:bodyPr/>
        <a:lstStyle/>
        <a:p>
          <a:endParaRPr lang="ru-RU" sz="1400" dirty="0" smtClean="0"/>
        </a:p>
        <a:p>
          <a:r>
            <a:rPr lang="uk-UA" sz="16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</a:rPr>
            <a:t>концентрації</a:t>
          </a:r>
          <a:endParaRPr lang="ru-RU" sz="1600" dirty="0" smtClean="0">
            <a:ln w="9525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endParaRPr lang="ru-RU" sz="1400" dirty="0"/>
        </a:p>
      </dgm:t>
    </dgm:pt>
    <dgm:pt modelId="{0D45F3A5-83A2-4DCF-B311-341D05AA2987}">
      <dgm:prSet custT="1"/>
      <dgm:spPr/>
      <dgm:t>
        <a:bodyPr/>
        <a:lstStyle/>
        <a:p>
          <a:r>
            <a:rPr lang="uk-UA" sz="1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відштовхування</a:t>
          </a:r>
          <a:endParaRPr lang="ru-RU" sz="14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gm:t>
    </dgm:pt>
    <dgm:pt modelId="{CA4A85D5-A604-48ED-88B9-B7BCDBCAA8CB}" type="parTrans" cxnId="{88DF0101-D7C7-411B-A0D7-060F0ADAB62B}">
      <dgm:prSet/>
      <dgm:spPr/>
      <dgm:t>
        <a:bodyPr/>
        <a:lstStyle/>
        <a:p>
          <a:endParaRPr lang="ru-RU"/>
        </a:p>
      </dgm:t>
    </dgm:pt>
    <dgm:pt modelId="{4999442F-E127-4DB4-8E64-53AAC480F32F}" type="sibTrans" cxnId="{88DF0101-D7C7-411B-A0D7-060F0ADAB62B}">
      <dgm:prSet/>
      <dgm:spPr/>
      <dgm:t>
        <a:bodyPr/>
        <a:lstStyle/>
        <a:p>
          <a:r>
            <a: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ремінісценції</a:t>
          </a:r>
          <a:endParaRPr lang="ru-RU" dirty="0" smtClean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endParaRPr lang="ru-RU" dirty="0"/>
        </a:p>
      </dgm:t>
    </dgm:pt>
    <dgm:pt modelId="{D03CC12A-9DAD-4862-BF13-4DC380A16496}">
      <dgm:prSet custT="1"/>
      <dgm:spPr/>
      <dgm:t>
        <a:bodyPr/>
        <a:lstStyle/>
        <a:p>
          <a:r>
            <a:rPr lang="uk-UA" sz="1400" dirty="0" smtClean="0">
              <a:ln w="3175">
                <a:solidFill>
                  <a:schemeClr val="tx1"/>
                </a:solidFill>
              </a:ln>
              <a:solidFill>
                <a:srgbClr val="000066"/>
              </a:solidFill>
            </a:rPr>
            <a:t>запозичення</a:t>
          </a:r>
          <a:endParaRPr lang="ru-RU" sz="1400" dirty="0">
            <a:ln w="3175">
              <a:solidFill>
                <a:schemeClr val="tx1"/>
              </a:solidFill>
            </a:ln>
            <a:solidFill>
              <a:srgbClr val="000066"/>
            </a:solidFill>
          </a:endParaRPr>
        </a:p>
      </dgm:t>
    </dgm:pt>
    <dgm:pt modelId="{B6CAEE3D-DF7D-472E-B138-7B2A8B7C961A}" type="parTrans" cxnId="{36649D50-1763-46CB-B1FF-E3F6D383F0F6}">
      <dgm:prSet/>
      <dgm:spPr/>
      <dgm:t>
        <a:bodyPr/>
        <a:lstStyle/>
        <a:p>
          <a:endParaRPr lang="ru-RU"/>
        </a:p>
      </dgm:t>
    </dgm:pt>
    <dgm:pt modelId="{FB553A8D-2880-4D13-B60F-9FE7A3FCF46D}" type="sibTrans" cxnId="{36649D50-1763-46CB-B1FF-E3F6D383F0F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епігонство</a:t>
          </a:r>
          <a:endParaRPr lang="ru-RU" sz="1400" dirty="0" smtClean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pPr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dirty="0"/>
        </a:p>
      </dgm:t>
    </dgm:pt>
    <dgm:pt modelId="{F82A2FDB-DF7C-451E-93C0-CABDDAE4D705}">
      <dgm:prSet phldrT="[Текст]"/>
      <dgm:spPr/>
      <dgm:t>
        <a:bodyPr/>
        <a:lstStyle/>
        <a:p>
          <a:endParaRPr lang="ru-RU" dirty="0"/>
        </a:p>
      </dgm:t>
    </dgm:pt>
    <dgm:pt modelId="{CE184147-2C39-4162-BD13-A2060B0E083E}" type="parTrans" cxnId="{D9DB4167-B8C7-440B-9727-90F0E5782344}">
      <dgm:prSet/>
      <dgm:spPr/>
      <dgm:t>
        <a:bodyPr/>
        <a:lstStyle/>
        <a:p>
          <a:endParaRPr lang="ru-RU"/>
        </a:p>
      </dgm:t>
    </dgm:pt>
    <dgm:pt modelId="{76FEEB31-A7FA-4AE5-ACB7-3E5C5DEBC933}" type="sibTrans" cxnId="{D9DB4167-B8C7-440B-9727-90F0E5782344}">
      <dgm:prSet/>
      <dgm:spPr/>
      <dgm:t>
        <a:bodyPr/>
        <a:lstStyle/>
        <a:p>
          <a:endParaRPr lang="ru-RU"/>
        </a:p>
      </dgm:t>
    </dgm:pt>
    <dgm:pt modelId="{8ADDCA89-9F7E-41DB-8019-C0750DA55FD9}">
      <dgm:prSet phldrT="[Текст]"/>
      <dgm:spPr/>
      <dgm:t>
        <a:bodyPr/>
        <a:lstStyle/>
        <a:p>
          <a:endParaRPr lang="ru-RU" dirty="0"/>
        </a:p>
      </dgm:t>
    </dgm:pt>
    <dgm:pt modelId="{28C7A3DD-4897-48CD-BF34-BD0B97FC1C8C}" type="parTrans" cxnId="{C62C2BC0-D472-4315-9EC5-BBAD8D7018FA}">
      <dgm:prSet/>
      <dgm:spPr/>
      <dgm:t>
        <a:bodyPr/>
        <a:lstStyle/>
        <a:p>
          <a:endParaRPr lang="ru-RU"/>
        </a:p>
      </dgm:t>
    </dgm:pt>
    <dgm:pt modelId="{6A9C84C2-461A-4A06-9EC4-09C60BC11D6D}" type="sibTrans" cxnId="{C62C2BC0-D472-4315-9EC5-BBAD8D7018FA}">
      <dgm:prSet/>
      <dgm:spPr/>
      <dgm:t>
        <a:bodyPr/>
        <a:lstStyle/>
        <a:p>
          <a:endParaRPr lang="ru-RU"/>
        </a:p>
      </dgm:t>
    </dgm:pt>
    <dgm:pt modelId="{BA6B17C4-6F8C-4B53-A07C-88ED9D7160E1}">
      <dgm:prSet phldrT="[Текст]"/>
      <dgm:spPr/>
      <dgm:t>
        <a:bodyPr/>
        <a:lstStyle/>
        <a:p>
          <a:endParaRPr lang="ru-RU" dirty="0"/>
        </a:p>
      </dgm:t>
    </dgm:pt>
    <dgm:pt modelId="{1D6291B5-DDAE-4776-A48D-F8ED006F6736}" type="parTrans" cxnId="{4607F983-6CE9-4DA0-8F7A-72949FDF11E8}">
      <dgm:prSet/>
      <dgm:spPr/>
      <dgm:t>
        <a:bodyPr/>
        <a:lstStyle/>
        <a:p>
          <a:endParaRPr lang="ru-RU"/>
        </a:p>
      </dgm:t>
    </dgm:pt>
    <dgm:pt modelId="{5E2A3BAF-56AE-4F74-B02D-25DC27D290CD}" type="sibTrans" cxnId="{4607F983-6CE9-4DA0-8F7A-72949FDF11E8}">
      <dgm:prSet/>
      <dgm:spPr/>
      <dgm:t>
        <a:bodyPr/>
        <a:lstStyle/>
        <a:p>
          <a:endParaRPr lang="ru-RU"/>
        </a:p>
      </dgm:t>
    </dgm:pt>
    <dgm:pt modelId="{95023D90-5B79-4E69-9926-D23FB7FDEE7D}">
      <dgm:prSet phldrT="[Текст]"/>
      <dgm:spPr/>
      <dgm:t>
        <a:bodyPr/>
        <a:lstStyle/>
        <a:p>
          <a:endParaRPr lang="ru-RU" dirty="0"/>
        </a:p>
      </dgm:t>
    </dgm:pt>
    <dgm:pt modelId="{C860F0DE-111F-4E21-8303-70B6BE6CF7AE}" type="parTrans" cxnId="{9ECD74EE-CA37-4D74-875A-BD96735BEA5B}">
      <dgm:prSet/>
      <dgm:spPr/>
      <dgm:t>
        <a:bodyPr/>
        <a:lstStyle/>
        <a:p>
          <a:endParaRPr lang="ru-RU"/>
        </a:p>
      </dgm:t>
    </dgm:pt>
    <dgm:pt modelId="{0075C0B9-204C-487F-BD4A-AA40B5F978E0}" type="sibTrans" cxnId="{9ECD74EE-CA37-4D74-875A-BD96735BEA5B}">
      <dgm:prSet/>
      <dgm:spPr/>
      <dgm:t>
        <a:bodyPr/>
        <a:lstStyle/>
        <a:p>
          <a:endParaRPr lang="ru-RU"/>
        </a:p>
      </dgm:t>
    </dgm:pt>
    <dgm:pt modelId="{8047AF3D-94A7-4DD8-9E40-7FA0E8DF55BE}">
      <dgm:prSet phldrT="[Текст]"/>
      <dgm:spPr/>
      <dgm:t>
        <a:bodyPr/>
        <a:lstStyle/>
        <a:p>
          <a:endParaRPr lang="ru-RU" dirty="0"/>
        </a:p>
      </dgm:t>
    </dgm:pt>
    <dgm:pt modelId="{AB97584E-9C78-4B32-B552-2EC4E06A2784}" type="parTrans" cxnId="{26F0B7FC-B1C1-4B2E-A98F-B1C1236FA0D1}">
      <dgm:prSet/>
      <dgm:spPr/>
      <dgm:t>
        <a:bodyPr/>
        <a:lstStyle/>
        <a:p>
          <a:endParaRPr lang="ru-RU"/>
        </a:p>
      </dgm:t>
    </dgm:pt>
    <dgm:pt modelId="{EFAACCF1-631F-4863-8D7F-642E940B6D09}" type="sibTrans" cxnId="{26F0B7FC-B1C1-4B2E-A98F-B1C1236FA0D1}">
      <dgm:prSet/>
      <dgm:spPr/>
      <dgm:t>
        <a:bodyPr/>
        <a:lstStyle/>
        <a:p>
          <a:endParaRPr lang="ru-RU"/>
        </a:p>
      </dgm:t>
    </dgm:pt>
    <dgm:pt modelId="{741F08F0-73E3-4FE7-884A-77DF7B734853}" type="pres">
      <dgm:prSet presAssocID="{8DD8103D-9A18-4CE4-9614-03CDC928FCEE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7DCF1FC-B3CE-4C04-8889-541A39C9A294}" type="pres">
      <dgm:prSet presAssocID="{61099D52-2D6E-4FE4-877A-AC8713DDC67B}" presName="composite" presStyleCnt="0"/>
      <dgm:spPr/>
    </dgm:pt>
    <dgm:pt modelId="{6AD6049B-1580-4A7F-BDD7-3EDAF437F734}" type="pres">
      <dgm:prSet presAssocID="{61099D52-2D6E-4FE4-877A-AC8713DDC67B}" presName="Parent1" presStyleLbl="node1" presStyleIdx="0" presStyleCnt="10" custScaleX="249616" custLinFactX="45377" custLinFactNeighborX="100000" custLinFactNeighborY="616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873BCB-50F6-4FEE-AF45-03C9E2D5303B}" type="pres">
      <dgm:prSet presAssocID="{61099D52-2D6E-4FE4-877A-AC8713DDC67B}" presName="Childtext1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334F6E95-88EA-4EC2-A683-FF5498C7CB78}" type="pres">
      <dgm:prSet presAssocID="{61099D52-2D6E-4FE4-877A-AC8713DDC67B}" presName="BalanceSpacing" presStyleCnt="0"/>
      <dgm:spPr/>
    </dgm:pt>
    <dgm:pt modelId="{08D26742-05EB-4B9B-9D6B-0D507DE12F2B}" type="pres">
      <dgm:prSet presAssocID="{61099D52-2D6E-4FE4-877A-AC8713DDC67B}" presName="BalanceSpacing1" presStyleCnt="0"/>
      <dgm:spPr/>
    </dgm:pt>
    <dgm:pt modelId="{89D3B147-3348-4D34-AA0D-775E2491357D}" type="pres">
      <dgm:prSet presAssocID="{807FFEFD-4BCA-446E-A974-BB9A04F2251B}" presName="Accent1Text" presStyleLbl="node1" presStyleIdx="1" presStyleCnt="10" custScaleX="293516"/>
      <dgm:spPr/>
      <dgm:t>
        <a:bodyPr/>
        <a:lstStyle/>
        <a:p>
          <a:endParaRPr lang="ru-RU"/>
        </a:p>
      </dgm:t>
    </dgm:pt>
    <dgm:pt modelId="{8E871782-E5E0-4D95-BF0E-065A54AF6CB5}" type="pres">
      <dgm:prSet presAssocID="{807FFEFD-4BCA-446E-A974-BB9A04F2251B}" presName="spaceBetweenRectangles" presStyleCnt="0"/>
      <dgm:spPr/>
    </dgm:pt>
    <dgm:pt modelId="{25AAC729-5FE6-41B1-8584-EA3CE037FD56}" type="pres">
      <dgm:prSet presAssocID="{8E06ADE8-7B58-4888-A9A4-5B35AD47F999}" presName="composite" presStyleCnt="0"/>
      <dgm:spPr/>
    </dgm:pt>
    <dgm:pt modelId="{C5205367-1F5F-4B7B-88E1-CE06B3A206F0}" type="pres">
      <dgm:prSet presAssocID="{8E06ADE8-7B58-4888-A9A4-5B35AD47F999}" presName="Parent1" presStyleLbl="node1" presStyleIdx="2" presStyleCnt="10" custScaleX="28641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4D18A6-3B70-4021-AAA4-4A57AC16F15C}" type="pres">
      <dgm:prSet presAssocID="{8E06ADE8-7B58-4888-A9A4-5B35AD47F999}" presName="Childtext1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932E6-073C-40AF-9B90-450824075C60}" type="pres">
      <dgm:prSet presAssocID="{8E06ADE8-7B58-4888-A9A4-5B35AD47F999}" presName="BalanceSpacing" presStyleCnt="0"/>
      <dgm:spPr/>
    </dgm:pt>
    <dgm:pt modelId="{E7594C12-CEAC-4209-B2D7-97F1075C7B69}" type="pres">
      <dgm:prSet presAssocID="{8E06ADE8-7B58-4888-A9A4-5B35AD47F999}" presName="BalanceSpacing1" presStyleCnt="0"/>
      <dgm:spPr/>
    </dgm:pt>
    <dgm:pt modelId="{A4464B91-9E17-4735-9F69-3497C85801DA}" type="pres">
      <dgm:prSet presAssocID="{216B9ED6-8190-4C5A-A6A0-B9DC67BED31F}" presName="Accent1Text" presStyleLbl="node1" presStyleIdx="3" presStyleCnt="10" custScaleX="213645" custLinFactX="13383" custLinFactNeighborX="100000" custLinFactNeighborY="8513"/>
      <dgm:spPr/>
      <dgm:t>
        <a:bodyPr/>
        <a:lstStyle/>
        <a:p>
          <a:endParaRPr lang="ru-RU"/>
        </a:p>
      </dgm:t>
    </dgm:pt>
    <dgm:pt modelId="{CB3E2295-F1C6-4B97-BFAD-D8108701E847}" type="pres">
      <dgm:prSet presAssocID="{216B9ED6-8190-4C5A-A6A0-B9DC67BED31F}" presName="spaceBetweenRectangles" presStyleCnt="0"/>
      <dgm:spPr/>
    </dgm:pt>
    <dgm:pt modelId="{277DF523-DA29-4BD0-B6FE-B99B3EABFC0B}" type="pres">
      <dgm:prSet presAssocID="{0D45F3A5-83A2-4DCF-B311-341D05AA2987}" presName="composite" presStyleCnt="0"/>
      <dgm:spPr/>
    </dgm:pt>
    <dgm:pt modelId="{33112C7F-6AAA-4209-AF0A-613CECCF273E}" type="pres">
      <dgm:prSet presAssocID="{0D45F3A5-83A2-4DCF-B311-341D05AA2987}" presName="Parent1" presStyleLbl="node1" presStyleIdx="4" presStyleCnt="10" custScaleX="285592" custLinFactX="42796" custLinFactNeighborX="100000" custLinFactNeighborY="-16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3915D-83A1-4813-8B12-83D82A1B458D}" type="pres">
      <dgm:prSet presAssocID="{0D45F3A5-83A2-4DCF-B311-341D05AA2987}" presName="Childtext1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56417088-D0AE-4D01-B06D-20B6A0679D9D}" type="pres">
      <dgm:prSet presAssocID="{0D45F3A5-83A2-4DCF-B311-341D05AA2987}" presName="BalanceSpacing" presStyleCnt="0"/>
      <dgm:spPr/>
    </dgm:pt>
    <dgm:pt modelId="{B9E97C5E-53A3-49D2-9190-B56A932825A9}" type="pres">
      <dgm:prSet presAssocID="{0D45F3A5-83A2-4DCF-B311-341D05AA2987}" presName="BalanceSpacing1" presStyleCnt="0"/>
      <dgm:spPr/>
    </dgm:pt>
    <dgm:pt modelId="{09230EE8-6536-416A-842B-54AA689C6BC0}" type="pres">
      <dgm:prSet presAssocID="{4999442F-E127-4DB4-8E64-53AAC480F32F}" presName="Accent1Text" presStyleLbl="node1" presStyleIdx="5" presStyleCnt="10" custScaleX="207576"/>
      <dgm:spPr/>
      <dgm:t>
        <a:bodyPr/>
        <a:lstStyle/>
        <a:p>
          <a:endParaRPr lang="ru-RU"/>
        </a:p>
      </dgm:t>
    </dgm:pt>
    <dgm:pt modelId="{7C0F93CA-0829-4101-9727-818520498BCB}" type="pres">
      <dgm:prSet presAssocID="{4999442F-E127-4DB4-8E64-53AAC480F32F}" presName="spaceBetweenRectangles" presStyleCnt="0"/>
      <dgm:spPr/>
    </dgm:pt>
    <dgm:pt modelId="{48348D96-1CE6-4D16-8E33-BAB72799F1B5}" type="pres">
      <dgm:prSet presAssocID="{D03CC12A-9DAD-4862-BF13-4DC380A16496}" presName="composite" presStyleCnt="0"/>
      <dgm:spPr/>
    </dgm:pt>
    <dgm:pt modelId="{542DFBB4-F8D9-420F-AD14-A9D4EA5D7EF1}" type="pres">
      <dgm:prSet presAssocID="{D03CC12A-9DAD-4862-BF13-4DC380A16496}" presName="Parent1" presStyleLbl="node1" presStyleIdx="6" presStyleCnt="10" custScaleX="28651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AD04C0-BE90-46F5-92C9-6BF92E73B5F5}" type="pres">
      <dgm:prSet presAssocID="{D03CC12A-9DAD-4862-BF13-4DC380A16496}" presName="Childtext1" presStyleLbl="revTx" presStyleIdx="3" presStyleCnt="5" custLinFactNeighborX="60552" custLinFactNeighborY="-11317">
        <dgm:presLayoutVars>
          <dgm:chMax val="0"/>
          <dgm:chPref val="0"/>
          <dgm:bulletEnabled val="1"/>
        </dgm:presLayoutVars>
      </dgm:prSet>
      <dgm:spPr/>
    </dgm:pt>
    <dgm:pt modelId="{E1B0F1E4-D97B-4B9D-BA27-7E108DBD3365}" type="pres">
      <dgm:prSet presAssocID="{D03CC12A-9DAD-4862-BF13-4DC380A16496}" presName="BalanceSpacing" presStyleCnt="0"/>
      <dgm:spPr/>
    </dgm:pt>
    <dgm:pt modelId="{7F81DCE6-8408-4EE5-B9E9-5310FEE0FB08}" type="pres">
      <dgm:prSet presAssocID="{D03CC12A-9DAD-4862-BF13-4DC380A16496}" presName="BalanceSpacing1" presStyleCnt="0"/>
      <dgm:spPr/>
    </dgm:pt>
    <dgm:pt modelId="{F0D41DF1-F3A2-4D26-8BAE-2E9D766F5691}" type="pres">
      <dgm:prSet presAssocID="{FB553A8D-2880-4D13-B60F-9FE7A3FCF46D}" presName="Accent1Text" presStyleLbl="node1" presStyleIdx="7" presStyleCnt="10" custScaleX="272403" custLinFactX="4134" custLinFactNeighborX="100000" custLinFactNeighborY="13210"/>
      <dgm:spPr/>
      <dgm:t>
        <a:bodyPr/>
        <a:lstStyle/>
        <a:p>
          <a:endParaRPr lang="ru-RU"/>
        </a:p>
      </dgm:t>
    </dgm:pt>
    <dgm:pt modelId="{BA87D272-C7D7-48FB-9631-4DE066EF6003}" type="pres">
      <dgm:prSet presAssocID="{FB553A8D-2880-4D13-B60F-9FE7A3FCF46D}" presName="spaceBetweenRectangles" presStyleCnt="0"/>
      <dgm:spPr/>
    </dgm:pt>
    <dgm:pt modelId="{53B0B9E9-E35F-402F-83DE-D88FA2256795}" type="pres">
      <dgm:prSet presAssocID="{39F73AA0-9297-477C-BBA9-C5F7A0E4F274}" presName="composite" presStyleCnt="0"/>
      <dgm:spPr/>
    </dgm:pt>
    <dgm:pt modelId="{6811A982-080C-4F7A-B70F-332B397DAEE7}" type="pres">
      <dgm:prSet presAssocID="{39F73AA0-9297-477C-BBA9-C5F7A0E4F274}" presName="Parent1" presStyleLbl="node1" presStyleIdx="8" presStyleCnt="10" custScaleX="344021" custLinFactX="2973" custLinFactNeighborX="100000" custLinFactNeighborY="173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C3C01-2C1E-4639-B8A0-43EAB3413AF9}" type="pres">
      <dgm:prSet presAssocID="{39F73AA0-9297-477C-BBA9-C5F7A0E4F274}" presName="Childtext1" presStyleLbl="revTx" presStyleIdx="4" presStyleCnt="5" custScaleX="110899" custScaleY="2542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52655D-00D7-4F05-A535-EE1C3A0D875E}" type="pres">
      <dgm:prSet presAssocID="{39F73AA0-9297-477C-BBA9-C5F7A0E4F274}" presName="BalanceSpacing" presStyleCnt="0"/>
      <dgm:spPr/>
    </dgm:pt>
    <dgm:pt modelId="{9339BC8F-1692-43E5-B525-476EDBFE4D13}" type="pres">
      <dgm:prSet presAssocID="{39F73AA0-9297-477C-BBA9-C5F7A0E4F274}" presName="BalanceSpacing1" presStyleCnt="0"/>
      <dgm:spPr/>
    </dgm:pt>
    <dgm:pt modelId="{0EB61F6F-3C77-49DD-809D-5D0E02D81186}" type="pres">
      <dgm:prSet presAssocID="{419F7F20-A211-4413-BF9F-652AFCB64F8F}" presName="Accent1Text" presStyleLbl="node1" presStyleIdx="9" presStyleCnt="10" custScaleX="300849" custScaleY="133910" custLinFactNeighborX="-98910" custLinFactNeighborY="-24922"/>
      <dgm:spPr/>
      <dgm:t>
        <a:bodyPr/>
        <a:lstStyle/>
        <a:p>
          <a:endParaRPr lang="ru-RU"/>
        </a:p>
      </dgm:t>
    </dgm:pt>
  </dgm:ptLst>
  <dgm:cxnLst>
    <dgm:cxn modelId="{8C8859D5-524B-4940-B660-2045690C5FF3}" type="presOf" srcId="{BA6B17C4-6F8C-4B53-A07C-88ED9D7160E1}" destId="{A53C3C01-2C1E-4639-B8A0-43EAB3413AF9}" srcOrd="0" destOrd="3" presId="urn:microsoft.com/office/officeart/2008/layout/AlternatingHexagons"/>
    <dgm:cxn modelId="{1530C21B-DD29-4105-99BD-8984AD225DDA}" type="presOf" srcId="{4999442F-E127-4DB4-8E64-53AAC480F32F}" destId="{09230EE8-6536-416A-842B-54AA689C6BC0}" srcOrd="0" destOrd="0" presId="urn:microsoft.com/office/officeart/2008/layout/AlternatingHexagons"/>
    <dgm:cxn modelId="{3765DCBC-7B63-49BB-B271-A7712B313900}" type="presOf" srcId="{8ADDCA89-9F7E-41DB-8019-C0750DA55FD9}" destId="{A53C3C01-2C1E-4639-B8A0-43EAB3413AF9}" srcOrd="0" destOrd="2" presId="urn:microsoft.com/office/officeart/2008/layout/AlternatingHexagons"/>
    <dgm:cxn modelId="{4607F983-6CE9-4DA0-8F7A-72949FDF11E8}" srcId="{39F73AA0-9297-477C-BBA9-C5F7A0E4F274}" destId="{BA6B17C4-6F8C-4B53-A07C-88ED9D7160E1}" srcOrd="3" destOrd="0" parTransId="{1D6291B5-DDAE-4776-A48D-F8ED006F6736}" sibTransId="{5E2A3BAF-56AE-4F74-B02D-25DC27D290CD}"/>
    <dgm:cxn modelId="{88DF0101-D7C7-411B-A0D7-060F0ADAB62B}" srcId="{8DD8103D-9A18-4CE4-9614-03CDC928FCEE}" destId="{0D45F3A5-83A2-4DCF-B311-341D05AA2987}" srcOrd="2" destOrd="0" parTransId="{CA4A85D5-A604-48ED-88B9-B7BCDBCAA8CB}" sibTransId="{4999442F-E127-4DB4-8E64-53AAC480F32F}"/>
    <dgm:cxn modelId="{3D6362C7-08EA-4278-9D5E-8C3A9ED933E6}" srcId="{8DD8103D-9A18-4CE4-9614-03CDC928FCEE}" destId="{39F73AA0-9297-477C-BBA9-C5F7A0E4F274}" srcOrd="4" destOrd="0" parTransId="{7A5C052E-AE19-46FF-B661-529FF322DE7E}" sibTransId="{419F7F20-A211-4413-BF9F-652AFCB64F8F}"/>
    <dgm:cxn modelId="{F7657F9E-11CA-4E24-823D-2A93553D7245}" type="presOf" srcId="{39F73AA0-9297-477C-BBA9-C5F7A0E4F274}" destId="{6811A982-080C-4F7A-B70F-332B397DAEE7}" srcOrd="0" destOrd="0" presId="urn:microsoft.com/office/officeart/2008/layout/AlternatingHexagons"/>
    <dgm:cxn modelId="{499FF44E-3CEE-4FF5-8D50-ACA5A8FF9899}" type="presOf" srcId="{8047AF3D-94A7-4DD8-9E40-7FA0E8DF55BE}" destId="{A53C3C01-2C1E-4639-B8A0-43EAB3413AF9}" srcOrd="0" destOrd="4" presId="urn:microsoft.com/office/officeart/2008/layout/AlternatingHexagons"/>
    <dgm:cxn modelId="{C561BAFD-69C8-44C1-ADF2-EC6715C6B719}" type="presOf" srcId="{8DD8103D-9A18-4CE4-9614-03CDC928FCEE}" destId="{741F08F0-73E3-4FE7-884A-77DF7B734853}" srcOrd="0" destOrd="0" presId="urn:microsoft.com/office/officeart/2008/layout/AlternatingHexagons"/>
    <dgm:cxn modelId="{FB5F08F1-619E-40D5-A149-68B11B2D44EC}" srcId="{8DD8103D-9A18-4CE4-9614-03CDC928FCEE}" destId="{61099D52-2D6E-4FE4-877A-AC8713DDC67B}" srcOrd="0" destOrd="0" parTransId="{A0D6C5CF-A2EB-41C1-9999-C75422FBCFCB}" sibTransId="{807FFEFD-4BCA-446E-A974-BB9A04F2251B}"/>
    <dgm:cxn modelId="{9ECD74EE-CA37-4D74-875A-BD96735BEA5B}" srcId="{39F73AA0-9297-477C-BBA9-C5F7A0E4F274}" destId="{95023D90-5B79-4E69-9926-D23FB7FDEE7D}" srcOrd="5" destOrd="0" parTransId="{C860F0DE-111F-4E21-8303-70B6BE6CF7AE}" sibTransId="{0075C0B9-204C-487F-BD4A-AA40B5F978E0}"/>
    <dgm:cxn modelId="{D9DB4167-B8C7-440B-9727-90F0E5782344}" srcId="{39F73AA0-9297-477C-BBA9-C5F7A0E4F274}" destId="{F82A2FDB-DF7C-451E-93C0-CABDDAE4D705}" srcOrd="1" destOrd="0" parTransId="{CE184147-2C39-4162-BD13-A2060B0E083E}" sibTransId="{76FEEB31-A7FA-4AE5-ACB7-3E5C5DEBC933}"/>
    <dgm:cxn modelId="{C62C2BC0-D472-4315-9EC5-BBAD8D7018FA}" srcId="{39F73AA0-9297-477C-BBA9-C5F7A0E4F274}" destId="{8ADDCA89-9F7E-41DB-8019-C0750DA55FD9}" srcOrd="2" destOrd="0" parTransId="{28C7A3DD-4897-48CD-BF34-BD0B97FC1C8C}" sibTransId="{6A9C84C2-461A-4A06-9EC4-09C60BC11D6D}"/>
    <dgm:cxn modelId="{3CBD12B5-C78E-419B-956D-977F7CBEB34C}" srcId="{39F73AA0-9297-477C-BBA9-C5F7A0E4F274}" destId="{1082468D-9A4A-4CE5-BCFA-36F0A3199844}" srcOrd="0" destOrd="0" parTransId="{555C40B9-9B4B-40A1-ADA9-031FFBD319F1}" sibTransId="{7014718F-A43E-49FF-A41A-0FD988A7436C}"/>
    <dgm:cxn modelId="{C3376ABF-5EF3-46FE-8FA1-50F85F798E8C}" type="presOf" srcId="{8E06ADE8-7B58-4888-A9A4-5B35AD47F999}" destId="{C5205367-1F5F-4B7B-88E1-CE06B3A206F0}" srcOrd="0" destOrd="0" presId="urn:microsoft.com/office/officeart/2008/layout/AlternatingHexagons"/>
    <dgm:cxn modelId="{36649D50-1763-46CB-B1FF-E3F6D383F0F6}" srcId="{8DD8103D-9A18-4CE4-9614-03CDC928FCEE}" destId="{D03CC12A-9DAD-4862-BF13-4DC380A16496}" srcOrd="3" destOrd="0" parTransId="{B6CAEE3D-DF7D-472E-B138-7B2A8B7C961A}" sibTransId="{FB553A8D-2880-4D13-B60F-9FE7A3FCF46D}"/>
    <dgm:cxn modelId="{26F0B7FC-B1C1-4B2E-A98F-B1C1236FA0D1}" srcId="{39F73AA0-9297-477C-BBA9-C5F7A0E4F274}" destId="{8047AF3D-94A7-4DD8-9E40-7FA0E8DF55BE}" srcOrd="4" destOrd="0" parTransId="{AB97584E-9C78-4B32-B552-2EC4E06A2784}" sibTransId="{EFAACCF1-631F-4863-8D7F-642E940B6D09}"/>
    <dgm:cxn modelId="{403B229D-EF62-4650-BC62-3551639A5028}" type="presOf" srcId="{419F7F20-A211-4413-BF9F-652AFCB64F8F}" destId="{0EB61F6F-3C77-49DD-809D-5D0E02D81186}" srcOrd="0" destOrd="0" presId="urn:microsoft.com/office/officeart/2008/layout/AlternatingHexagons"/>
    <dgm:cxn modelId="{564F478E-CFEB-4E64-92E4-BB078F05A374}" type="presOf" srcId="{D03CC12A-9DAD-4862-BF13-4DC380A16496}" destId="{542DFBB4-F8D9-420F-AD14-A9D4EA5D7EF1}" srcOrd="0" destOrd="0" presId="urn:microsoft.com/office/officeart/2008/layout/AlternatingHexagons"/>
    <dgm:cxn modelId="{353B0655-1999-4063-AE36-260019A39B5E}" type="presOf" srcId="{1082468D-9A4A-4CE5-BCFA-36F0A3199844}" destId="{A53C3C01-2C1E-4639-B8A0-43EAB3413AF9}" srcOrd="0" destOrd="0" presId="urn:microsoft.com/office/officeart/2008/layout/AlternatingHexagons"/>
    <dgm:cxn modelId="{E6768A13-BB75-4BD7-A3D4-39C6EB3580A2}" type="presOf" srcId="{F82A2FDB-DF7C-451E-93C0-CABDDAE4D705}" destId="{A53C3C01-2C1E-4639-B8A0-43EAB3413AF9}" srcOrd="0" destOrd="1" presId="urn:microsoft.com/office/officeart/2008/layout/AlternatingHexagons"/>
    <dgm:cxn modelId="{3B4C3059-1572-4681-BB8F-16F3E1FFF4AF}" type="presOf" srcId="{807FFEFD-4BCA-446E-A974-BB9A04F2251B}" destId="{89D3B147-3348-4D34-AA0D-775E2491357D}" srcOrd="0" destOrd="0" presId="urn:microsoft.com/office/officeart/2008/layout/AlternatingHexagons"/>
    <dgm:cxn modelId="{C06D5D00-F09F-4975-9489-3C8B3291095C}" type="presOf" srcId="{FB553A8D-2880-4D13-B60F-9FE7A3FCF46D}" destId="{F0D41DF1-F3A2-4D26-8BAE-2E9D766F5691}" srcOrd="0" destOrd="0" presId="urn:microsoft.com/office/officeart/2008/layout/AlternatingHexagons"/>
    <dgm:cxn modelId="{1F77C54F-B6C0-4D2A-9BF0-3E3BF80F8BF4}" type="presOf" srcId="{61099D52-2D6E-4FE4-877A-AC8713DDC67B}" destId="{6AD6049B-1580-4A7F-BDD7-3EDAF437F734}" srcOrd="0" destOrd="0" presId="urn:microsoft.com/office/officeart/2008/layout/AlternatingHexagons"/>
    <dgm:cxn modelId="{335EEB3D-CBDC-4840-B934-788BE9B8BB35}" srcId="{8DD8103D-9A18-4CE4-9614-03CDC928FCEE}" destId="{8E06ADE8-7B58-4888-A9A4-5B35AD47F999}" srcOrd="1" destOrd="0" parTransId="{D884CF61-5CB4-45B3-803D-19DD4B36965C}" sibTransId="{216B9ED6-8190-4C5A-A6A0-B9DC67BED31F}"/>
    <dgm:cxn modelId="{2E160D69-86B0-47E8-B1D6-53CEBB1A4FE3}" type="presOf" srcId="{216B9ED6-8190-4C5A-A6A0-B9DC67BED31F}" destId="{A4464B91-9E17-4735-9F69-3497C85801DA}" srcOrd="0" destOrd="0" presId="urn:microsoft.com/office/officeart/2008/layout/AlternatingHexagons"/>
    <dgm:cxn modelId="{5CC677EB-5B1B-46F9-968C-95FCAB01C1C7}" type="presOf" srcId="{95023D90-5B79-4E69-9926-D23FB7FDEE7D}" destId="{A53C3C01-2C1E-4639-B8A0-43EAB3413AF9}" srcOrd="0" destOrd="5" presId="urn:microsoft.com/office/officeart/2008/layout/AlternatingHexagons"/>
    <dgm:cxn modelId="{3603AA33-1D73-4876-902E-75E359AFD6B9}" type="presOf" srcId="{0D45F3A5-83A2-4DCF-B311-341D05AA2987}" destId="{33112C7F-6AAA-4209-AF0A-613CECCF273E}" srcOrd="0" destOrd="0" presId="urn:microsoft.com/office/officeart/2008/layout/AlternatingHexagons"/>
    <dgm:cxn modelId="{F21FB782-E5D3-4339-94AE-C48106D78FA9}" type="presParOf" srcId="{741F08F0-73E3-4FE7-884A-77DF7B734853}" destId="{67DCF1FC-B3CE-4C04-8889-541A39C9A294}" srcOrd="0" destOrd="0" presId="urn:microsoft.com/office/officeart/2008/layout/AlternatingHexagons"/>
    <dgm:cxn modelId="{27FF23A2-3841-4F6D-8C69-73166457A764}" type="presParOf" srcId="{67DCF1FC-B3CE-4C04-8889-541A39C9A294}" destId="{6AD6049B-1580-4A7F-BDD7-3EDAF437F734}" srcOrd="0" destOrd="0" presId="urn:microsoft.com/office/officeart/2008/layout/AlternatingHexagons"/>
    <dgm:cxn modelId="{34DBFBBD-2FC0-46B4-AAEF-2399BA748843}" type="presParOf" srcId="{67DCF1FC-B3CE-4C04-8889-541A39C9A294}" destId="{5B873BCB-50F6-4FEE-AF45-03C9E2D5303B}" srcOrd="1" destOrd="0" presId="urn:microsoft.com/office/officeart/2008/layout/AlternatingHexagons"/>
    <dgm:cxn modelId="{5E0DC798-510C-475E-88D1-F03916EA85EE}" type="presParOf" srcId="{67DCF1FC-B3CE-4C04-8889-541A39C9A294}" destId="{334F6E95-88EA-4EC2-A683-FF5498C7CB78}" srcOrd="2" destOrd="0" presId="urn:microsoft.com/office/officeart/2008/layout/AlternatingHexagons"/>
    <dgm:cxn modelId="{019F0677-6C9E-4F50-8A31-E9DA64599651}" type="presParOf" srcId="{67DCF1FC-B3CE-4C04-8889-541A39C9A294}" destId="{08D26742-05EB-4B9B-9D6B-0D507DE12F2B}" srcOrd="3" destOrd="0" presId="urn:microsoft.com/office/officeart/2008/layout/AlternatingHexagons"/>
    <dgm:cxn modelId="{F0AF80EF-DB0B-43D4-853C-FCD580491F40}" type="presParOf" srcId="{67DCF1FC-B3CE-4C04-8889-541A39C9A294}" destId="{89D3B147-3348-4D34-AA0D-775E2491357D}" srcOrd="4" destOrd="0" presId="urn:microsoft.com/office/officeart/2008/layout/AlternatingHexagons"/>
    <dgm:cxn modelId="{83F052F8-0FB7-41F6-AEBD-BE15A084C87D}" type="presParOf" srcId="{741F08F0-73E3-4FE7-884A-77DF7B734853}" destId="{8E871782-E5E0-4D95-BF0E-065A54AF6CB5}" srcOrd="1" destOrd="0" presId="urn:microsoft.com/office/officeart/2008/layout/AlternatingHexagons"/>
    <dgm:cxn modelId="{06CC4F6C-66A7-4C68-9362-949781161121}" type="presParOf" srcId="{741F08F0-73E3-4FE7-884A-77DF7B734853}" destId="{25AAC729-5FE6-41B1-8584-EA3CE037FD56}" srcOrd="2" destOrd="0" presId="urn:microsoft.com/office/officeart/2008/layout/AlternatingHexagons"/>
    <dgm:cxn modelId="{EA8658FC-1523-4418-A7A9-3D08CB14E8C8}" type="presParOf" srcId="{25AAC729-5FE6-41B1-8584-EA3CE037FD56}" destId="{C5205367-1F5F-4B7B-88E1-CE06B3A206F0}" srcOrd="0" destOrd="0" presId="urn:microsoft.com/office/officeart/2008/layout/AlternatingHexagons"/>
    <dgm:cxn modelId="{60D5CF0F-6444-4CF3-A4C1-74659A66B26A}" type="presParOf" srcId="{25AAC729-5FE6-41B1-8584-EA3CE037FD56}" destId="{FF4D18A6-3B70-4021-AAA4-4A57AC16F15C}" srcOrd="1" destOrd="0" presId="urn:microsoft.com/office/officeart/2008/layout/AlternatingHexagons"/>
    <dgm:cxn modelId="{C9109886-3849-4D29-BA4A-305560B7B357}" type="presParOf" srcId="{25AAC729-5FE6-41B1-8584-EA3CE037FD56}" destId="{A2B932E6-073C-40AF-9B90-450824075C60}" srcOrd="2" destOrd="0" presId="urn:microsoft.com/office/officeart/2008/layout/AlternatingHexagons"/>
    <dgm:cxn modelId="{6470A49D-B7A1-457C-AAE5-E9695B341950}" type="presParOf" srcId="{25AAC729-5FE6-41B1-8584-EA3CE037FD56}" destId="{E7594C12-CEAC-4209-B2D7-97F1075C7B69}" srcOrd="3" destOrd="0" presId="urn:microsoft.com/office/officeart/2008/layout/AlternatingHexagons"/>
    <dgm:cxn modelId="{321DB57C-5C77-4787-BA05-C04B538E8A43}" type="presParOf" srcId="{25AAC729-5FE6-41B1-8584-EA3CE037FD56}" destId="{A4464B91-9E17-4735-9F69-3497C85801DA}" srcOrd="4" destOrd="0" presId="urn:microsoft.com/office/officeart/2008/layout/AlternatingHexagons"/>
    <dgm:cxn modelId="{388EDBC3-DE43-4B30-AA44-9006C63A48F8}" type="presParOf" srcId="{741F08F0-73E3-4FE7-884A-77DF7B734853}" destId="{CB3E2295-F1C6-4B97-BFAD-D8108701E847}" srcOrd="3" destOrd="0" presId="urn:microsoft.com/office/officeart/2008/layout/AlternatingHexagons"/>
    <dgm:cxn modelId="{0200ADD0-0C60-429C-95E0-27788C353121}" type="presParOf" srcId="{741F08F0-73E3-4FE7-884A-77DF7B734853}" destId="{277DF523-DA29-4BD0-B6FE-B99B3EABFC0B}" srcOrd="4" destOrd="0" presId="urn:microsoft.com/office/officeart/2008/layout/AlternatingHexagons"/>
    <dgm:cxn modelId="{DF8C86BD-78F3-43FC-A1CA-822EC5F1CDB2}" type="presParOf" srcId="{277DF523-DA29-4BD0-B6FE-B99B3EABFC0B}" destId="{33112C7F-6AAA-4209-AF0A-613CECCF273E}" srcOrd="0" destOrd="0" presId="urn:microsoft.com/office/officeart/2008/layout/AlternatingHexagons"/>
    <dgm:cxn modelId="{94750F39-5312-4571-AE00-B9BC4C485133}" type="presParOf" srcId="{277DF523-DA29-4BD0-B6FE-B99B3EABFC0B}" destId="{6B13915D-83A1-4813-8B12-83D82A1B458D}" srcOrd="1" destOrd="0" presId="urn:microsoft.com/office/officeart/2008/layout/AlternatingHexagons"/>
    <dgm:cxn modelId="{2AB11C48-5542-41D9-B542-E1D00D9CDE0B}" type="presParOf" srcId="{277DF523-DA29-4BD0-B6FE-B99B3EABFC0B}" destId="{56417088-D0AE-4D01-B06D-20B6A0679D9D}" srcOrd="2" destOrd="0" presId="urn:microsoft.com/office/officeart/2008/layout/AlternatingHexagons"/>
    <dgm:cxn modelId="{9E0FCF8A-AB9C-4455-97CF-FD87642584F2}" type="presParOf" srcId="{277DF523-DA29-4BD0-B6FE-B99B3EABFC0B}" destId="{B9E97C5E-53A3-49D2-9190-B56A932825A9}" srcOrd="3" destOrd="0" presId="urn:microsoft.com/office/officeart/2008/layout/AlternatingHexagons"/>
    <dgm:cxn modelId="{A1EFD2D6-6F09-4E3E-AFBA-959733C86A51}" type="presParOf" srcId="{277DF523-DA29-4BD0-B6FE-B99B3EABFC0B}" destId="{09230EE8-6536-416A-842B-54AA689C6BC0}" srcOrd="4" destOrd="0" presId="urn:microsoft.com/office/officeart/2008/layout/AlternatingHexagons"/>
    <dgm:cxn modelId="{85B1F1DF-7893-4619-97DD-76D90AE7B380}" type="presParOf" srcId="{741F08F0-73E3-4FE7-884A-77DF7B734853}" destId="{7C0F93CA-0829-4101-9727-818520498BCB}" srcOrd="5" destOrd="0" presId="urn:microsoft.com/office/officeart/2008/layout/AlternatingHexagons"/>
    <dgm:cxn modelId="{FF97F691-6FAD-423C-8290-1AD4BF7C14A7}" type="presParOf" srcId="{741F08F0-73E3-4FE7-884A-77DF7B734853}" destId="{48348D96-1CE6-4D16-8E33-BAB72799F1B5}" srcOrd="6" destOrd="0" presId="urn:microsoft.com/office/officeart/2008/layout/AlternatingHexagons"/>
    <dgm:cxn modelId="{56993275-AAB0-4C8A-9BC3-D2E7A84A2DF4}" type="presParOf" srcId="{48348D96-1CE6-4D16-8E33-BAB72799F1B5}" destId="{542DFBB4-F8D9-420F-AD14-A9D4EA5D7EF1}" srcOrd="0" destOrd="0" presId="urn:microsoft.com/office/officeart/2008/layout/AlternatingHexagons"/>
    <dgm:cxn modelId="{804E2248-9405-4E9A-A89B-FA6644B278E6}" type="presParOf" srcId="{48348D96-1CE6-4D16-8E33-BAB72799F1B5}" destId="{F7AD04C0-BE90-46F5-92C9-6BF92E73B5F5}" srcOrd="1" destOrd="0" presId="urn:microsoft.com/office/officeart/2008/layout/AlternatingHexagons"/>
    <dgm:cxn modelId="{2D0FAEA0-7153-477F-BA05-FA679FBF0EA0}" type="presParOf" srcId="{48348D96-1CE6-4D16-8E33-BAB72799F1B5}" destId="{E1B0F1E4-D97B-4B9D-BA27-7E108DBD3365}" srcOrd="2" destOrd="0" presId="urn:microsoft.com/office/officeart/2008/layout/AlternatingHexagons"/>
    <dgm:cxn modelId="{0D898A3E-23CF-4E61-B5BC-63F24F4271DD}" type="presParOf" srcId="{48348D96-1CE6-4D16-8E33-BAB72799F1B5}" destId="{7F81DCE6-8408-4EE5-B9E9-5310FEE0FB08}" srcOrd="3" destOrd="0" presId="urn:microsoft.com/office/officeart/2008/layout/AlternatingHexagons"/>
    <dgm:cxn modelId="{738507AD-6F5A-4B86-8D63-3A7AC9248C8D}" type="presParOf" srcId="{48348D96-1CE6-4D16-8E33-BAB72799F1B5}" destId="{F0D41DF1-F3A2-4D26-8BAE-2E9D766F5691}" srcOrd="4" destOrd="0" presId="urn:microsoft.com/office/officeart/2008/layout/AlternatingHexagons"/>
    <dgm:cxn modelId="{A312A70F-4117-49A7-B731-D3FB2AD68392}" type="presParOf" srcId="{741F08F0-73E3-4FE7-884A-77DF7B734853}" destId="{BA87D272-C7D7-48FB-9631-4DE066EF6003}" srcOrd="7" destOrd="0" presId="urn:microsoft.com/office/officeart/2008/layout/AlternatingHexagons"/>
    <dgm:cxn modelId="{E59CB60F-14D8-436D-ADEB-C054E23D70EF}" type="presParOf" srcId="{741F08F0-73E3-4FE7-884A-77DF7B734853}" destId="{53B0B9E9-E35F-402F-83DE-D88FA2256795}" srcOrd="8" destOrd="0" presId="urn:microsoft.com/office/officeart/2008/layout/AlternatingHexagons"/>
    <dgm:cxn modelId="{089FDCE4-D09C-4CA9-854B-9DAAB8D13CFA}" type="presParOf" srcId="{53B0B9E9-E35F-402F-83DE-D88FA2256795}" destId="{6811A982-080C-4F7A-B70F-332B397DAEE7}" srcOrd="0" destOrd="0" presId="urn:microsoft.com/office/officeart/2008/layout/AlternatingHexagons"/>
    <dgm:cxn modelId="{5A501DE1-6C1B-4EA2-B41B-1F3AAA83B429}" type="presParOf" srcId="{53B0B9E9-E35F-402F-83DE-D88FA2256795}" destId="{A53C3C01-2C1E-4639-B8A0-43EAB3413AF9}" srcOrd="1" destOrd="0" presId="urn:microsoft.com/office/officeart/2008/layout/AlternatingHexagons"/>
    <dgm:cxn modelId="{2FCC9AB8-022B-4392-80B0-602C104BF6CE}" type="presParOf" srcId="{53B0B9E9-E35F-402F-83DE-D88FA2256795}" destId="{5D52655D-00D7-4F05-A535-EE1C3A0D875E}" srcOrd="2" destOrd="0" presId="urn:microsoft.com/office/officeart/2008/layout/AlternatingHexagons"/>
    <dgm:cxn modelId="{A173C4AD-9DA1-402C-B06E-E8BA35BCF53B}" type="presParOf" srcId="{53B0B9E9-E35F-402F-83DE-D88FA2256795}" destId="{9339BC8F-1692-43E5-B525-476EDBFE4D13}" srcOrd="3" destOrd="0" presId="urn:microsoft.com/office/officeart/2008/layout/AlternatingHexagons"/>
    <dgm:cxn modelId="{1E8F5F52-6C82-4A0C-A063-AC65A605AF4F}" type="presParOf" srcId="{53B0B9E9-E35F-402F-83DE-D88FA2256795}" destId="{0EB61F6F-3C77-49DD-809D-5D0E02D81186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956EE-9826-499D-9884-CC0DB5966100}">
      <dsp:nvSpPr>
        <dsp:cNvPr id="0" name=""/>
        <dsp:cNvSpPr/>
      </dsp:nvSpPr>
      <dsp:spPr>
        <a:xfrm>
          <a:off x="3311176" y="1983260"/>
          <a:ext cx="2574286" cy="2574286"/>
        </a:xfrm>
        <a:prstGeom prst="gear9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rgbClr val="090139"/>
              </a:solidFill>
            </a:rPr>
            <a:t>соціально-економічні причини</a:t>
          </a:r>
          <a:endParaRPr lang="ru-RU" sz="1600" kern="1200" dirty="0">
            <a:solidFill>
              <a:srgbClr val="090139"/>
            </a:solidFill>
          </a:endParaRPr>
        </a:p>
      </dsp:txBody>
      <dsp:txXfrm>
        <a:off x="3828722" y="2586274"/>
        <a:ext cx="1539194" cy="1323236"/>
      </dsp:txXfrm>
    </dsp:sp>
    <dsp:sp modelId="{7ACAFF37-3DC1-4802-902C-43C920883561}">
      <dsp:nvSpPr>
        <dsp:cNvPr id="0" name=""/>
        <dsp:cNvSpPr/>
      </dsp:nvSpPr>
      <dsp:spPr>
        <a:xfrm>
          <a:off x="1656193" y="1584168"/>
          <a:ext cx="1872208" cy="1872208"/>
        </a:xfrm>
        <a:prstGeom prst="gear6">
          <a:avLst/>
        </a:prstGeom>
        <a:solidFill>
          <a:schemeClr val="accent6">
            <a:shade val="50000"/>
            <a:hueOff val="-9185"/>
            <a:satOff val="-4965"/>
            <a:lumOff val="2829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>
              <a:solidFill>
                <a:srgbClr val="090139"/>
              </a:solidFill>
            </a:rPr>
            <a:t>внутрішні </a:t>
          </a:r>
          <a:r>
            <a:rPr lang="uk-UA" sz="1300" kern="1200" dirty="0" err="1" smtClean="0">
              <a:solidFill>
                <a:srgbClr val="090139"/>
              </a:solidFill>
            </a:rPr>
            <a:t>закономір</a:t>
          </a:r>
          <a:endParaRPr lang="uk-UA" sz="1300" kern="1200" dirty="0" smtClean="0">
            <a:solidFill>
              <a:srgbClr val="090139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err="1" smtClean="0">
              <a:solidFill>
                <a:srgbClr val="090139"/>
              </a:solidFill>
            </a:rPr>
            <a:t>ності</a:t>
          </a:r>
          <a:r>
            <a:rPr lang="uk-UA" sz="1300" kern="1200" dirty="0" smtClean="0">
              <a:solidFill>
                <a:srgbClr val="090139"/>
              </a:solidFill>
            </a:rPr>
            <a:t> руху мистецтва</a:t>
          </a:r>
          <a:r>
            <a:rPr lang="uk-UA" sz="1200" kern="1200" dirty="0" smtClean="0">
              <a:solidFill>
                <a:srgbClr val="090139"/>
              </a:solidFill>
            </a:rPr>
            <a:t> </a:t>
          </a:r>
          <a:endParaRPr lang="ru-RU" sz="1200" kern="1200" dirty="0">
            <a:solidFill>
              <a:srgbClr val="090139"/>
            </a:solidFill>
          </a:endParaRPr>
        </a:p>
      </dsp:txBody>
      <dsp:txXfrm>
        <a:off x="2127527" y="2058351"/>
        <a:ext cx="929540" cy="923842"/>
      </dsp:txXfrm>
    </dsp:sp>
    <dsp:sp modelId="{FCF9AAB6-9668-4E6E-9756-27DDF22E8FE3}">
      <dsp:nvSpPr>
        <dsp:cNvPr id="0" name=""/>
        <dsp:cNvSpPr/>
      </dsp:nvSpPr>
      <dsp:spPr>
        <a:xfrm rot="20700000">
          <a:off x="2641035" y="206133"/>
          <a:ext cx="1834381" cy="1834381"/>
        </a:xfrm>
        <a:prstGeom prst="gear6">
          <a:avLst/>
        </a:prstGeom>
        <a:solidFill>
          <a:schemeClr val="accent6">
            <a:shade val="50000"/>
            <a:hueOff val="-9185"/>
            <a:satOff val="-4965"/>
            <a:lumOff val="2829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rgbClr val="090139"/>
              </a:solidFill>
            </a:rPr>
            <a:t>Літератур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rgbClr val="090139"/>
              </a:solidFill>
            </a:rPr>
            <a:t>ний процес</a:t>
          </a:r>
          <a:endParaRPr lang="ru-RU" sz="1400" kern="1200" dirty="0">
            <a:solidFill>
              <a:srgbClr val="090139"/>
            </a:solidFill>
          </a:endParaRPr>
        </a:p>
      </dsp:txBody>
      <dsp:txXfrm rot="-20700000">
        <a:off x="3043368" y="608467"/>
        <a:ext cx="1029714" cy="1029714"/>
      </dsp:txXfrm>
    </dsp:sp>
    <dsp:sp modelId="{F76B08B0-D80F-49F5-A6E0-62C0CC1EB0C8}">
      <dsp:nvSpPr>
        <dsp:cNvPr id="0" name=""/>
        <dsp:cNvSpPr/>
      </dsp:nvSpPr>
      <dsp:spPr>
        <a:xfrm>
          <a:off x="2897599" y="1714717"/>
          <a:ext cx="3295086" cy="3295086"/>
        </a:xfrm>
        <a:prstGeom prst="circularArrow">
          <a:avLst>
            <a:gd name="adj1" fmla="val 4687"/>
            <a:gd name="adj2" fmla="val 299029"/>
            <a:gd name="adj3" fmla="val 2526674"/>
            <a:gd name="adj4" fmla="val 15838823"/>
            <a:gd name="adj5" fmla="val 5469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5E5BE8-160F-497B-B5FA-1EE9D7EE51E9}">
      <dsp:nvSpPr>
        <dsp:cNvPr id="0" name=""/>
        <dsp:cNvSpPr/>
      </dsp:nvSpPr>
      <dsp:spPr>
        <a:xfrm>
          <a:off x="1260843" y="1081430"/>
          <a:ext cx="2394085" cy="239408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6">
            <a:shade val="90000"/>
            <a:hueOff val="-9169"/>
            <a:satOff val="-4693"/>
            <a:lumOff val="2161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3C1061-FABE-4080-A07C-1ECD60F09D1F}">
      <dsp:nvSpPr>
        <dsp:cNvPr id="0" name=""/>
        <dsp:cNvSpPr/>
      </dsp:nvSpPr>
      <dsp:spPr>
        <a:xfrm>
          <a:off x="2216723" y="-197751"/>
          <a:ext cx="2581306" cy="258130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6">
            <a:shade val="90000"/>
            <a:hueOff val="-9169"/>
            <a:satOff val="-4693"/>
            <a:lumOff val="2161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D0A8C-2EF6-4BCB-9B34-3AA145E590CC}">
      <dsp:nvSpPr>
        <dsp:cNvPr id="0" name=""/>
        <dsp:cNvSpPr/>
      </dsp:nvSpPr>
      <dsp:spPr>
        <a:xfrm>
          <a:off x="610267" y="0"/>
          <a:ext cx="6916368" cy="5544616"/>
        </a:xfrm>
        <a:prstGeom prst="rightArrow">
          <a:avLst/>
        </a:prstGeom>
        <a:gradFill rotWithShape="0">
          <a:gsLst>
            <a:gs pos="0">
              <a:schemeClr val="accent6">
                <a:tint val="55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tint val="55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tint val="55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920A499-C21D-48C5-9D2D-A1C6B2EC719F}">
      <dsp:nvSpPr>
        <dsp:cNvPr id="0" name=""/>
        <dsp:cNvSpPr/>
      </dsp:nvSpPr>
      <dsp:spPr>
        <a:xfrm>
          <a:off x="275732" y="1663384"/>
          <a:ext cx="2441071" cy="2217846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>
              <a:ln w="6350">
                <a:solidFill>
                  <a:schemeClr val="tx1"/>
                </a:solidFill>
              </a:ln>
              <a:solidFill>
                <a:srgbClr val="090139"/>
              </a:solidFill>
            </a:rPr>
            <a:t>розвитку соціально-економічних відносин у епоху Київської Русі</a:t>
          </a:r>
          <a:endParaRPr lang="ru-RU" sz="2100" kern="1200" dirty="0">
            <a:ln w="6350">
              <a:solidFill>
                <a:schemeClr val="tx1"/>
              </a:solidFill>
            </a:ln>
            <a:solidFill>
              <a:srgbClr val="090139"/>
            </a:solidFill>
          </a:endParaRPr>
        </a:p>
      </dsp:txBody>
      <dsp:txXfrm>
        <a:off x="383998" y="1771650"/>
        <a:ext cx="2224539" cy="2001314"/>
      </dsp:txXfrm>
    </dsp:sp>
    <dsp:sp modelId="{209B9BCC-2AF6-497D-9E76-4B1ABA5FE523}">
      <dsp:nvSpPr>
        <dsp:cNvPr id="0" name=""/>
        <dsp:cNvSpPr/>
      </dsp:nvSpPr>
      <dsp:spPr>
        <a:xfrm>
          <a:off x="2847916" y="1663384"/>
          <a:ext cx="2441071" cy="2217846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9185"/>
                <a:satOff val="-4965"/>
                <a:lumOff val="28293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9185"/>
                <a:satOff val="-4965"/>
                <a:lumOff val="28293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9185"/>
                <a:satOff val="-4965"/>
                <a:lumOff val="2829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>
              <a:ln w="6350">
                <a:solidFill>
                  <a:schemeClr val="tx1"/>
                </a:solidFill>
              </a:ln>
              <a:solidFill>
                <a:srgbClr val="090139"/>
              </a:solidFill>
            </a:rPr>
            <a:t>розвиток культури Київської Русі</a:t>
          </a:r>
          <a:endParaRPr lang="ru-RU" sz="2100" kern="1200" dirty="0">
            <a:ln w="6350">
              <a:solidFill>
                <a:schemeClr val="tx1"/>
              </a:solidFill>
            </a:ln>
            <a:solidFill>
              <a:srgbClr val="090139"/>
            </a:solidFill>
          </a:endParaRPr>
        </a:p>
      </dsp:txBody>
      <dsp:txXfrm>
        <a:off x="2956182" y="1771650"/>
        <a:ext cx="2224539" cy="2001314"/>
      </dsp:txXfrm>
    </dsp:sp>
    <dsp:sp modelId="{CDCE5E39-B4F0-4AFE-B595-489E19C4492A}">
      <dsp:nvSpPr>
        <dsp:cNvPr id="0" name=""/>
        <dsp:cNvSpPr/>
      </dsp:nvSpPr>
      <dsp:spPr>
        <a:xfrm>
          <a:off x="5420099" y="1663384"/>
          <a:ext cx="2441071" cy="2217846"/>
        </a:xfrm>
        <a:prstGeom prst="roundRect">
          <a:avLst/>
        </a:prstGeom>
        <a:gradFill rotWithShape="0">
          <a:gsLst>
            <a:gs pos="0">
              <a:schemeClr val="accent6">
                <a:shade val="50000"/>
                <a:hueOff val="-9185"/>
                <a:satOff val="-4965"/>
                <a:lumOff val="28293"/>
                <a:alphaOff val="0"/>
                <a:shade val="51000"/>
                <a:satMod val="130000"/>
              </a:schemeClr>
            </a:gs>
            <a:gs pos="80000">
              <a:schemeClr val="accent6">
                <a:shade val="50000"/>
                <a:hueOff val="-9185"/>
                <a:satOff val="-4965"/>
                <a:lumOff val="28293"/>
                <a:alphaOff val="0"/>
                <a:shade val="93000"/>
                <a:satMod val="130000"/>
              </a:schemeClr>
            </a:gs>
            <a:gs pos="100000">
              <a:schemeClr val="accent6">
                <a:shade val="50000"/>
                <a:hueOff val="-9185"/>
                <a:satOff val="-4965"/>
                <a:lumOff val="2829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>
              <a:ln w="9525">
                <a:solidFill>
                  <a:schemeClr val="tx1"/>
                </a:solidFill>
              </a:ln>
              <a:solidFill>
                <a:srgbClr val="090139"/>
              </a:solidFill>
            </a:rPr>
            <a:t>пік соціально-культурного розвитку</a:t>
          </a:r>
          <a:endParaRPr lang="ru-RU" sz="2100" kern="1200" dirty="0">
            <a:ln w="9525">
              <a:solidFill>
                <a:schemeClr val="tx1"/>
              </a:solidFill>
            </a:ln>
            <a:solidFill>
              <a:srgbClr val="090139"/>
            </a:solidFill>
          </a:endParaRPr>
        </a:p>
      </dsp:txBody>
      <dsp:txXfrm>
        <a:off x="5528365" y="1771650"/>
        <a:ext cx="2224539" cy="20013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EFE56-BF17-414D-914F-E7F568056B98}">
      <dsp:nvSpPr>
        <dsp:cNvPr id="0" name=""/>
        <dsp:cNvSpPr/>
      </dsp:nvSpPr>
      <dsp:spPr>
        <a:xfrm>
          <a:off x="706398" y="1288940"/>
          <a:ext cx="6828518" cy="3528936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E62369-99B5-48A4-9C1D-D3CF38997D63}">
      <dsp:nvSpPr>
        <dsp:cNvPr id="0" name=""/>
        <dsp:cNvSpPr/>
      </dsp:nvSpPr>
      <dsp:spPr>
        <a:xfrm>
          <a:off x="910469" y="1701653"/>
          <a:ext cx="3170944" cy="3018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9525"/>
              <a:solidFill>
                <a:srgbClr val="090139"/>
              </a:solidFill>
            </a:rPr>
            <a:t>блискучі зразки художньо довершених творів літератури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9525"/>
              <a:solidFill>
                <a:srgbClr val="090139"/>
              </a:solidFill>
            </a:rPr>
            <a:t>_____________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9525"/>
              <a:solidFill>
                <a:srgbClr val="090139"/>
              </a:solidFill>
            </a:rPr>
            <a:t>літератури та мистецтва (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П.Тичина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М.Рильський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М.Хвильовий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Г.Косинка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М.Куліш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В.Підмогильний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О.Довженко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, </a:t>
          </a:r>
          <a:r>
            <a:rPr lang="uk-UA" sz="1800" kern="1200" dirty="0" err="1" smtClean="0">
              <a:ln w="9525"/>
              <a:solidFill>
                <a:srgbClr val="090139"/>
              </a:solidFill>
            </a:rPr>
            <a:t>Л.Курбас</a:t>
          </a:r>
          <a:r>
            <a:rPr lang="uk-UA" sz="1800" kern="1200" dirty="0" smtClean="0">
              <a:ln w="9525"/>
              <a:solidFill>
                <a:srgbClr val="090139"/>
              </a:solidFill>
            </a:rPr>
            <a:t> та ін.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910469" y="1701653"/>
        <a:ext cx="3170944" cy="3018962"/>
      </dsp:txXfrm>
    </dsp:sp>
    <dsp:sp modelId="{E9E68829-32ED-430F-8CAE-85A0DA6C1096}">
      <dsp:nvSpPr>
        <dsp:cNvPr id="0" name=""/>
        <dsp:cNvSpPr/>
      </dsp:nvSpPr>
      <dsp:spPr>
        <a:xfrm>
          <a:off x="4152053" y="1701653"/>
          <a:ext cx="3170944" cy="3018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9525"/>
              <a:solidFill>
                <a:srgbClr val="090139"/>
              </a:solidFill>
            </a:rPr>
            <a:t>занепад соціально-економічних відносин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dirty="0" smtClean="0">
            <a:ln w="9525"/>
            <a:solidFill>
              <a:srgbClr val="090139"/>
            </a:solidFill>
          </a:endParaRP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9525"/>
              <a:solidFill>
                <a:srgbClr val="090139"/>
              </a:solidFill>
            </a:rPr>
            <a:t>___________ </a:t>
          </a:r>
        </a:p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9525"/>
              <a:solidFill>
                <a:srgbClr val="090139"/>
              </a:solidFill>
            </a:rPr>
            <a:t>поразка національної революції в Україні 1917–1920</a:t>
          </a:r>
          <a:endParaRPr lang="ru-RU" sz="1800" kern="1200" dirty="0">
            <a:ln w="9525"/>
            <a:solidFill>
              <a:srgbClr val="090139"/>
            </a:solidFill>
          </a:endParaRPr>
        </a:p>
      </dsp:txBody>
      <dsp:txXfrm>
        <a:off x="4152053" y="1701653"/>
        <a:ext cx="3170944" cy="3018962"/>
      </dsp:txXfrm>
    </dsp:sp>
    <dsp:sp modelId="{B181D9DB-057D-4467-B06D-1BAE102D5180}">
      <dsp:nvSpPr>
        <dsp:cNvPr id="0" name=""/>
        <dsp:cNvSpPr/>
      </dsp:nvSpPr>
      <dsp:spPr>
        <a:xfrm>
          <a:off x="0" y="582722"/>
          <a:ext cx="1334308" cy="1334308"/>
        </a:xfrm>
        <a:prstGeom prst="plus">
          <a:avLst>
            <a:gd name="adj" fmla="val 3281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CC2052-9FE0-42C4-B7D3-8DE3AC15F6B0}">
      <dsp:nvSpPr>
        <dsp:cNvPr id="0" name=""/>
        <dsp:cNvSpPr/>
      </dsp:nvSpPr>
      <dsp:spPr>
        <a:xfrm>
          <a:off x="6593052" y="1062572"/>
          <a:ext cx="1255819" cy="430358"/>
        </a:xfrm>
        <a:prstGeom prst="rect">
          <a:avLst/>
        </a:prstGeom>
        <a:solidFill>
          <a:schemeClr val="accent3">
            <a:shade val="50000"/>
            <a:hueOff val="145505"/>
            <a:satOff val="27552"/>
            <a:lumOff val="36935"/>
            <a:alphaOff val="0"/>
          </a:schemeClr>
        </a:solidFill>
        <a:ln w="25400" cap="flat" cmpd="sng" algn="ctr">
          <a:solidFill>
            <a:schemeClr val="accent3">
              <a:shade val="50000"/>
              <a:hueOff val="145505"/>
              <a:satOff val="27552"/>
              <a:lumOff val="369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E662F-5883-4BF8-8D3A-808816941AB7}">
      <dsp:nvSpPr>
        <dsp:cNvPr id="0" name=""/>
        <dsp:cNvSpPr/>
      </dsp:nvSpPr>
      <dsp:spPr>
        <a:xfrm>
          <a:off x="4120657" y="1708109"/>
          <a:ext cx="784" cy="2883399"/>
        </a:xfrm>
        <a:prstGeom prst="line">
          <a:avLst/>
        </a:pr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4837EB-C72C-4101-8716-E6E59C189813}">
      <dsp:nvSpPr>
        <dsp:cNvPr id="0" name=""/>
        <dsp:cNvSpPr/>
      </dsp:nvSpPr>
      <dsp:spPr>
        <a:xfrm>
          <a:off x="369041" y="1494166"/>
          <a:ext cx="4482498" cy="448249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C262330-F222-4755-9677-2B18581BE751}">
      <dsp:nvSpPr>
        <dsp:cNvPr id="0" name=""/>
        <dsp:cNvSpPr/>
      </dsp:nvSpPr>
      <dsp:spPr>
        <a:xfrm>
          <a:off x="1265540" y="2390665"/>
          <a:ext cx="2689498" cy="268949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2B6132-ABAA-49F2-A1DE-383C0F5763BB}">
      <dsp:nvSpPr>
        <dsp:cNvPr id="0" name=""/>
        <dsp:cNvSpPr/>
      </dsp:nvSpPr>
      <dsp:spPr>
        <a:xfrm>
          <a:off x="2162040" y="3287165"/>
          <a:ext cx="896499" cy="89649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4AD6B8-B4C0-48DD-AB83-2283A8CE1F84}">
      <dsp:nvSpPr>
        <dsp:cNvPr id="0" name=""/>
        <dsp:cNvSpPr/>
      </dsp:nvSpPr>
      <dsp:spPr>
        <a:xfrm>
          <a:off x="5598621" y="0"/>
          <a:ext cx="2241249" cy="130739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n w="6350"/>
            </a:rPr>
            <a:t>розвиток літератури  -внутрішній фактор</a:t>
          </a:r>
          <a:endParaRPr lang="ru-RU" sz="1800" kern="1200" dirty="0">
            <a:ln w="6350"/>
          </a:endParaRPr>
        </a:p>
      </dsp:txBody>
      <dsp:txXfrm>
        <a:off x="5598621" y="0"/>
        <a:ext cx="2241249" cy="1307395"/>
      </dsp:txXfrm>
    </dsp:sp>
    <dsp:sp modelId="{51463D69-98D3-42D2-93F3-79E51641EA12}">
      <dsp:nvSpPr>
        <dsp:cNvPr id="0" name=""/>
        <dsp:cNvSpPr/>
      </dsp:nvSpPr>
      <dsp:spPr>
        <a:xfrm>
          <a:off x="5038309" y="653697"/>
          <a:ext cx="5603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1DD0C6-4028-4F78-B973-F2D34456B952}">
      <dsp:nvSpPr>
        <dsp:cNvPr id="0" name=""/>
        <dsp:cNvSpPr/>
      </dsp:nvSpPr>
      <dsp:spPr>
        <a:xfrm rot="5400000">
          <a:off x="2282694" y="982040"/>
          <a:ext cx="3080970" cy="2425778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D3DDF-BDD5-4305-A562-4A047FD6F789}">
      <dsp:nvSpPr>
        <dsp:cNvPr id="0" name=""/>
        <dsp:cNvSpPr/>
      </dsp:nvSpPr>
      <dsp:spPr>
        <a:xfrm>
          <a:off x="5598621" y="1307395"/>
          <a:ext cx="2241249" cy="130739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>
              <a:ln w="9525"/>
            </a:rPr>
            <a:t>літературний процес</a:t>
          </a:r>
          <a:endParaRPr lang="ru-RU" sz="1800" kern="1200" dirty="0">
            <a:ln w="9525"/>
          </a:endParaRPr>
        </a:p>
      </dsp:txBody>
      <dsp:txXfrm>
        <a:off x="5598621" y="1307395"/>
        <a:ext cx="2241249" cy="1307395"/>
      </dsp:txXfrm>
    </dsp:sp>
    <dsp:sp modelId="{7946E1B9-E527-4D1B-AFFB-5FED2A7D7041}">
      <dsp:nvSpPr>
        <dsp:cNvPr id="0" name=""/>
        <dsp:cNvSpPr/>
      </dsp:nvSpPr>
      <dsp:spPr>
        <a:xfrm>
          <a:off x="5038309" y="1961092"/>
          <a:ext cx="5603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2BB17E-0B2A-44D7-8DF1-0369A49A5604}">
      <dsp:nvSpPr>
        <dsp:cNvPr id="0" name=""/>
        <dsp:cNvSpPr/>
      </dsp:nvSpPr>
      <dsp:spPr>
        <a:xfrm rot="5400000">
          <a:off x="2944011" y="2269040"/>
          <a:ext cx="2400825" cy="1783287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5FCA00-8E7E-4377-A394-318C2A859AFB}">
      <dsp:nvSpPr>
        <dsp:cNvPr id="0" name=""/>
        <dsp:cNvSpPr/>
      </dsp:nvSpPr>
      <dsp:spPr>
        <a:xfrm>
          <a:off x="5598621" y="2614790"/>
          <a:ext cx="2241249" cy="130739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>
              <a:ln w="6350"/>
            </a:rPr>
            <a:t>соціальна дійсність (економіка, політика) – зовнішній фактор </a:t>
          </a:r>
          <a:endParaRPr lang="ru-RU" sz="1800" kern="1200" dirty="0">
            <a:ln w="6350"/>
          </a:endParaRPr>
        </a:p>
      </dsp:txBody>
      <dsp:txXfrm>
        <a:off x="5598621" y="2614790"/>
        <a:ext cx="2241249" cy="1307395"/>
      </dsp:txXfrm>
    </dsp:sp>
    <dsp:sp modelId="{54A17118-9EEA-47A6-8F07-AE6860A6743C}">
      <dsp:nvSpPr>
        <dsp:cNvPr id="0" name=""/>
        <dsp:cNvSpPr/>
      </dsp:nvSpPr>
      <dsp:spPr>
        <a:xfrm>
          <a:off x="5038309" y="3268488"/>
          <a:ext cx="5603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D6BE8C-72DF-4377-A988-93591C70DAC6}">
      <dsp:nvSpPr>
        <dsp:cNvPr id="0" name=""/>
        <dsp:cNvSpPr/>
      </dsp:nvSpPr>
      <dsp:spPr>
        <a:xfrm rot="5400000">
          <a:off x="3606151" y="3554994"/>
          <a:ext cx="1715302" cy="1140795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D6049B-1580-4A7F-BDD7-3EDAF437F734}">
      <dsp:nvSpPr>
        <dsp:cNvPr id="0" name=""/>
        <dsp:cNvSpPr/>
      </dsp:nvSpPr>
      <dsp:spPr>
        <a:xfrm rot="5400000">
          <a:off x="5357570" y="-605045"/>
          <a:ext cx="1155714" cy="2509817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традиції і новаторство</a:t>
          </a:r>
          <a:endParaRPr lang="ru-RU" sz="1900" kern="12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sp:txBody>
      <dsp:txXfrm rot="-5400000">
        <a:off x="5098822" y="264625"/>
        <a:ext cx="1673211" cy="770476"/>
      </dsp:txXfrm>
    </dsp:sp>
    <dsp:sp modelId="{5B873BCB-50F6-4FEE-AF45-03C9E2D5303B}">
      <dsp:nvSpPr>
        <dsp:cNvPr id="0" name=""/>
        <dsp:cNvSpPr/>
      </dsp:nvSpPr>
      <dsp:spPr>
        <a:xfrm>
          <a:off x="5006950" y="231910"/>
          <a:ext cx="1289777" cy="69342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D3B147-3348-4D34-AA0D-775E2491357D}">
      <dsp:nvSpPr>
        <dsp:cNvPr id="0" name=""/>
        <dsp:cNvSpPr/>
      </dsp:nvSpPr>
      <dsp:spPr>
        <a:xfrm rot="5400000">
          <a:off x="2809937" y="-896985"/>
          <a:ext cx="1155714" cy="2951219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4444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</a:rPr>
            <a:t>концентрації</a:t>
          </a:r>
          <a:endParaRPr lang="ru-RU" sz="1600" kern="1200" dirty="0" smtClean="0">
            <a:ln w="9525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 rot="-5400000">
        <a:off x="2404055" y="193386"/>
        <a:ext cx="1967479" cy="770476"/>
      </dsp:txXfrm>
    </dsp:sp>
    <dsp:sp modelId="{C5205367-1F5F-4B7B-88E1-CE06B3A206F0}">
      <dsp:nvSpPr>
        <dsp:cNvPr id="0" name=""/>
        <dsp:cNvSpPr/>
      </dsp:nvSpPr>
      <dsp:spPr>
        <a:xfrm rot="5400000">
          <a:off x="3238825" y="119694"/>
          <a:ext cx="1155714" cy="2879801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8889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запозичення</a:t>
          </a:r>
          <a:endParaRPr lang="ru-RU" sz="1400" kern="12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sp:txBody>
      <dsp:txXfrm rot="-5400000">
        <a:off x="2856749" y="1174356"/>
        <a:ext cx="1919867" cy="770476"/>
      </dsp:txXfrm>
    </dsp:sp>
    <dsp:sp modelId="{FF4D18A6-3B70-4021-AAA4-4A57AC16F15C}">
      <dsp:nvSpPr>
        <dsp:cNvPr id="0" name=""/>
        <dsp:cNvSpPr/>
      </dsp:nvSpPr>
      <dsp:spPr>
        <a:xfrm>
          <a:off x="2024170" y="1212880"/>
          <a:ext cx="1248171" cy="69342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64B91-9E17-4735-9F69-3497C85801DA}">
      <dsp:nvSpPr>
        <dsp:cNvPr id="0" name=""/>
        <dsp:cNvSpPr/>
      </dsp:nvSpPr>
      <dsp:spPr>
        <a:xfrm rot="5400000">
          <a:off x="5464768" y="583911"/>
          <a:ext cx="1155714" cy="2148139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варіації</a:t>
          </a:r>
          <a:endParaRPr lang="ru-RU" sz="1400" kern="1200" dirty="0" smtClean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 rot="-5400000">
        <a:off x="5326579" y="1272742"/>
        <a:ext cx="1432093" cy="770476"/>
      </dsp:txXfrm>
    </dsp:sp>
    <dsp:sp modelId="{33112C7F-6AAA-4209-AF0A-613CECCF273E}">
      <dsp:nvSpPr>
        <dsp:cNvPr id="0" name=""/>
        <dsp:cNvSpPr/>
      </dsp:nvSpPr>
      <dsp:spPr>
        <a:xfrm rot="5400000">
          <a:off x="5219633" y="1086300"/>
          <a:ext cx="1155714" cy="287154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17778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відштовхування</a:t>
          </a:r>
          <a:endParaRPr lang="ru-RU" sz="1400" kern="12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sp:txBody>
      <dsp:txXfrm rot="-5400000">
        <a:off x="4840308" y="2136835"/>
        <a:ext cx="1914364" cy="770476"/>
      </dsp:txXfrm>
    </dsp:sp>
    <dsp:sp modelId="{6B13915D-83A1-4813-8B12-83D82A1B458D}">
      <dsp:nvSpPr>
        <dsp:cNvPr id="0" name=""/>
        <dsp:cNvSpPr/>
      </dsp:nvSpPr>
      <dsp:spPr>
        <a:xfrm>
          <a:off x="4894964" y="2193851"/>
          <a:ext cx="1289777" cy="69342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230EE8-6536-416A-842B-54AA689C6BC0}">
      <dsp:nvSpPr>
        <dsp:cNvPr id="0" name=""/>
        <dsp:cNvSpPr/>
      </dsp:nvSpPr>
      <dsp:spPr>
        <a:xfrm rot="5400000">
          <a:off x="2697951" y="1497006"/>
          <a:ext cx="1155714" cy="2087117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22222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ремінісценції</a:t>
          </a:r>
          <a:endParaRPr lang="ru-RU" sz="1500" kern="1200" dirty="0" smtClean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 rot="-5400000">
        <a:off x="2580103" y="2155326"/>
        <a:ext cx="1391411" cy="770476"/>
      </dsp:txXfrm>
    </dsp:sp>
    <dsp:sp modelId="{542DFBB4-F8D9-420F-AD14-A9D4EA5D7EF1}">
      <dsp:nvSpPr>
        <dsp:cNvPr id="0" name=""/>
        <dsp:cNvSpPr/>
      </dsp:nvSpPr>
      <dsp:spPr>
        <a:xfrm rot="5400000">
          <a:off x="3195167" y="2081117"/>
          <a:ext cx="1155714" cy="288083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n w="3175">
                <a:solidFill>
                  <a:schemeClr val="tx1"/>
                </a:solidFill>
              </a:ln>
              <a:solidFill>
                <a:srgbClr val="000066"/>
              </a:solidFill>
            </a:rPr>
            <a:t>запозичення</a:t>
          </a:r>
          <a:endParaRPr lang="ru-RU" sz="1400" kern="1200" dirty="0">
            <a:ln w="3175">
              <a:solidFill>
                <a:schemeClr val="tx1"/>
              </a:solidFill>
            </a:ln>
            <a:solidFill>
              <a:srgbClr val="000066"/>
            </a:solidFill>
          </a:endParaRPr>
        </a:p>
      </dsp:txBody>
      <dsp:txXfrm rot="-5400000">
        <a:off x="2812745" y="3136297"/>
        <a:ext cx="1920558" cy="770476"/>
      </dsp:txXfrm>
    </dsp:sp>
    <dsp:sp modelId="{F7AD04C0-BE90-46F5-92C9-6BF92E73B5F5}">
      <dsp:nvSpPr>
        <dsp:cNvPr id="0" name=""/>
        <dsp:cNvSpPr/>
      </dsp:nvSpPr>
      <dsp:spPr>
        <a:xfrm>
          <a:off x="2736304" y="3096346"/>
          <a:ext cx="1248171" cy="69342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41DF1-F3A2-4D26-8BAE-2E9D766F5691}">
      <dsp:nvSpPr>
        <dsp:cNvPr id="0" name=""/>
        <dsp:cNvSpPr/>
      </dsp:nvSpPr>
      <dsp:spPr>
        <a:xfrm rot="5400000">
          <a:off x="5328113" y="2304738"/>
          <a:ext cx="1155714" cy="2738934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31111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4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епігонство</a:t>
          </a:r>
          <a:endParaRPr lang="ru-RU" sz="1400" kern="1200" dirty="0" smtClean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 rot="-5400000">
        <a:off x="4992992" y="3288967"/>
        <a:ext cx="1825956" cy="770476"/>
      </dsp:txXfrm>
    </dsp:sp>
    <dsp:sp modelId="{6811A982-080C-4F7A-B70F-332B397DAEE7}">
      <dsp:nvSpPr>
        <dsp:cNvPr id="0" name=""/>
        <dsp:cNvSpPr/>
      </dsp:nvSpPr>
      <dsp:spPr>
        <a:xfrm rot="5400000">
          <a:off x="4914500" y="3096814"/>
          <a:ext cx="1155714" cy="3459033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35556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rPr>
            <a:t>пародіювання</a:t>
          </a:r>
          <a:endParaRPr lang="ru-RU" sz="1400" kern="1200" dirty="0">
            <a:ln w="6350">
              <a:solidFill>
                <a:schemeClr val="tx1"/>
              </a:solidFill>
            </a:ln>
            <a:solidFill>
              <a:srgbClr val="002060"/>
            </a:solidFill>
          </a:endParaRPr>
        </a:p>
      </dsp:txBody>
      <dsp:txXfrm rot="-5400000">
        <a:off x="4339346" y="4441093"/>
        <a:ext cx="2306022" cy="770476"/>
      </dsp:txXfrm>
    </dsp:sp>
    <dsp:sp modelId="{A53C3C01-2C1E-4639-B8A0-43EAB3413AF9}">
      <dsp:nvSpPr>
        <dsp:cNvPr id="0" name=""/>
        <dsp:cNvSpPr/>
      </dsp:nvSpPr>
      <dsp:spPr>
        <a:xfrm>
          <a:off x="4919953" y="3924648"/>
          <a:ext cx="1430350" cy="176321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4919953" y="3924648"/>
        <a:ext cx="1430350" cy="1763215"/>
      </dsp:txXfrm>
    </dsp:sp>
    <dsp:sp modelId="{0EB61F6F-3C77-49DD-809D-5D0E02D81186}">
      <dsp:nvSpPr>
        <dsp:cNvPr id="0" name=""/>
        <dsp:cNvSpPr/>
      </dsp:nvSpPr>
      <dsp:spPr>
        <a:xfrm rot="5400000">
          <a:off x="1602763" y="3005754"/>
          <a:ext cx="1547617" cy="302495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ln w="6350">
                <a:solidFill>
                  <a:schemeClr val="tx1"/>
                </a:solidFill>
              </a:ln>
            </a:rPr>
            <a:t>цитування</a:t>
          </a:r>
          <a:endParaRPr lang="ru-RU" sz="1400" kern="1200" dirty="0" smtClean="0">
            <a:ln w="6350">
              <a:solidFill>
                <a:schemeClr val="tx1"/>
              </a:solidFill>
            </a:ln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 rot="-5400000">
        <a:off x="1368255" y="4002356"/>
        <a:ext cx="2016634" cy="1031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>
              <a:lumMod val="50000"/>
            </a:schemeClr>
          </a:fgClr>
          <a:bgClr>
            <a:schemeClr val="accent5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k.wikipedia.org/wiki/%D0%9B%D1%96%D1%82%D0%B5%D1%80%D0%B0%D1%82%D1%83%D1%80%D0%B0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3600" b="1" dirty="0">
                <a:solidFill>
                  <a:srgbClr val="090139"/>
                </a:solidFill>
                <a:ea typeface="Times New Roman"/>
                <a:cs typeface="Times New Roman"/>
              </a:rPr>
              <a:t>Літературний процес: </a:t>
            </a:r>
            <a:r>
              <a:rPr lang="uk-UA" sz="3600" b="1" dirty="0" smtClean="0">
                <a:solidFill>
                  <a:srgbClr val="090139"/>
                </a:solidFill>
                <a:ea typeface="Times New Roman"/>
                <a:cs typeface="Times New Roman"/>
              </a:rPr>
              <a:t>проблеми </a:t>
            </a:r>
            <a:r>
              <a:rPr lang="uk-UA" sz="3600" b="1" dirty="0" err="1">
                <a:solidFill>
                  <a:srgbClr val="090139"/>
                </a:solidFill>
                <a:ea typeface="Times New Roman"/>
                <a:cs typeface="Times New Roman"/>
              </a:rPr>
              <a:t>типологізації</a:t>
            </a:r>
            <a:r>
              <a:rPr lang="uk-UA" sz="3600" b="1" dirty="0">
                <a:solidFill>
                  <a:srgbClr val="090139"/>
                </a:solidFill>
                <a:ea typeface="Times New Roman"/>
                <a:cs typeface="Times New Roman"/>
              </a:rPr>
              <a:t> літературних творів. Літературні </a:t>
            </a:r>
            <a:r>
              <a:rPr lang="uk-UA" sz="3600" b="1" dirty="0" smtClean="0">
                <a:solidFill>
                  <a:srgbClr val="090139"/>
                </a:solidFill>
                <a:ea typeface="Times New Roman"/>
                <a:cs typeface="Times New Roman"/>
              </a:rPr>
              <a:t>напрями  </a:t>
            </a:r>
            <a:endParaRPr lang="ru-RU" sz="3600" b="1" dirty="0">
              <a:solidFill>
                <a:srgbClr val="090139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780928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Поняття </a:t>
            </a:r>
            <a:r>
              <a:rPr lang="uk-UA" sz="2400" dirty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про літературний процес, його зовнішні чинники й логіку розгортання</a:t>
            </a:r>
            <a:r>
              <a:rPr lang="uk-UA" sz="2400" dirty="0" smtClean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endParaRPr lang="ru-RU" sz="2400" dirty="0">
              <a:ln w="12700">
                <a:solidFill>
                  <a:schemeClr val="tx1"/>
                </a:solidFill>
              </a:ln>
              <a:solidFill>
                <a:srgbClr val="090139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Основні </a:t>
            </a:r>
            <a:r>
              <a:rPr lang="uk-UA" sz="2400" dirty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художні напрями українського літературного процесу в контексті світового. </a:t>
            </a:r>
            <a:r>
              <a:rPr lang="uk-UA" sz="2400" dirty="0" err="1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Типологізація</a:t>
            </a:r>
            <a:r>
              <a:rPr lang="uk-UA" sz="2400" dirty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 творів: пошук основних рис </a:t>
            </a:r>
            <a:r>
              <a:rPr lang="uk-UA" sz="2400" dirty="0" smtClean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художніх </a:t>
            </a:r>
            <a:r>
              <a:rPr lang="uk-UA" sz="2400" dirty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напрямів у творах </a:t>
            </a:r>
            <a:r>
              <a:rPr lang="uk-UA" sz="2400" dirty="0" smtClean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літератури.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>
              <a:ln w="12700">
                <a:solidFill>
                  <a:schemeClr val="tx1"/>
                </a:solidFill>
              </a:ln>
              <a:solidFill>
                <a:srgbClr val="090139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Внутрішні </a:t>
            </a:r>
            <a:r>
              <a:rPr lang="uk-UA" sz="2400" dirty="0">
                <a:ln w="12700">
                  <a:solidFill>
                    <a:schemeClr val="tx1"/>
                  </a:solidFill>
                </a:ln>
                <a:solidFill>
                  <a:srgbClr val="090139"/>
                </a:solidFill>
              </a:rPr>
              <a:t>чинники літературного процесу</a:t>
            </a:r>
            <a:endParaRPr lang="ru-RU" sz="2400" dirty="0">
              <a:ln w="12700">
                <a:solidFill>
                  <a:schemeClr val="tx1"/>
                </a:solidFill>
              </a:ln>
              <a:solidFill>
                <a:srgbClr val="0901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79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82094"/>
            <a:ext cx="78488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Пригадайте, які напрями в українській літературі фігурували найпершими? </a:t>
            </a: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Які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твори писалися в стилі </a:t>
            </a:r>
            <a:r>
              <a:rPr lang="uk-UA" sz="2000" dirty="0" err="1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монументалізму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? </a:t>
            </a: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А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які – у стилі </a:t>
            </a:r>
            <a:r>
              <a:rPr lang="uk-UA" sz="2000" dirty="0" err="1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орнаменталізму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sz="2000" i="1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?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Назвіть, будь ласка, твори того й того напрямів. </a:t>
            </a: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Після </a:t>
            </a:r>
            <a:r>
              <a:rPr lang="uk-UA" sz="2000" dirty="0" err="1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орнаменталізму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йде…? </a:t>
            </a: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Можете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назвати барокових письменників України? </a:t>
            </a:r>
            <a:endParaRPr lang="ru-RU" sz="2000" dirty="0">
              <a:ln w="9525">
                <a:solidFill>
                  <a:schemeClr val="tx1"/>
                </a:solidFill>
              </a:ln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255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763284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уривку з драми «Життя – це сон».</a:t>
            </a:r>
            <a:endParaRPr lang="ru-RU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О </a:t>
            </a:r>
            <a:r>
              <a:rPr lang="uk-UA" sz="1600" dirty="0" err="1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гіппогрифе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ярий,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Який примчався вітрові до пари,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Куди на горе наше,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Безлуска рибо і безкрилий </a:t>
            </a:r>
            <a:r>
              <a:rPr lang="uk-UA" sz="1600" dirty="0" err="1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пташе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Мій коню, в шалі тому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По лабіринту плутанім, крутому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Цих скель стрімких і голих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Летиш крізь зарості, немов на сполох?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Зостанься й тут до скону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Служитимеш із кіньми Фаетону;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Я ж, як мені судила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Законом доля, прикра і немила,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У відчаї великім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Сама спущуся по камінні дикім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 гори, що наче брови,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На сонці хмурить підківки діброви.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 err="1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Полоніє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-державо,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Приймаєш чужоземця неласкаво,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Свої здійнявши гори,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І кров’ю слід його значиш на горе.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Це доля ятрить рани:</a:t>
            </a:r>
            <a:b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</a:b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Де співчуття віднайде безталанний?</a:t>
            </a:r>
            <a:endParaRPr lang="ru-RU" sz="16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30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5"/>
            <a:ext cx="8064896" cy="4615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4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Барокова поетика </a:t>
            </a:r>
            <a:endParaRPr lang="uk-UA" sz="40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(</a:t>
            </a:r>
            <a:r>
              <a:rPr lang="uk-UA" sz="3200" dirty="0" err="1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італ</a:t>
            </a: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. бароко – </a:t>
            </a:r>
            <a:r>
              <a:rPr lang="uk-UA" sz="32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«химерний</a:t>
            </a: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»)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багаторівневі поєднання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фантасмагорії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візії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нашарування тощо</a:t>
            </a:r>
          </a:p>
        </p:txBody>
      </p:sp>
    </p:spTree>
    <p:extLst>
      <p:ext uri="{BB962C8B-B14F-4D97-AF65-F5344CB8AC3E}">
        <p14:creationId xmlns:p14="http://schemas.microsoft.com/office/powerpoint/2010/main" val="282870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32656"/>
            <a:ext cx="784887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Класицистична естетика </a:t>
            </a:r>
          </a:p>
          <a:p>
            <a:endParaRPr lang="uk-UA" sz="28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раціоналізм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поділ літературних жанрів на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… </a:t>
            </a:r>
            <a:r>
              <a:rPr lang="uk-UA" sz="2400" i="1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(високі й низькі)</a:t>
            </a:r>
            <a:endParaRPr lang="ru-RU" sz="24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Високі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–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трагедія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, поема, ода.</a:t>
            </a:r>
            <a:endParaRPr lang="ru-RU" sz="24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Низькі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– комедія, байка, сатира</a:t>
            </a:r>
            <a:r>
              <a:rPr lang="uk-UA" sz="2400" i="1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.</a:t>
            </a:r>
            <a:endParaRPr lang="ru-RU" sz="24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Конфлікт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між почуттям і обов’язком або між пристрастю і здоровим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глуздом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точна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рима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рівноскладовість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рядків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прохолодний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виважений тон </a:t>
            </a:r>
            <a:r>
              <a:rPr lang="uk-UA" sz="2400" dirty="0" err="1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повістування</a:t>
            </a: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типізація зображуваного</a:t>
            </a:r>
            <a:r>
              <a:rPr lang="uk-UA" sz="28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.</a:t>
            </a:r>
            <a:endParaRPr lang="ru-RU" sz="28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05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97346"/>
            <a:ext cx="77048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Естетики сентименталізму</a:t>
            </a:r>
          </a:p>
          <a:p>
            <a:endParaRPr lang="uk-UA" sz="40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в основі  </a:t>
            </a:r>
            <a:r>
              <a:rPr lang="uk-UA" sz="32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лежить концепція природної людини Жан-Жака </a:t>
            </a: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Руссо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увага </a:t>
            </a:r>
            <a:r>
              <a:rPr lang="uk-UA" sz="32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до емоційного світу </a:t>
            </a: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героїв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uk-UA" sz="32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</a:t>
            </a:r>
            <a:r>
              <a:rPr lang="uk-UA" sz="32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постійне використання слів зі зменшено-пестливим </a:t>
            </a: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значенням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uk-UA" sz="32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 </a:t>
            </a:r>
            <a:r>
              <a:rPr lang="uk-UA" sz="32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зображення ідилічних </a:t>
            </a:r>
            <a:r>
              <a:rPr lang="uk-UA" sz="32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краєвидів</a:t>
            </a:r>
            <a:endParaRPr lang="ru-RU" sz="32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500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5"/>
            <a:ext cx="81369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Романтизм </a:t>
            </a:r>
            <a:endParaRPr lang="uk-UA" sz="28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endParaRPr lang="uk-UA" sz="32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з’явився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за часів французької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революції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основним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засобом пізнання дійсності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є фантазія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і пристрасть – найвищий вияв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</a:rPr>
              <a:t>почуття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яскраві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картини природи, які відображають </a:t>
            </a:r>
            <a:r>
              <a:rPr lang="uk-UA" sz="2000" dirty="0" err="1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настроєвість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епізодів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винятковий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герой у виняткових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обставинах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err="1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емоційно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виразна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лексика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контрасти, тема «</a:t>
            </a:r>
            <a:r>
              <a:rPr lang="uk-UA" sz="2000" dirty="0" err="1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двоєсвіття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3366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увага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3366"/>
                </a:solidFill>
                <a:ea typeface="Calibri"/>
              </a:rPr>
              <a:t>до фольклору і традиції ґотичного роману, тобто до жахів</a:t>
            </a:r>
            <a:endParaRPr lang="ru-RU" sz="2000" dirty="0">
              <a:ln w="6350">
                <a:solidFill>
                  <a:schemeClr val="tx1"/>
                </a:solidFill>
              </a:ln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547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6632"/>
            <a:ext cx="799288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>
              <a:spcAft>
                <a:spcPts val="0"/>
              </a:spcAft>
            </a:pPr>
            <a:r>
              <a:rPr lang="uk-UA" sz="1400" dirty="0" smtClean="0">
                <a:solidFill>
                  <a:srgbClr val="002060"/>
                </a:solidFill>
                <a:ea typeface="Calibri"/>
                <a:cs typeface="Times New Roman"/>
              </a:rPr>
              <a:t>                                                                   уривок </a:t>
            </a:r>
            <a:r>
              <a:rPr lang="uk-UA" sz="1400" dirty="0">
                <a:solidFill>
                  <a:srgbClr val="002060"/>
                </a:solidFill>
                <a:ea typeface="Calibri"/>
                <a:cs typeface="Times New Roman"/>
              </a:rPr>
              <a:t>з поеми Т. Шевченка </a:t>
            </a:r>
            <a:r>
              <a:rPr lang="uk-UA" sz="1400" dirty="0" smtClean="0">
                <a:solidFill>
                  <a:srgbClr val="002060"/>
                </a:solidFill>
                <a:ea typeface="Calibri"/>
                <a:cs typeface="Times New Roman"/>
              </a:rPr>
              <a:t>«Утоплена»</a:t>
            </a:r>
          </a:p>
          <a:p>
            <a:pPr>
              <a:spcAft>
                <a:spcPts val="0"/>
              </a:spcAft>
            </a:pPr>
            <a:r>
              <a:rPr lang="uk-UA" sz="1300" dirty="0" smtClean="0">
                <a:solidFill>
                  <a:srgbClr val="002060"/>
                </a:solidFill>
                <a:ea typeface="Calibri"/>
                <a:cs typeface="Times New Roman"/>
              </a:rPr>
              <a:t>З </a:t>
            </a: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того часу ставок чистий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 err="1">
                <a:solidFill>
                  <a:srgbClr val="002060"/>
                </a:solidFill>
                <a:ea typeface="Calibri"/>
                <a:cs typeface="Times New Roman"/>
              </a:rPr>
              <a:t>Заріс</a:t>
            </a: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 осокою;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Не купаються дівчата,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Обходять горою;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Як угледять, то хрестяться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І зовуть заклятим...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Сумно-сумно кругом його...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А вночі, дівчата,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Випливає з води мати,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Сяде по тім боці;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Страшна, синя, розхристана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І в мокрій сорочці,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Мовчки дивиться на сей бік,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Рве на собі коси...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А тим часом синя хвиля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Ганнусю виносить.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Голісінька, стрепенеться,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Сяде на пісочку...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І рибалка випливає,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Несе на сорочку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Баговиння зеленого;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Поцілує в очі —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Та і в воду: соромиться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На гнучкий дівочий,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На стан голий подивиться.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І ніхто не знає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Того дива, що твориться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Серед ночі в гаї.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 err="1">
                <a:solidFill>
                  <a:srgbClr val="002060"/>
                </a:solidFill>
                <a:ea typeface="Calibri"/>
                <a:cs typeface="Times New Roman"/>
              </a:rPr>
              <a:t>Тілько</a:t>
            </a: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 вітер з осокою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Шепче: «Хто се, хто се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Сидить сумно над водою,</a:t>
            </a:r>
            <a:b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</a:br>
            <a:r>
              <a:rPr lang="uk-UA" sz="1300" dirty="0">
                <a:solidFill>
                  <a:srgbClr val="002060"/>
                </a:solidFill>
                <a:ea typeface="Calibri"/>
                <a:cs typeface="Times New Roman"/>
              </a:rPr>
              <a:t>Чеше довгі коси?».</a:t>
            </a:r>
            <a:endParaRPr lang="ru-RU" sz="1300" dirty="0"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1682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84887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50000"/>
              </a:lnSpc>
              <a:spcAft>
                <a:spcPts val="0"/>
              </a:spcAft>
            </a:pPr>
            <a:r>
              <a:rPr lang="uk-UA" sz="28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Реалізм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середовище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й людина впливають одне на </a:t>
            </a: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одного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завдання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митця – вивчити дійсність, щоб </a:t>
            </a: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сформулювати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000" dirty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найбільш загальні закони цього </a:t>
            </a: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взаємовпливу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аналіз фактів і явищ </a:t>
            </a: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000" dirty="0" smtClean="0">
              <a:ln w="9525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соціальна </a:t>
            </a:r>
            <a:r>
              <a:rPr lang="uk-UA" sz="20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типізація (герой є індивідуальністю, але він виражає ознаки цілої соціальної групи, соціального типу людей</a:t>
            </a:r>
            <a:r>
              <a:rPr lang="uk-UA" sz="2000" dirty="0" smtClean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  <a:endParaRPr lang="ru-RU" sz="2000" dirty="0">
              <a:ln w="9525">
                <a:solidFill>
                  <a:schemeClr val="tx1"/>
                </a:solidFill>
              </a:ln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9006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4948"/>
            <a:ext cx="856895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Модернізм</a:t>
            </a:r>
          </a:p>
          <a:p>
            <a:pPr algn="just"/>
            <a:endParaRPr lang="uk-UA" sz="28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algn="just"/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Це комплекс напрямів (а не окремий напрям). </a:t>
            </a: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algn="just"/>
            <a:endParaRPr lang="ru-RU" sz="2000" dirty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Абстракціонізм </a:t>
            </a: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стильовий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різновид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головний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принцип художнього мислення – відмова від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ілюзорно-предметного, конкретного зображення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проявив себе </a:t>
            </a:r>
          </a:p>
          <a:p>
            <a:pPr marL="1863725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стилі "потік свідомості«</a:t>
            </a:r>
          </a:p>
          <a:p>
            <a:pPr marL="1863725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у шумовій поезії (подвоєння, потроєння і </a:t>
            </a:r>
            <a:r>
              <a:rPr lang="uk-UA" sz="2000" dirty="0" err="1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т.д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. приголосних) </a:t>
            </a:r>
          </a:p>
          <a:p>
            <a:pPr marL="1863725" indent="-342900" algn="just">
              <a:buFont typeface="Wingdings" panose="05000000000000000000" pitchFamily="2" charset="2"/>
              <a:buChar char="§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 err="1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легатній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поезії (зв’язний, плавний перехід від одного голосного звука до іншого). </a:t>
            </a:r>
            <a:endParaRPr lang="ru-RU" sz="2000" dirty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58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13690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err="1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Герметизм</a:t>
            </a:r>
            <a:r>
              <a:rPr lang="uk-UA" sz="24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endParaRPr lang="uk-UA" sz="24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algn="just"/>
            <a:endParaRPr lang="uk-UA" sz="24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різновид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стилю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сформувався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у 20 -30-х рр. XX ст. </a:t>
            </a: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"</a:t>
            </a:r>
            <a:r>
              <a:rPr lang="uk-UA" sz="2000" dirty="0" err="1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втечавід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дійсності»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зосередження на </a:t>
            </a:r>
          </a:p>
          <a:p>
            <a:pPr marL="811213" indent="-274638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відтворенні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трагізму людського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буття</a:t>
            </a:r>
          </a:p>
          <a:p>
            <a:pPr marL="811213" indent="-274638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пошуках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духовних цінностей у глибинах незалежної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душі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увага художнім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проблемам </a:t>
            </a:r>
            <a:endParaRPr lang="uk-UA" sz="2000" dirty="0" smtClean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811213" indent="-274638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пошукам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ефективних </a:t>
            </a:r>
            <a:r>
              <a:rPr lang="uk-UA" sz="2000" dirty="0" err="1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зображально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-виражальних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засобів</a:t>
            </a:r>
          </a:p>
          <a:p>
            <a:pPr marL="811213" indent="-274638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формальні експерименти</a:t>
            </a:r>
          </a:p>
          <a:p>
            <a:pPr marL="811213" indent="-274638" algn="just">
              <a:buFont typeface="Arial" panose="020B0604020202020204" pitchFamily="34" charset="0"/>
              <a:buChar char="•"/>
            </a:pP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артистичність, віртуозність </a:t>
            </a:r>
            <a:r>
              <a:rPr lang="uk-UA" sz="2000" dirty="0" smtClean="0">
                <a:ln w="3175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стилю</a:t>
            </a:r>
            <a:endParaRPr lang="ru-RU" sz="2000" dirty="0">
              <a:ln w="317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04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231" y="404664"/>
            <a:ext cx="799288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1600" b="1" dirty="0" smtClean="0">
                <a:ln w="9525">
                  <a:solidFill>
                    <a:srgbClr val="090139"/>
                  </a:solidFill>
                </a:ln>
              </a:rPr>
              <a:t>Основна</a:t>
            </a:r>
          </a:p>
          <a:p>
            <a:pPr marL="342900" lvl="0" indent="-342900" algn="just">
              <a:buFont typeface="+mj-lt"/>
              <a:buAutoNum type="arabicPeriod"/>
            </a:pPr>
            <a:endParaRPr lang="uk-UA" sz="1600" dirty="0" smtClean="0">
              <a:ln w="9525">
                <a:solidFill>
                  <a:srgbClr val="090139"/>
                </a:solidFill>
              </a:ln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 smtClean="0">
                <a:ln w="9525">
                  <a:solidFill>
                    <a:srgbClr val="090139"/>
                  </a:solidFill>
                </a:ln>
              </a:rPr>
              <a:t>Білоус 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П. В. Літературні типи творчості та стилі. 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Білоус П. В. Вступ до літературознавства. Теорія літератури. Психологія літературної творчості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 : лекції. Житомир : Рута, 2009. С. 99–107</a:t>
            </a:r>
            <a:r>
              <a:rPr lang="uk-UA" sz="1600" dirty="0" smtClean="0">
                <a:ln w="9525">
                  <a:solidFill>
                    <a:srgbClr val="090139"/>
                  </a:solidFill>
                </a:ln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1600" dirty="0">
              <a:ln w="9525">
                <a:solidFill>
                  <a:srgbClr val="090139"/>
                </a:solidFill>
              </a:ln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Васильєв Є. М. Літературний розвиток. 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Галич О. А., </a:t>
            </a:r>
            <a:r>
              <a:rPr lang="uk-UA" sz="1600" i="1" dirty="0" err="1">
                <a:ln w="9525">
                  <a:solidFill>
                    <a:srgbClr val="090139"/>
                  </a:solidFill>
                </a:ln>
              </a:rPr>
              <a:t>Назарець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 В. М., Васильєв Є. М. Теорія літератури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 : </a:t>
            </a:r>
            <a:r>
              <a:rPr lang="uk-UA" sz="1600" dirty="0" err="1">
                <a:ln w="9525">
                  <a:solidFill>
                    <a:srgbClr val="090139"/>
                  </a:solidFill>
                </a:ln>
              </a:rPr>
              <a:t>підруч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. / за</a:t>
            </a:r>
            <a:r>
              <a:rPr lang="en-US" sz="1600" dirty="0">
                <a:ln w="9525">
                  <a:solidFill>
                    <a:srgbClr val="090139"/>
                  </a:solidFill>
                </a:ln>
              </a:rPr>
              <a:t> 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наук. ред. О. А. Галича. Київ : Либідь, 2001. С. 341 – 441</a:t>
            </a:r>
            <a:r>
              <a:rPr lang="uk-UA" sz="1600" dirty="0" smtClean="0">
                <a:ln w="9525">
                  <a:solidFill>
                    <a:srgbClr val="090139"/>
                  </a:solidFill>
                </a:ln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1600" dirty="0">
              <a:ln w="9525">
                <a:solidFill>
                  <a:srgbClr val="090139"/>
                </a:solidFill>
              </a:ln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Галич О. А. Внутрішні фактори розвитку літературного процесу. 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Галич О. А., </a:t>
            </a:r>
            <a:r>
              <a:rPr lang="uk-UA" sz="1600" i="1" dirty="0" err="1">
                <a:ln w="9525">
                  <a:solidFill>
                    <a:srgbClr val="090139"/>
                  </a:solidFill>
                </a:ln>
              </a:rPr>
              <a:t>Назарець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 В. М., Васильєв Є. М. Теорія літератури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 : </a:t>
            </a:r>
            <a:r>
              <a:rPr lang="uk-UA" sz="1600" dirty="0" err="1">
                <a:ln w="9525">
                  <a:solidFill>
                    <a:srgbClr val="090139"/>
                  </a:solidFill>
                </a:ln>
              </a:rPr>
              <a:t>підруч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. / за</a:t>
            </a:r>
            <a:r>
              <a:rPr lang="en-US" sz="1600" dirty="0">
                <a:ln w="9525">
                  <a:solidFill>
                    <a:srgbClr val="090139"/>
                  </a:solidFill>
                </a:ln>
              </a:rPr>
              <a:t> 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наук. ред. О. А. Галича. Київ : Либідь, 2001. С. 445–458.</a:t>
            </a:r>
            <a:endParaRPr lang="ru-RU" sz="1600" dirty="0">
              <a:ln w="9525">
                <a:solidFill>
                  <a:srgbClr val="090139"/>
                </a:solidFill>
              </a:ln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Ковалів Ю. І. Поетика. 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Літературознавчий словник-довідник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 / за ред. : Р.</a:t>
            </a:r>
            <a:r>
              <a:rPr lang="en-US" sz="1600" dirty="0">
                <a:ln w="9525">
                  <a:solidFill>
                    <a:srgbClr val="090139"/>
                  </a:solidFill>
                </a:ln>
              </a:rPr>
              <a:t> 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Т.</a:t>
            </a:r>
            <a:r>
              <a:rPr lang="en-US" sz="1600" dirty="0">
                <a:ln w="9525">
                  <a:solidFill>
                    <a:srgbClr val="090139"/>
                  </a:solidFill>
                </a:ln>
              </a:rPr>
              <a:t> </a:t>
            </a:r>
            <a:r>
              <a:rPr lang="uk-UA" sz="1600" dirty="0" err="1">
                <a:ln w="9525">
                  <a:solidFill>
                    <a:srgbClr val="090139"/>
                  </a:solidFill>
                </a:ln>
              </a:rPr>
              <a:t>Гром’яка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, Ю. І. </a:t>
            </a:r>
            <a:r>
              <a:rPr lang="uk-UA" sz="1600" dirty="0" err="1">
                <a:ln w="9525">
                  <a:solidFill>
                    <a:srgbClr val="090139"/>
                  </a:solidFill>
                </a:ln>
              </a:rPr>
              <a:t>Коваліва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, В. І. Теремка. Київ : ВЦ «Академія», 2007. С.</a:t>
            </a:r>
            <a:r>
              <a:rPr lang="en-US" sz="1600" dirty="0">
                <a:ln w="9525">
                  <a:solidFill>
                    <a:srgbClr val="090139"/>
                  </a:solidFill>
                </a:ln>
              </a:rPr>
              <a:t> 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542–543</a:t>
            </a:r>
            <a:r>
              <a:rPr lang="uk-UA" sz="1600" dirty="0" smtClean="0">
                <a:ln w="9525">
                  <a:solidFill>
                    <a:srgbClr val="090139"/>
                  </a:solidFill>
                </a:ln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1600" dirty="0">
              <a:ln w="9525">
                <a:solidFill>
                  <a:srgbClr val="090139"/>
                </a:solidFill>
              </a:ln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Ткаченко А. О. Літературний процес. 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Ткаченко О. А. Мистецтво слова (Вступ до літературознавства)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 : </a:t>
            </a:r>
            <a:r>
              <a:rPr lang="uk-UA" sz="1600" dirty="0" err="1">
                <a:ln w="9525">
                  <a:solidFill>
                    <a:srgbClr val="090139"/>
                  </a:solidFill>
                </a:ln>
              </a:rPr>
              <a:t>підруч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. для гуманітаріїв. Київ : Правда Ярославичів, 1997. С. 411–435</a:t>
            </a:r>
            <a:r>
              <a:rPr lang="uk-UA" sz="1600" dirty="0" smtClean="0">
                <a:ln w="9525">
                  <a:solidFill>
                    <a:srgbClr val="090139"/>
                  </a:solidFill>
                </a:ln>
              </a:rPr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ru-RU" sz="1600" dirty="0">
              <a:ln w="9525">
                <a:solidFill>
                  <a:srgbClr val="090139"/>
                </a:solidFill>
              </a:ln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Ференц Н. С. Літературний напрям. </a:t>
            </a:r>
            <a:r>
              <a:rPr lang="uk-UA" sz="1600" i="1" dirty="0">
                <a:ln w="9525">
                  <a:solidFill>
                    <a:srgbClr val="090139"/>
                  </a:solidFill>
                </a:ln>
              </a:rPr>
              <a:t>Ференц Н. С. Основи літературознавства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 : </a:t>
            </a:r>
            <a:r>
              <a:rPr lang="uk-UA" sz="1600" dirty="0" err="1">
                <a:ln w="9525">
                  <a:solidFill>
                    <a:srgbClr val="090139"/>
                  </a:solidFill>
                </a:ln>
              </a:rPr>
              <a:t>підруч</a:t>
            </a:r>
            <a:r>
              <a:rPr lang="uk-UA" sz="1600" dirty="0">
                <a:ln w="9525">
                  <a:solidFill>
                    <a:srgbClr val="090139"/>
                  </a:solidFill>
                </a:ln>
              </a:rPr>
              <a:t>. Київ : Знання, 2011. С. 325–394.</a:t>
            </a:r>
            <a:endParaRPr lang="ru-RU" sz="1600" dirty="0">
              <a:ln w="9525">
                <a:solidFill>
                  <a:srgbClr val="090139"/>
                </a:solidFill>
              </a:ln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600" dirty="0">
              <a:ln w="9525">
                <a:solidFill>
                  <a:srgbClr val="090139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684344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77686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Дадаїзм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стильовий різновид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 основі навмисний примітивізм, </a:t>
            </a:r>
            <a:r>
              <a:rPr lang="uk-UA" dirty="0" err="1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антиестетизм</a:t>
            </a: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виник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у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Франції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зосередження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на пошуках </a:t>
            </a:r>
            <a:r>
              <a:rPr lang="uk-UA" dirty="0" err="1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позаестетичних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засобів створення художньої дійсності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.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постає </a:t>
            </a:r>
          </a:p>
          <a:p>
            <a:pPr marL="91440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у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спрощенні художньої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мови</a:t>
            </a:r>
          </a:p>
          <a:p>
            <a:pPr marL="91440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стихійній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словотворчості</a:t>
            </a:r>
          </a:p>
          <a:p>
            <a:pPr marL="91440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фонетичних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комбінаціях </a:t>
            </a: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91440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експериментах з метою подивувати читача (епатаж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  <a:endParaRPr lang="ru-RU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64079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99288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err="1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Iмажинізм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модерністський стиль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основним принцип - визнання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самодостатності образу (образ – понад усе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ускладнена метафоризація, побудована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на певних </a:t>
            </a: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суб’єктивних асоціаціях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звільнення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творчості від соціального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змісту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змалювання світу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таким, яким він видався у момент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сприйняття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ф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рагментарність зображення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err="1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ліризація</a:t>
            </a: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піднесення ролі внутрішніх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монологів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гра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кольорів, світлотіней, звукових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відтінків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відтворення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психологічних станів (настроїв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)</a:t>
            </a:r>
            <a:endParaRPr lang="ru-RU" sz="16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269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4345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8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Сюрреалізм </a:t>
            </a:r>
            <a:endParaRPr lang="uk-UA" sz="28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uk-UA" sz="28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стильовий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різновид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виник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під впливом дадаїзму, філософії інтуїтивізму та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фрейдизму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властива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посилена увага до підсвідомого та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несвідомого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творчість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мислиться, як "сон наяву" (спорідненість механізмів сну і творчої фантазії). </a:t>
            </a:r>
            <a:endParaRPr lang="ru-RU" sz="2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90964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13690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Символізм </a:t>
            </a:r>
            <a:endParaRPr lang="uk-UA" sz="28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стильовий різновид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виник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наприкінці XIX ст. у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Франції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ершочергове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завдання </a:t>
            </a: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914400" indent="-285750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подолання натуралізму та </a:t>
            </a:r>
            <a:r>
              <a:rPr lang="uk-UA" sz="2000" dirty="0" err="1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побутовізму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у малюванні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дійсності</a:t>
            </a:r>
          </a:p>
          <a:p>
            <a:pPr marL="914400" indent="-285750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заглиблення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у потаємні першооснови буття, недоступні </a:t>
            </a:r>
            <a:r>
              <a:rPr lang="uk-UA" sz="2000" dirty="0" err="1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логіці</a:t>
            </a: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914400" indent="-285750" algn="just">
              <a:buFont typeface="Arial" panose="020B0604020202020204" pitchFamily="34" charset="0"/>
              <a:buChar char="•"/>
              <a:tabLst>
                <a:tab pos="628650" algn="l"/>
              </a:tabLst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створення асоціативних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значень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слова-образу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культ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і культивування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символу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0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 </a:t>
            </a:r>
            <a:r>
              <a:rPr lang="uk-UA" sz="20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містифікація змісту художнього </a:t>
            </a:r>
            <a:r>
              <a:rPr lang="uk-UA" sz="20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</a:rPr>
              <a:t>твору</a:t>
            </a:r>
            <a:endParaRPr lang="ru-RU" sz="20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84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04664"/>
            <a:ext cx="756084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Футуризм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модерністський стиль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ea typeface="Calibri"/>
              <a:cs typeface="Times New Roman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виник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в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Італії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1600" dirty="0" smtClean="0">
              <a:ln w="6350">
                <a:solidFill>
                  <a:schemeClr val="tx1"/>
                </a:solidFill>
              </a:ln>
              <a:ea typeface="Calibri"/>
              <a:cs typeface="Times New Roman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риси:</a:t>
            </a: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dirty="0" err="1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деестетизація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та дегуманізація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мистецтва</a:t>
            </a: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заперечення канонізації та будь-якого культу в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мистецтві</a:t>
            </a: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проголошення "краси пошуку" та "динамічного лету" </a:t>
            </a:r>
            <a:endParaRPr lang="uk-UA" sz="1600" dirty="0" smtClean="0">
              <a:ln w="6350">
                <a:solidFill>
                  <a:schemeClr val="tx1"/>
                </a:solidFill>
              </a:ln>
              <a:ea typeface="Calibri"/>
              <a:cs typeface="Times New Roman"/>
            </a:endParaRP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бунтівливі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та скандальні витівки в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літературі</a:t>
            </a: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1600" dirty="0" smtClean="0">
              <a:ln w="6350">
                <a:solidFill>
                  <a:schemeClr val="tx1"/>
                </a:solidFill>
              </a:ln>
              <a:ea typeface="Calibri"/>
              <a:cs typeface="Times New Roman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витоки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футуризму </a:t>
            </a:r>
            <a:endParaRPr lang="uk-UA" sz="1600" dirty="0" smtClean="0">
              <a:ln w="6350">
                <a:solidFill>
                  <a:schemeClr val="tx1"/>
                </a:solidFill>
              </a:ln>
              <a:ea typeface="Calibri"/>
              <a:cs typeface="Times New Roman"/>
            </a:endParaRP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стрімке оновлення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суспільної свідомості під впливом технічного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прогресу</a:t>
            </a:r>
          </a:p>
          <a:p>
            <a:pPr marL="57150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 виникнення </a:t>
            </a: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нових засобів масової </a:t>
            </a:r>
            <a:r>
              <a:rPr lang="uk-UA" sz="1600" dirty="0" smtClean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інформації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1600" dirty="0">
                <a:ln w="6350">
                  <a:solidFill>
                    <a:schemeClr val="tx1"/>
                  </a:solidFill>
                </a:ln>
                <a:ea typeface="Calibri"/>
                <a:cs typeface="Times New Roman"/>
              </a:rPr>
              <a:t> </a:t>
            </a:r>
            <a:endParaRPr lang="ru-RU" sz="1600" dirty="0">
              <a:ln w="6350">
                <a:solidFill>
                  <a:schemeClr val="tx1"/>
                </a:solidFill>
              </a:ln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387248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Художні взаємовпливи </a:t>
            </a:r>
            <a:endParaRPr lang="uk-UA" sz="32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впливи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одних мистецьких явищ на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інші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взаємозв'язки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сучасної літератури з художньою культурою минулих </a:t>
            </a: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епох</a:t>
            </a:r>
          </a:p>
          <a:p>
            <a:pPr algn="just"/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звернення </a:t>
            </a:r>
            <a:r>
              <a:rPr lang="uk-UA" sz="2400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</a:rPr>
              <a:t>до творчо­сті різних народів. </a:t>
            </a:r>
            <a:endParaRPr lang="uk-UA" sz="2400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</a:endParaRPr>
          </a:p>
          <a:p>
            <a:pPr algn="just"/>
            <a:endParaRPr lang="uk-UA" sz="2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6374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339752" y="238974"/>
            <a:ext cx="40692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n w="9525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/>
                <a:ea typeface="Calibri"/>
              </a:rPr>
              <a:t>Літературна взаємодія</a:t>
            </a:r>
            <a:endParaRPr lang="ru-RU" sz="2400" dirty="0">
              <a:ln w="9525">
                <a:solidFill>
                  <a:schemeClr val="tx1"/>
                </a:solidFill>
              </a:ln>
              <a:solidFill>
                <a:srgbClr val="002060"/>
              </a:solidFill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46953317"/>
              </p:ext>
            </p:extLst>
          </p:nvPr>
        </p:nvGraphicFramePr>
        <p:xfrm>
          <a:off x="611560" y="836712"/>
          <a:ext cx="820891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0214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799288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ТИПИ ВЗАЄМОЗВ’ЯЗКІВ</a:t>
            </a:r>
          </a:p>
          <a:p>
            <a:pPr algn="just">
              <a:spcAft>
                <a:spcPts val="0"/>
              </a:spcAft>
            </a:pP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Генетичні (існують між літературами, які споріднені за походженням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Контактні (виникають незалежно від спорідненості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Типологічні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подібності і сходження (незалежно одне від одного породжені дією спільних закономірностей, чинників суспільного й духовного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Вплив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особи: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 запозичення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(з якогось твору);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переклад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стилізація (під якийсь твір);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переробка;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образна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аналогія (подібність до якогось твору);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ремінісценція (апелювання до якогось твору);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творчість за мотивами;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пародіювання;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a typeface="Calibri"/>
              <a:cs typeface="Times New Roman"/>
            </a:endParaRPr>
          </a:p>
          <a:p>
            <a:pPr marL="555625" indent="-190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uk-UA" dirty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алюзія (натяк на якийсь </a:t>
            </a:r>
            <a:r>
              <a:rPr lang="uk-UA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твір</a:t>
            </a:r>
            <a:r>
              <a:rPr lang="uk-UA" smtClean="0">
                <a:ln w="6350">
                  <a:solidFill>
                    <a:schemeClr val="tx1"/>
                  </a:solidFill>
                </a:ln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  <a:endParaRPr lang="ru-RU" sz="1400" dirty="0">
              <a:ln w="6350">
                <a:solidFill>
                  <a:schemeClr val="tx1"/>
                </a:solidFill>
              </a:ln>
              <a:solidFill>
                <a:srgbClr val="002060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436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18517"/>
            <a:ext cx="80648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uk-UA" sz="1300" b="1" dirty="0" smtClean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Додаткова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uk-UA" sz="1300" b="1" dirty="0" smtClean="0">
              <a:ln>
                <a:solidFill>
                  <a:srgbClr val="090139"/>
                </a:solidFill>
              </a:ln>
              <a:solidFill>
                <a:srgbClr val="090139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300" dirty="0" err="1" smtClean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Бурлакова</a:t>
            </a:r>
            <a:r>
              <a:rPr lang="uk-UA" sz="1300" dirty="0" smtClean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 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І. В. Жанр як сфера взаємодії загальної поетики та історії літератури (на матеріалі малої прози). </a:t>
            </a:r>
            <a:r>
              <a:rPr lang="uk-UA" sz="1300" i="1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Вісник Харківського національного університету. Серія : Філологія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Харків : Харківський національний університет ім. В. Н. Каразіна. 2010. </a:t>
            </a:r>
            <a:r>
              <a:rPr lang="uk-UA" sz="130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Вип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59. С. 106–114.</a:t>
            </a:r>
            <a:endParaRPr lang="ru-RU" sz="1300" dirty="0">
              <a:ln>
                <a:solidFill>
                  <a:srgbClr val="090139"/>
                </a:solidFill>
              </a:ln>
              <a:solidFill>
                <a:srgbClr val="090139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Головченко Н. І. Теоретико-методологічні засади вивчення художнього тексту з урахуванням стилю. </a:t>
            </a:r>
            <a:r>
              <a:rPr lang="uk-UA" sz="1300" i="1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Інформація і право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 : наук. </a:t>
            </a:r>
            <a:r>
              <a:rPr lang="uk-UA" sz="130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журн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Київ : Науково-дослідний центр правової інформатики Національної академії правових наук України. 2012. № 1(4). С. 98–107.</a:t>
            </a:r>
            <a:endParaRPr lang="ru-RU" sz="1300" dirty="0">
              <a:ln>
                <a:solidFill>
                  <a:srgbClr val="090139"/>
                </a:solidFill>
              </a:ln>
              <a:solidFill>
                <a:srgbClr val="090139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30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Ковпік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 С. І. Генетико-еволюційні й теоретико-інтерпретаційні засади основних складових поетики. </a:t>
            </a:r>
            <a:r>
              <a:rPr lang="uk-UA" sz="1300" i="1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Наукові записки Харківського національного педагогічного університету ім. Г. С. Сковороди. 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Серія : Літературознавство.</a:t>
            </a:r>
            <a:r>
              <a:rPr lang="uk-UA" sz="1300" i="1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 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Харків : ППВ</a:t>
            </a:r>
            <a:r>
              <a:rPr lang="en-US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 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«Нове слово»,</a:t>
            </a:r>
            <a:r>
              <a:rPr lang="uk-UA" sz="1300" i="1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 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2010. </a:t>
            </a:r>
            <a:r>
              <a:rPr lang="uk-UA" sz="130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Вип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3.1. С. 153–163.</a:t>
            </a:r>
            <a:endParaRPr lang="ru-RU" sz="1300" dirty="0">
              <a:ln>
                <a:solidFill>
                  <a:srgbClr val="090139"/>
                </a:solidFill>
              </a:ln>
              <a:solidFill>
                <a:srgbClr val="090139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Рудницька Л. В. Вивчення рис індивідуальної поетики митця (на прикладі творів Володимира Самійленка). </a:t>
            </a:r>
            <a:r>
              <a:rPr lang="uk-UA" sz="1300" i="1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Теоретична і дидактична філологія 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: </a:t>
            </a:r>
            <a:r>
              <a:rPr lang="uk-UA" sz="130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зб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</a:t>
            </a:r>
            <a:r>
              <a:rPr lang="en-US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 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наук.</a:t>
            </a:r>
            <a:r>
              <a:rPr lang="en-US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 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праць. Київ : Міленіум,  2013. </a:t>
            </a:r>
            <a:r>
              <a:rPr lang="uk-UA" sz="130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Вип</a:t>
            </a:r>
            <a:r>
              <a:rPr lang="uk-UA" sz="130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14. С. 110–118.</a:t>
            </a:r>
            <a:endParaRPr lang="ru-RU" sz="1300" dirty="0">
              <a:ln>
                <a:solidFill>
                  <a:srgbClr val="090139"/>
                </a:solidFill>
              </a:ln>
              <a:solidFill>
                <a:srgbClr val="090139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1300" spc="-2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Супрун А. Г. Сублімація як причина виникнення творів мистецтва. </a:t>
            </a:r>
            <a:r>
              <a:rPr lang="uk-UA" sz="1300" i="1" spc="-2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Науковий вісник Національного університету біоресурсів і природокористування України. Серія : Гуманітарні студії</a:t>
            </a:r>
            <a:r>
              <a:rPr lang="uk-UA" sz="1300" spc="-2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Київ : Національний університет біоресурсів і природокористування України. 2016. </a:t>
            </a:r>
            <a:r>
              <a:rPr lang="uk-UA" sz="1300" spc="-20" dirty="0" err="1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Вип</a:t>
            </a:r>
            <a:r>
              <a:rPr lang="uk-UA" sz="1300" spc="-20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Calibri"/>
                <a:cs typeface="Times New Roman"/>
              </a:rPr>
              <a:t>. 246. С. 31–38.</a:t>
            </a:r>
            <a:endParaRPr lang="ru-RU" sz="1300" dirty="0">
              <a:ln>
                <a:solidFill>
                  <a:srgbClr val="090139"/>
                </a:solidFill>
              </a:ln>
              <a:solidFill>
                <a:srgbClr val="090139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74923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7920880" cy="1701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dirty="0">
                <a:ln>
                  <a:solidFill>
                    <a:srgbClr val="090139"/>
                  </a:solidFill>
                </a:ln>
                <a:solidFill>
                  <a:srgbClr val="090139"/>
                </a:solidFill>
                <a:ea typeface="Times New Roman"/>
                <a:cs typeface="Times New Roman"/>
              </a:rPr>
              <a:t>Літературний процес – умовне означення літературно-історичного руху як сукупності фактів художнього життя, визначальних і периферійних тенденцій, національного й соціального контексту.</a:t>
            </a:r>
            <a:endParaRPr lang="ru-RU" sz="1400" dirty="0">
              <a:ln>
                <a:solidFill>
                  <a:srgbClr val="090139"/>
                </a:solidFill>
              </a:ln>
              <a:solidFill>
                <a:srgbClr val="090139"/>
              </a:solidFill>
              <a:effectLst/>
              <a:ea typeface="Calibri"/>
              <a:cs typeface="Times New Roman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7987278"/>
              </p:ext>
            </p:extLst>
          </p:nvPr>
        </p:nvGraphicFramePr>
        <p:xfrm>
          <a:off x="971600" y="1988840"/>
          <a:ext cx="66484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440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99708131"/>
              </p:ext>
            </p:extLst>
          </p:nvPr>
        </p:nvGraphicFramePr>
        <p:xfrm>
          <a:off x="467544" y="404664"/>
          <a:ext cx="813690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251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018879443"/>
              </p:ext>
            </p:extLst>
          </p:nvPr>
        </p:nvGraphicFramePr>
        <p:xfrm>
          <a:off x="683568" y="764704"/>
          <a:ext cx="78488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43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8328164"/>
              </p:ext>
            </p:extLst>
          </p:nvPr>
        </p:nvGraphicFramePr>
        <p:xfrm>
          <a:off x="467544" y="404664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61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355268"/>
              </p:ext>
            </p:extLst>
          </p:nvPr>
        </p:nvGraphicFramePr>
        <p:xfrm>
          <a:off x="611560" y="548680"/>
          <a:ext cx="8064896" cy="59750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15339"/>
                <a:gridCol w="3449557"/>
              </a:tblGrid>
              <a:tr h="1728192">
                <a:tc>
                  <a:txBody>
                    <a:bodyPr/>
                    <a:lstStyle/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А. </a:t>
                      </a: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Сукупність </a:t>
                      </a:r>
                      <a:r>
                        <a:rPr lang="uk-UA" sz="1400" dirty="0" err="1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ідейно</a:t>
                      </a: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-естетичних принципів і прийомів, спільних для письменників певного літературного угруповання (наприклад, для авангардизму </a:t>
                      </a: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– абстракціонізм, експресіонізм, сюрреалізм, конструктивізм, футуризм).</a:t>
                      </a:r>
                      <a:endParaRPr lang="ru-RU" sz="1400" dirty="0" smtClean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</a:endParaRPr>
                    </a:p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 </a:t>
                      </a:r>
                    </a:p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 smtClean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 smtClean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 w="317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1.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effectLst/>
                        </a:rPr>
                        <a:t>літературна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effectLst/>
                        </a:rPr>
                        <a:t>епоха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10611">
                <a:tc>
                  <a:txBody>
                    <a:bodyPr/>
                    <a:lstStyle/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Б. </a:t>
                      </a:r>
                      <a:r>
                        <a:rPr lang="uk-UA" sz="14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Відносно монолітна і внутрішньо упорядкована сукупність </a:t>
                      </a:r>
                      <a:r>
                        <a:rPr lang="uk-UA" sz="1400" u="none" strike="noStrike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  <a:hlinkClick r:id="rId2" tooltip="Література"/>
                        </a:rPr>
                        <a:t>літературних</a:t>
                      </a:r>
                      <a:r>
                        <a:rPr lang="uk-UA" sz="14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 (ідейно-художніх) тенденцій, усталена в ряді визначних чи епохальних творів, що з'явилися приблизно в один і той самий час.</a:t>
                      </a:r>
                      <a:endParaRPr lang="ru-RU" sz="1400" dirty="0">
                        <a:ln w="317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</a:endParaRPr>
                    </a:p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ln w="317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2.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художній метод</a:t>
                      </a:r>
                      <a:endParaRPr lang="ru-RU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8099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В</a:t>
                      </a:r>
                      <a:r>
                        <a:rPr lang="uk-UA" sz="140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. Особливий тип образного бачення світу, його відтворення та перетворення, особливий принцип добору та узагальнення життєвого матеріалу, виявлення в ньому головного; загальний тип підходу письменника до дійсності.</a:t>
                      </a:r>
                      <a:endParaRPr lang="ru-RU" sz="1400" dirty="0">
                        <a:ln w="317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ln w="317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3.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50" dirty="0">
                          <a:effectLst/>
                        </a:rPr>
                        <a:t> </a:t>
                      </a:r>
                      <a:r>
                        <a:rPr lang="uk-UA" sz="1400" dirty="0" smtClean="0">
                          <a:effectLst/>
                        </a:rPr>
                        <a:t>літературний напрям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79" name="Picture 31" descr="D:\Users\Валя\Downloads\websiteplanet-qr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20688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D:\Users\Валя\Downloads\websiteplanet-qr (7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552" y="4653136"/>
            <a:ext cx="1515648" cy="151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D:\Users\Валя\Downloads\websiteplanet-qr (8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040" y="2420888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44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807440"/>
              </p:ext>
            </p:extLst>
          </p:nvPr>
        </p:nvGraphicFramePr>
        <p:xfrm>
          <a:off x="611560" y="404666"/>
          <a:ext cx="8064896" cy="6094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3501"/>
                <a:gridCol w="4081395"/>
              </a:tblGrid>
              <a:tr h="2288561">
                <a:tc>
                  <a:txBody>
                    <a:bodyPr/>
                    <a:lstStyle/>
                    <a:p>
                      <a:pPr marL="13335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Г. </a:t>
                      </a:r>
                      <a:r>
                        <a:rPr lang="uk-UA" sz="1400" dirty="0" smtClean="0">
                          <a:ln w="317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Фрагмент історико-літературного процесу, окреслений певними вирішальними моментами в історії літератури (у зв’язку чи поза зв’язком з епохальними моментами історії краю), котрі виразно відрізняють його від попереднього і наступного.</a:t>
                      </a:r>
                      <a:endParaRPr lang="ru-RU" sz="1400" dirty="0" smtClean="0">
                        <a:ln w="317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333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4</a:t>
                      </a:r>
                      <a:r>
                        <a:rPr lang="uk-UA" sz="1200" dirty="0" smtClean="0">
                          <a:effectLst/>
                        </a:rPr>
                        <a:t>.        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r>
                        <a:rPr lang="uk-UA" sz="1200" dirty="0" smtClean="0">
                          <a:effectLst/>
                        </a:rPr>
                        <a:t>  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                  літературна течія</a:t>
                      </a:r>
                      <a:endParaRPr lang="ru-RU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877865">
                <a:tc>
                  <a:txBody>
                    <a:bodyPr/>
                    <a:lstStyle/>
                    <a:p>
                      <a:pPr marL="1333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Ґ. </a:t>
                      </a: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Єдність основних ідейно-художніх </a:t>
                      </a:r>
                      <a:r>
                        <a:rPr lang="uk-UA" sz="1400" dirty="0" err="1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особливосей</a:t>
                      </a: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, визначних рис, які виявляються у творчості письменника, художника, скульптора, архітектора, композитора і т. п. </a:t>
                      </a:r>
                      <a:endParaRPr lang="ru-RU" sz="1400" dirty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r>
                        <a:rPr lang="uk-UA" sz="1200" dirty="0" smtClean="0">
                          <a:effectLst/>
                        </a:rPr>
                        <a:t>.    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         </a:t>
                      </a:r>
                      <a:r>
                        <a:rPr lang="uk-UA" sz="1400" dirty="0" smtClean="0">
                          <a:effectLst/>
                        </a:rPr>
                        <a:t>Літературна школа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2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81023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Д. </a:t>
                      </a:r>
                      <a:r>
                        <a:rPr lang="uk-UA" sz="1400" dirty="0" smtClean="0">
                          <a:ln w="9525">
                            <a:solidFill>
                              <a:schemeClr val="tx1"/>
                            </a:solidFill>
                          </a:ln>
                          <a:solidFill>
                            <a:srgbClr val="090139"/>
                          </a:solidFill>
                          <a:effectLst/>
                        </a:rPr>
                        <a:t>Невелике об’єднання літераторів на основі єдиних художніх принципів, сформульованих теоретично – в статтях, маніфестах, наукових і публіцистичних висловлюваннях, оформлених як “статути” і “правила”.</a:t>
                      </a:r>
                      <a:endParaRPr lang="ru-RU" sz="1400" dirty="0" smtClean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ln w="9525">
                          <a:solidFill>
                            <a:schemeClr val="tx1"/>
                          </a:solidFill>
                        </a:ln>
                        <a:solidFill>
                          <a:srgbClr val="09013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effectLst/>
                        </a:rPr>
                        <a:t>6.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</a:rPr>
                        <a:t> </a:t>
                      </a:r>
                      <a:endParaRPr lang="uk-UA" sz="11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1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                      літературний   стиль</a:t>
                      </a:r>
                      <a:endParaRPr lang="ru-RU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088" name="Picture 16" descr="D:\Users\Валя\Downloads\websiteplanet-qr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64" y="364694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9" name="Picture 17" descr="D:\Users\Валя\Downloads\websiteplanet-qr (3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950" y="2564904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D:\Users\Валя\Downloads\websiteplanet-qr (4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365104"/>
            <a:ext cx="1549866" cy="1433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9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1239</Words>
  <Application>Microsoft Office PowerPoint</Application>
  <PresentationFormat>Экран (4:3)</PresentationFormat>
  <Paragraphs>299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Валя</cp:lastModifiedBy>
  <cp:revision>35</cp:revision>
  <dcterms:created xsi:type="dcterms:W3CDTF">2022-11-14T09:30:43Z</dcterms:created>
  <dcterms:modified xsi:type="dcterms:W3CDTF">2022-11-15T12:53:56Z</dcterms:modified>
</cp:coreProperties>
</file>