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C16A2A-88D5-4F18-A28F-DDB73E9DB7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Гендерна  </a:t>
            </a:r>
            <a:r>
              <a:rPr lang="ru-RU" dirty="0" err="1"/>
              <a:t>антропологія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1D90A05-711C-4456-9A0A-8C43E37BF1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Викладачка: </a:t>
            </a:r>
            <a:r>
              <a:rPr lang="uk-UA" dirty="0" err="1"/>
              <a:t>к.і.н</a:t>
            </a:r>
            <a:r>
              <a:rPr lang="uk-UA" dirty="0"/>
              <a:t>., </a:t>
            </a:r>
            <a:r>
              <a:rPr lang="uk-UA" dirty="0" err="1"/>
              <a:t>доцентка</a:t>
            </a:r>
            <a:r>
              <a:rPr lang="uk-UA" dirty="0"/>
              <a:t>  </a:t>
            </a:r>
            <a:r>
              <a:rPr lang="uk-UA" dirty="0" err="1"/>
              <a:t>савченко</a:t>
            </a:r>
            <a:r>
              <a:rPr lang="uk-UA" dirty="0"/>
              <a:t> </a:t>
            </a:r>
            <a:r>
              <a:rPr lang="uk-UA" dirty="0" err="1"/>
              <a:t>ірина</a:t>
            </a:r>
            <a:r>
              <a:rPr lang="uk-UA" dirty="0"/>
              <a:t> </a:t>
            </a:r>
            <a:r>
              <a:rPr lang="uk-UA" dirty="0" err="1"/>
              <a:t>володимирівна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7934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B91D87-5D75-4C4D-A46B-1840C428B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b="1" dirty="0"/>
              <a:t>Гендерна </a:t>
            </a:r>
            <a:r>
              <a:rPr lang="ru-RU" sz="1600" b="1" dirty="0" err="1"/>
              <a:t>антропологія</a:t>
            </a:r>
            <a:r>
              <a:rPr lang="ru-RU" sz="1600" b="1" dirty="0"/>
              <a:t> - </a:t>
            </a:r>
            <a:r>
              <a:rPr lang="ru-RU" sz="1600" b="1" dirty="0" err="1"/>
              <a:t>наукова</a:t>
            </a:r>
            <a:r>
              <a:rPr lang="ru-RU" sz="1600" b="1" dirty="0"/>
              <a:t> </a:t>
            </a:r>
            <a:r>
              <a:rPr lang="ru-RU" sz="1600" b="1" dirty="0" err="1"/>
              <a:t>дисципліна</a:t>
            </a:r>
            <a:r>
              <a:rPr lang="ru-RU" sz="1600" b="1" dirty="0"/>
              <a:t>, </a:t>
            </a:r>
            <a:r>
              <a:rPr lang="ru-RU" sz="1600" b="1" dirty="0" err="1"/>
              <a:t>що</a:t>
            </a:r>
            <a:r>
              <a:rPr lang="ru-RU" sz="1600" b="1" dirty="0"/>
              <a:t> </a:t>
            </a:r>
            <a:r>
              <a:rPr lang="ru-RU" sz="1600" b="1" dirty="0" err="1"/>
              <a:t>виділилася</a:t>
            </a:r>
            <a:r>
              <a:rPr lang="ru-RU" sz="1600" b="1" dirty="0"/>
              <a:t> з комплексу </a:t>
            </a:r>
            <a:r>
              <a:rPr lang="ru-RU" sz="1600" b="1" dirty="0" err="1"/>
              <a:t>антропологічних</a:t>
            </a:r>
            <a:r>
              <a:rPr lang="ru-RU" sz="1600" b="1" dirty="0"/>
              <a:t> </a:t>
            </a:r>
            <a:r>
              <a:rPr lang="ru-RU" sz="1600" b="1" dirty="0" err="1"/>
              <a:t>дисциплін</a:t>
            </a:r>
            <a:r>
              <a:rPr lang="ru-RU" sz="1600" b="1" dirty="0"/>
              <a:t> у </a:t>
            </a:r>
            <a:r>
              <a:rPr lang="ru-RU" sz="1600" b="1" dirty="0" err="1"/>
              <a:t>другій</a:t>
            </a:r>
            <a:r>
              <a:rPr lang="ru-RU" sz="1600" b="1" dirty="0"/>
              <a:t> </a:t>
            </a:r>
            <a:r>
              <a:rPr lang="ru-RU" sz="1600" b="1" dirty="0" err="1"/>
              <a:t>половині</a:t>
            </a:r>
            <a:r>
              <a:rPr lang="ru-RU" sz="1600" b="1" dirty="0"/>
              <a:t> ХХ </a:t>
            </a:r>
            <a:r>
              <a:rPr lang="ru-RU" sz="1600" b="1" dirty="0" err="1"/>
              <a:t>століття</a:t>
            </a:r>
            <a:r>
              <a:rPr lang="ru-RU" sz="1600" b="1" dirty="0"/>
              <a:t>, </a:t>
            </a:r>
            <a:r>
              <a:rPr lang="ru-RU" sz="1600" b="1" dirty="0" err="1"/>
              <a:t>вивчає</a:t>
            </a:r>
            <a:r>
              <a:rPr lang="ru-RU" sz="1600" b="1" dirty="0"/>
              <a:t> два </a:t>
            </a:r>
            <a:r>
              <a:rPr lang="ru-RU" sz="1600" b="1" dirty="0" err="1"/>
              <a:t>взаємопов'язані</a:t>
            </a:r>
            <a:r>
              <a:rPr lang="ru-RU" sz="1600" b="1" dirty="0"/>
              <a:t> кола проблем: </a:t>
            </a:r>
            <a:r>
              <a:rPr lang="ru-RU" sz="1600" b="1" dirty="0" err="1"/>
              <a:t>проблеми</a:t>
            </a:r>
            <a:r>
              <a:rPr lang="ru-RU" sz="1600" b="1" dirty="0"/>
              <a:t> </a:t>
            </a:r>
            <a:r>
              <a:rPr lang="ru-RU" sz="1600" b="1" dirty="0" err="1"/>
              <a:t>андроцентризму</a:t>
            </a:r>
            <a:r>
              <a:rPr lang="ru-RU" sz="1600" b="1" dirty="0"/>
              <a:t> в </a:t>
            </a:r>
            <a:r>
              <a:rPr lang="ru-RU" sz="1600" b="1" dirty="0" err="1"/>
              <a:t>сучасних</a:t>
            </a:r>
            <a:r>
              <a:rPr lang="ru-RU" sz="1600" b="1" dirty="0"/>
              <a:t> культурах та </a:t>
            </a:r>
            <a:r>
              <a:rPr lang="ru-RU" sz="1600" b="1" dirty="0" err="1"/>
              <a:t>проблеми</a:t>
            </a:r>
            <a:r>
              <a:rPr lang="ru-RU" sz="1600" b="1" dirty="0"/>
              <a:t> </a:t>
            </a:r>
            <a:r>
              <a:rPr lang="ru-RU" sz="1600" b="1" dirty="0" err="1"/>
              <a:t>визнання</a:t>
            </a:r>
            <a:r>
              <a:rPr lang="ru-RU" sz="1600" b="1" dirty="0"/>
              <a:t> </a:t>
            </a:r>
            <a:r>
              <a:rPr lang="ru-RU" sz="1600" b="1" dirty="0" err="1"/>
              <a:t>людини</a:t>
            </a:r>
            <a:r>
              <a:rPr lang="ru-RU" sz="1600" b="1" dirty="0"/>
              <a:t> в </a:t>
            </a:r>
            <a:r>
              <a:rPr lang="ru-RU" sz="1600" b="1" dirty="0" err="1"/>
              <a:t>культурі</a:t>
            </a:r>
            <a:r>
              <a:rPr lang="ru-RU" sz="1600" b="1" dirty="0"/>
              <a:t> та в </a:t>
            </a:r>
            <a:r>
              <a:rPr lang="ru-RU" sz="1600" b="1" dirty="0" err="1"/>
              <a:t>суспільстві</a:t>
            </a:r>
            <a:r>
              <a:rPr lang="ru-RU" sz="1600" b="1" dirty="0"/>
              <a:t> через </a:t>
            </a:r>
            <a:r>
              <a:rPr lang="ru-RU" sz="1600" b="1" dirty="0" err="1"/>
              <a:t>привнесення</a:t>
            </a:r>
            <a:r>
              <a:rPr lang="ru-RU" sz="1600" b="1" dirty="0"/>
              <a:t> </a:t>
            </a:r>
            <a:r>
              <a:rPr lang="ru-RU" sz="1600" b="1" dirty="0" err="1"/>
              <a:t>категорії</a:t>
            </a:r>
            <a:r>
              <a:rPr lang="ru-RU" sz="1600" b="1" dirty="0"/>
              <a:t> </a:t>
            </a:r>
            <a:r>
              <a:rPr lang="ru-RU" sz="1600" b="1" dirty="0" err="1"/>
              <a:t>статі</a:t>
            </a:r>
            <a:r>
              <a:rPr lang="ru-RU" sz="1600" b="1" dirty="0"/>
              <a:t> до </a:t>
            </a:r>
            <a:r>
              <a:rPr lang="ru-RU" sz="1600" b="1" dirty="0" err="1"/>
              <a:t>наукового</a:t>
            </a:r>
            <a:r>
              <a:rPr lang="ru-RU" sz="1600" b="1" dirty="0"/>
              <a:t> </a:t>
            </a:r>
            <a:r>
              <a:rPr lang="ru-RU" sz="1600" b="1" dirty="0" err="1"/>
              <a:t>аналізу</a:t>
            </a:r>
            <a:r>
              <a:rPr lang="ru-RU" sz="1600" b="1" dirty="0"/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82B9AE-DD11-4FC3-922E-958ED87D3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</a:rPr>
              <a:t>Основне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</a:rPr>
              <a:t>предметне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</a:rPr>
              <a:t>питання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</a:rPr>
              <a:t>гендерної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</a:rPr>
              <a:t>антропології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</a:rPr>
              <a:t>які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</a:rPr>
              <a:t>місце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 та роль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</a:rPr>
              <a:t>жінок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 і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</a:rPr>
              <a:t>чоловіків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 у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</a:rPr>
              <a:t>світі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</a:rPr>
              <a:t>природи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 та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</a:rPr>
              <a:t>культури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</a:rPr>
              <a:t>що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</a:rPr>
              <a:t>стоїть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 за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</a:rPr>
              <a:t>цими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</a:rPr>
              <a:t>поняттями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 в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</a:rPr>
              <a:t>кожній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</a:rPr>
              <a:t>конкретній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</a:rPr>
              <a:t>культурі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38760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0DAF4BC-8746-4D15-A960-333E42FB18F4}"/>
              </a:ext>
            </a:extLst>
          </p:cNvPr>
          <p:cNvSpPr/>
          <p:nvPr/>
        </p:nvSpPr>
        <p:spPr>
          <a:xfrm>
            <a:off x="1587259" y="1431985"/>
            <a:ext cx="923026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Гендерна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антропологія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, як і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філософська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антропологія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пов'язана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з проблемами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антропоцентризму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Привносячи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категорію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статі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в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науковий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аналіз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, гендерна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антропологія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вивчає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місце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і роль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жінок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і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чоловіків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у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світі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культури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Це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веде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до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легітимізації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статі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як у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науковому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дискурсі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, і у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соціальному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просторі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F404EB6-C53B-4013-A0F5-B6D3EBF3BB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6845" y="3950898"/>
            <a:ext cx="3654642" cy="2907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520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B39B76-E72A-43D4-9A8E-F981F78EF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Базовим  поняттям гендерної  </a:t>
            </a:r>
            <a:r>
              <a:rPr lang="uk-UA" dirty="0" err="1"/>
              <a:t>анропології</a:t>
            </a:r>
            <a:r>
              <a:rPr lang="uk-UA" dirty="0"/>
              <a:t>  є  «</a:t>
            </a:r>
            <a:r>
              <a:rPr lang="uk-UA" dirty="0" err="1"/>
              <a:t>гендер</a:t>
            </a:r>
            <a:r>
              <a:rPr lang="uk-UA" dirty="0"/>
              <a:t>»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CA5388-2A52-4F5D-9FA2-EEA7D5F47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Термін</a:t>
            </a:r>
            <a:r>
              <a:rPr lang="ru-RU" dirty="0"/>
              <a:t> "гендер" ввела до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err="1"/>
              <a:t>обігу</a:t>
            </a:r>
            <a:r>
              <a:rPr lang="ru-RU" dirty="0"/>
              <a:t> </a:t>
            </a:r>
            <a:r>
              <a:rPr lang="ru-RU" dirty="0" err="1"/>
              <a:t>американська</a:t>
            </a:r>
            <a:r>
              <a:rPr lang="ru-RU" dirty="0"/>
              <a:t> </a:t>
            </a:r>
            <a:r>
              <a:rPr lang="ru-RU" dirty="0" err="1"/>
              <a:t>дослідниця</a:t>
            </a:r>
            <a:r>
              <a:rPr lang="ru-RU" dirty="0"/>
              <a:t> </a:t>
            </a:r>
            <a:r>
              <a:rPr lang="ru-RU" dirty="0" err="1"/>
              <a:t>Дж.Скотт</a:t>
            </a:r>
            <a:r>
              <a:rPr lang="ru-RU" dirty="0"/>
              <a:t> у </a:t>
            </a:r>
            <a:r>
              <a:rPr lang="ru-RU" dirty="0" err="1"/>
              <a:t>середині</a:t>
            </a:r>
            <a:r>
              <a:rPr lang="ru-RU" dirty="0"/>
              <a:t> 1980-х </a:t>
            </a:r>
            <a:r>
              <a:rPr lang="ru-RU" dirty="0" err="1"/>
              <a:t>рр</a:t>
            </a:r>
            <a:r>
              <a:rPr lang="ru-RU" dirty="0"/>
              <a:t>. Вона </a:t>
            </a:r>
            <a:r>
              <a:rPr lang="ru-RU" dirty="0" err="1"/>
              <a:t>розглядала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"гендер" як </a:t>
            </a:r>
            <a:r>
              <a:rPr lang="ru-RU" dirty="0" err="1"/>
              <a:t>категорію</a:t>
            </a:r>
            <a:r>
              <a:rPr lang="ru-RU" dirty="0"/>
              <a:t> </a:t>
            </a:r>
            <a:r>
              <a:rPr lang="ru-RU" dirty="0" err="1"/>
              <a:t>істор</a:t>
            </a:r>
            <a:r>
              <a:rPr lang="ru-RU" dirty="0"/>
              <a:t>. </a:t>
            </a:r>
            <a:r>
              <a:rPr lang="ru-RU" dirty="0" err="1"/>
              <a:t>аналізу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, 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понять "стать" з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біологічним</a:t>
            </a:r>
            <a:r>
              <a:rPr lang="ru-RU" dirty="0"/>
              <a:t> та "</a:t>
            </a:r>
            <a:r>
              <a:rPr lang="ru-RU" dirty="0" err="1"/>
              <a:t>рід</a:t>
            </a:r>
            <a:r>
              <a:rPr lang="ru-RU" dirty="0"/>
              <a:t>" з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граматичним</a:t>
            </a:r>
            <a:r>
              <a:rPr lang="ru-RU" dirty="0"/>
              <a:t> </a:t>
            </a:r>
            <a:r>
              <a:rPr lang="ru-RU" dirty="0" err="1"/>
              <a:t>наповненнями</a:t>
            </a:r>
            <a:r>
              <a:rPr lang="ru-RU" dirty="0"/>
              <a:t>, </a:t>
            </a:r>
            <a:r>
              <a:rPr lang="ru-RU" dirty="0" err="1"/>
              <a:t>наголошує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на тих </a:t>
            </a:r>
            <a:r>
              <a:rPr lang="ru-RU" dirty="0" err="1"/>
              <a:t>відмінностях</a:t>
            </a:r>
            <a:r>
              <a:rPr lang="ru-RU" dirty="0"/>
              <a:t> </a:t>
            </a:r>
            <a:r>
              <a:rPr lang="ru-RU" dirty="0" err="1"/>
              <a:t>чоловіків</a:t>
            </a:r>
            <a:r>
              <a:rPr lang="ru-RU" dirty="0"/>
              <a:t> і </a:t>
            </a:r>
            <a:r>
              <a:rPr lang="ru-RU" dirty="0" err="1"/>
              <a:t>жінок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формуються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сусп</a:t>
            </a:r>
            <a:r>
              <a:rPr lang="ru-RU" dirty="0"/>
              <a:t>.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статей та в </a:t>
            </a:r>
            <a:r>
              <a:rPr lang="ru-RU" dirty="0" err="1"/>
              <a:t>кінцевому</a:t>
            </a:r>
            <a:r>
              <a:rPr lang="ru-RU" dirty="0"/>
              <a:t> </a:t>
            </a:r>
            <a:r>
              <a:rPr lang="ru-RU" dirty="0" err="1"/>
              <a:t>підсумку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своєрідність</a:t>
            </a:r>
            <a:r>
              <a:rPr lang="ru-RU" dirty="0"/>
              <a:t> </a:t>
            </a:r>
            <a:r>
              <a:rPr lang="ru-RU" dirty="0" err="1"/>
              <a:t>їхньої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. </a:t>
            </a:r>
            <a:r>
              <a:rPr lang="ru-RU" dirty="0" err="1"/>
              <a:t>Поява</a:t>
            </a:r>
            <a:r>
              <a:rPr lang="ru-RU" dirty="0"/>
              <a:t> </a:t>
            </a:r>
            <a:r>
              <a:rPr lang="ru-RU" dirty="0" err="1"/>
              <a:t>гендерних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зумовлена</a:t>
            </a:r>
            <a:r>
              <a:rPr lang="ru-RU" dirty="0"/>
              <a:t> </a:t>
            </a:r>
            <a:r>
              <a:rPr lang="ru-RU" dirty="0" err="1"/>
              <a:t>зміною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/>
              <a:t> </a:t>
            </a:r>
            <a:r>
              <a:rPr lang="ru-RU" dirty="0" err="1"/>
              <a:t>жінки</a:t>
            </a:r>
            <a:r>
              <a:rPr lang="ru-RU" dirty="0"/>
              <a:t> в </a:t>
            </a:r>
            <a:r>
              <a:rPr lang="ru-RU" dirty="0" err="1"/>
              <a:t>сусп-ві</a:t>
            </a:r>
            <a:r>
              <a:rPr lang="ru-RU" dirty="0"/>
              <a:t> в </a:t>
            </a:r>
            <a:r>
              <a:rPr lang="ru-RU" dirty="0" err="1"/>
              <a:t>останній</a:t>
            </a:r>
            <a:r>
              <a:rPr lang="ru-RU" dirty="0"/>
              <a:t> </a:t>
            </a:r>
            <a:r>
              <a:rPr lang="ru-RU" dirty="0" err="1"/>
              <a:t>чв</a:t>
            </a:r>
            <a:r>
              <a:rPr lang="ru-RU" dirty="0"/>
              <a:t>. 20 ст. і стала </a:t>
            </a:r>
            <a:r>
              <a:rPr lang="ru-RU" dirty="0" err="1"/>
              <a:t>своєрідною</a:t>
            </a:r>
            <a:r>
              <a:rPr lang="ru-RU" dirty="0"/>
              <a:t> </a:t>
            </a:r>
            <a:r>
              <a:rPr lang="ru-RU" dirty="0" err="1"/>
              <a:t>відповіддю</a:t>
            </a:r>
            <a:r>
              <a:rPr lang="ru-RU" dirty="0"/>
              <a:t> на </a:t>
            </a:r>
            <a:r>
              <a:rPr lang="ru-RU" dirty="0" err="1"/>
              <a:t>потужний</a:t>
            </a:r>
            <a:r>
              <a:rPr lang="ru-RU" dirty="0"/>
              <a:t> </a:t>
            </a:r>
            <a:r>
              <a:rPr lang="ru-RU" dirty="0" err="1"/>
              <a:t>рух</a:t>
            </a:r>
            <a:r>
              <a:rPr lang="ru-RU" dirty="0"/>
              <a:t> </a:t>
            </a:r>
            <a:r>
              <a:rPr lang="ru-RU" dirty="0" err="1"/>
              <a:t>фемінізму</a:t>
            </a:r>
            <a:r>
              <a:rPr lang="ru-RU" dirty="0"/>
              <a:t> (так звана </a:t>
            </a:r>
            <a:r>
              <a:rPr lang="ru-RU" dirty="0" err="1"/>
              <a:t>жіноча</a:t>
            </a:r>
            <a:r>
              <a:rPr lang="ru-RU" dirty="0"/>
              <a:t> </a:t>
            </a:r>
            <a:r>
              <a:rPr lang="ru-RU" dirty="0" err="1"/>
              <a:t>революція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37782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8EEFE-CA8F-4BAA-9D87-32F90ECD5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Завдання  курсу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5D7D87-E8CF-4611-8AED-FB3465D1B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Ознайомлення  з  становленням  гендерної антропології  як  наукового  напряму</a:t>
            </a:r>
          </a:p>
          <a:p>
            <a:r>
              <a:rPr lang="uk-UA" dirty="0" err="1"/>
              <a:t>Фемініська</a:t>
            </a:r>
            <a:r>
              <a:rPr lang="uk-UA" dirty="0"/>
              <a:t> </a:t>
            </a:r>
            <a:r>
              <a:rPr lang="en-US" dirty="0"/>
              <a:t>vs</a:t>
            </a:r>
            <a:r>
              <a:rPr lang="uk-UA" dirty="0"/>
              <a:t> гендерна </a:t>
            </a:r>
            <a:r>
              <a:rPr lang="uk-UA" dirty="0" err="1"/>
              <a:t>антроплогія</a:t>
            </a:r>
            <a:r>
              <a:rPr lang="uk-UA" dirty="0"/>
              <a:t>: особливості  взаємодії</a:t>
            </a:r>
          </a:p>
          <a:p>
            <a:r>
              <a:rPr lang="uk-UA" dirty="0"/>
              <a:t>Опанування понятійного апарату гендерної  антропології</a:t>
            </a:r>
          </a:p>
          <a:p>
            <a:r>
              <a:rPr lang="uk-UA" dirty="0"/>
              <a:t>Формування  уявлень про гендерну антропологію політичної влади</a:t>
            </a:r>
          </a:p>
          <a:p>
            <a:r>
              <a:rPr lang="uk-UA" dirty="0"/>
              <a:t>Ознайомлення з </a:t>
            </a:r>
            <a:r>
              <a:rPr lang="uk-UA" dirty="0" err="1"/>
              <a:t>соціо</a:t>
            </a:r>
            <a:r>
              <a:rPr lang="uk-UA" dirty="0"/>
              <a:t>-культурним  контекстом  гендерної  антропології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5481390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TM03457464[[fn=Дивиденд]]</Template>
  <TotalTime>35</TotalTime>
  <Words>292</Words>
  <Application>Microsoft Office PowerPoint</Application>
  <PresentationFormat>Широкоэкранный</PresentationFormat>
  <Paragraphs>13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Corbel</vt:lpstr>
      <vt:lpstr>Gill Sans MT</vt:lpstr>
      <vt:lpstr>Wingdings 2</vt:lpstr>
      <vt:lpstr>Дивиденд</vt:lpstr>
      <vt:lpstr>Гендерна  антропологія</vt:lpstr>
      <vt:lpstr>Гендерна антропологія - наукова дисципліна, що виділилася з комплексу антропологічних дисциплін у другій половині ХХ століття, вивчає два взаємопов'язані кола проблем: проблеми андроцентризму в сучасних культурах та проблеми визнання людини в культурі та в суспільстві через привнесення категорії статі до наукового аналізу.</vt:lpstr>
      <vt:lpstr>Презентация PowerPoint</vt:lpstr>
      <vt:lpstr>Базовим  поняттям гендерної  анропології  є  «гендер»</vt:lpstr>
      <vt:lpstr>Завдання  курсу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Гендерна  антропологія</dc:title>
  <dc:creator>Komp</dc:creator>
  <cp:lastModifiedBy>Komp</cp:lastModifiedBy>
  <cp:revision>5</cp:revision>
  <dcterms:created xsi:type="dcterms:W3CDTF">2022-02-11T08:17:18Z</dcterms:created>
  <dcterms:modified xsi:type="dcterms:W3CDTF">2022-02-11T08:53:01Z</dcterms:modified>
</cp:coreProperties>
</file>