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16A2A-88D5-4F18-A28F-DDB73E9DB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Гендерна  </a:t>
            </a:r>
            <a:r>
              <a:rPr lang="ru-RU" dirty="0" err="1"/>
              <a:t>антропологія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D90A05-711C-4456-9A0A-8C43E37BF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Викладачка: </a:t>
            </a:r>
            <a:r>
              <a:rPr lang="uk-UA" dirty="0" err="1"/>
              <a:t>к.і.н</a:t>
            </a:r>
            <a:r>
              <a:rPr lang="uk-UA" dirty="0"/>
              <a:t>., </a:t>
            </a:r>
            <a:r>
              <a:rPr lang="uk-UA" dirty="0" err="1"/>
              <a:t>доцентка</a:t>
            </a:r>
            <a:r>
              <a:rPr lang="uk-UA" dirty="0"/>
              <a:t>  </a:t>
            </a:r>
            <a:r>
              <a:rPr lang="uk-UA" dirty="0" err="1"/>
              <a:t>савченко</a:t>
            </a:r>
            <a:r>
              <a:rPr lang="uk-UA" dirty="0"/>
              <a:t> </a:t>
            </a:r>
            <a:r>
              <a:rPr lang="uk-UA" dirty="0" err="1"/>
              <a:t>ірина</a:t>
            </a:r>
            <a:r>
              <a:rPr lang="uk-UA" dirty="0"/>
              <a:t> </a:t>
            </a:r>
            <a:r>
              <a:rPr lang="uk-UA" dirty="0" err="1"/>
              <a:t>володимирівна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93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91D87-5D75-4C4D-A46B-1840C428B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/>
              <a:t>Гендерна </a:t>
            </a:r>
            <a:r>
              <a:rPr lang="ru-RU" sz="1600" b="1" dirty="0" err="1"/>
              <a:t>антропологія</a:t>
            </a:r>
            <a:r>
              <a:rPr lang="ru-RU" sz="1600" b="1" dirty="0"/>
              <a:t> - </a:t>
            </a:r>
            <a:r>
              <a:rPr lang="ru-RU" sz="1600" b="1" dirty="0" err="1"/>
              <a:t>наукова</a:t>
            </a:r>
            <a:r>
              <a:rPr lang="ru-RU" sz="1600" b="1" dirty="0"/>
              <a:t> </a:t>
            </a:r>
            <a:r>
              <a:rPr lang="ru-RU" sz="1600" b="1" dirty="0" err="1"/>
              <a:t>дисципліна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виділилася</a:t>
            </a:r>
            <a:r>
              <a:rPr lang="ru-RU" sz="1600" b="1" dirty="0"/>
              <a:t> з комплексу </a:t>
            </a:r>
            <a:r>
              <a:rPr lang="ru-RU" sz="1600" b="1" dirty="0" err="1"/>
              <a:t>антропологічних</a:t>
            </a:r>
            <a:r>
              <a:rPr lang="ru-RU" sz="1600" b="1" dirty="0"/>
              <a:t> </a:t>
            </a:r>
            <a:r>
              <a:rPr lang="ru-RU" sz="1600" b="1" dirty="0" err="1"/>
              <a:t>дисциплін</a:t>
            </a:r>
            <a:r>
              <a:rPr lang="ru-RU" sz="1600" b="1" dirty="0"/>
              <a:t> у </a:t>
            </a:r>
            <a:r>
              <a:rPr lang="ru-RU" sz="1600" b="1" dirty="0" err="1"/>
              <a:t>другій</a:t>
            </a:r>
            <a:r>
              <a:rPr lang="ru-RU" sz="1600" b="1" dirty="0"/>
              <a:t> </a:t>
            </a:r>
            <a:r>
              <a:rPr lang="ru-RU" sz="1600" b="1" dirty="0" err="1"/>
              <a:t>половині</a:t>
            </a:r>
            <a:r>
              <a:rPr lang="ru-RU" sz="1600" b="1" dirty="0"/>
              <a:t> ХХ </a:t>
            </a:r>
            <a:r>
              <a:rPr lang="ru-RU" sz="1600" b="1" dirty="0" err="1"/>
              <a:t>століття</a:t>
            </a:r>
            <a:r>
              <a:rPr lang="ru-RU" sz="1600" b="1" dirty="0"/>
              <a:t>, </a:t>
            </a:r>
            <a:r>
              <a:rPr lang="ru-RU" sz="1600" b="1" dirty="0" err="1"/>
              <a:t>вивчає</a:t>
            </a:r>
            <a:r>
              <a:rPr lang="ru-RU" sz="1600" b="1" dirty="0"/>
              <a:t> два </a:t>
            </a:r>
            <a:r>
              <a:rPr lang="ru-RU" sz="1600" b="1" dirty="0" err="1"/>
              <a:t>взаємопов'язані</a:t>
            </a:r>
            <a:r>
              <a:rPr lang="ru-RU" sz="1600" b="1" dirty="0"/>
              <a:t> кола проблем: </a:t>
            </a:r>
            <a:r>
              <a:rPr lang="ru-RU" sz="1600" b="1" dirty="0" err="1"/>
              <a:t>проблеми</a:t>
            </a:r>
            <a:r>
              <a:rPr lang="ru-RU" sz="1600" b="1" dirty="0"/>
              <a:t> </a:t>
            </a:r>
            <a:r>
              <a:rPr lang="ru-RU" sz="1600" b="1" dirty="0" err="1"/>
              <a:t>андроцентризму</a:t>
            </a:r>
            <a:r>
              <a:rPr lang="ru-RU" sz="1600" b="1" dirty="0"/>
              <a:t> в </a:t>
            </a:r>
            <a:r>
              <a:rPr lang="ru-RU" sz="1600" b="1" dirty="0" err="1"/>
              <a:t>сучасних</a:t>
            </a:r>
            <a:r>
              <a:rPr lang="ru-RU" sz="1600" b="1" dirty="0"/>
              <a:t> культурах та </a:t>
            </a:r>
            <a:r>
              <a:rPr lang="ru-RU" sz="1600" b="1" dirty="0" err="1"/>
              <a:t>проблеми</a:t>
            </a:r>
            <a:r>
              <a:rPr lang="ru-RU" sz="1600" b="1" dirty="0"/>
              <a:t> </a:t>
            </a:r>
            <a:r>
              <a:rPr lang="ru-RU" sz="1600" b="1" dirty="0" err="1"/>
              <a:t>визнання</a:t>
            </a:r>
            <a:r>
              <a:rPr lang="ru-RU" sz="1600" b="1" dirty="0"/>
              <a:t> </a:t>
            </a:r>
            <a:r>
              <a:rPr lang="ru-RU" sz="1600" b="1" dirty="0" err="1"/>
              <a:t>людини</a:t>
            </a:r>
            <a:r>
              <a:rPr lang="ru-RU" sz="1600" b="1" dirty="0"/>
              <a:t> в </a:t>
            </a:r>
            <a:r>
              <a:rPr lang="ru-RU" sz="1600" b="1" dirty="0" err="1"/>
              <a:t>культурі</a:t>
            </a:r>
            <a:r>
              <a:rPr lang="ru-RU" sz="1600" b="1" dirty="0"/>
              <a:t> та в </a:t>
            </a:r>
            <a:r>
              <a:rPr lang="ru-RU" sz="1600" b="1" dirty="0" err="1"/>
              <a:t>суспільстві</a:t>
            </a:r>
            <a:r>
              <a:rPr lang="ru-RU" sz="1600" b="1" dirty="0"/>
              <a:t> через </a:t>
            </a:r>
            <a:r>
              <a:rPr lang="ru-RU" sz="1600" b="1" dirty="0" err="1"/>
              <a:t>привнесення</a:t>
            </a:r>
            <a:r>
              <a:rPr lang="ru-RU" sz="1600" b="1" dirty="0"/>
              <a:t> </a:t>
            </a:r>
            <a:r>
              <a:rPr lang="ru-RU" sz="1600" b="1" dirty="0" err="1"/>
              <a:t>категорії</a:t>
            </a:r>
            <a:r>
              <a:rPr lang="ru-RU" sz="1600" b="1" dirty="0"/>
              <a:t> </a:t>
            </a:r>
            <a:r>
              <a:rPr lang="ru-RU" sz="1600" b="1" dirty="0" err="1"/>
              <a:t>статі</a:t>
            </a:r>
            <a:r>
              <a:rPr lang="ru-RU" sz="1600" b="1" dirty="0"/>
              <a:t> до </a:t>
            </a:r>
            <a:r>
              <a:rPr lang="ru-RU" sz="1600" b="1" dirty="0" err="1"/>
              <a:t>наукового</a:t>
            </a:r>
            <a:r>
              <a:rPr lang="ru-RU" sz="1600" b="1" dirty="0"/>
              <a:t> </a:t>
            </a:r>
            <a:r>
              <a:rPr lang="ru-RU" sz="1600" b="1" dirty="0" err="1"/>
              <a:t>аналізу</a:t>
            </a:r>
            <a:r>
              <a:rPr lang="ru-RU" sz="1600" b="1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82B9AE-DD11-4FC3-922E-958ED87D3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Основне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предметне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питання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гендерної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антропології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місце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та роль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жінок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чоловіків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світі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природи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культури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стоїть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за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цими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поняттями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кожній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конкретній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культурі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876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DAF4BC-8746-4D15-A960-333E42FB18F4}"/>
              </a:ext>
            </a:extLst>
          </p:cNvPr>
          <p:cNvSpPr/>
          <p:nvPr/>
        </p:nvSpPr>
        <p:spPr>
          <a:xfrm>
            <a:off x="1587259" y="1431985"/>
            <a:ext cx="92302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Гендерна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антропологія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як і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філософська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антропологія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пов'язана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з проблемами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</a:rPr>
              <a:t>антропоцентризму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Привносячи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категорію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статі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науковий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аналіз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гендерна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антропологія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вивчає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місце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і роль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жінок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чоловіків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світі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культури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Це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веде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легітимізації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статі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як 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науковому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дискурсі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і 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соціальному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просторі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404EB6-C53B-4013-A0F5-B6D3EBF3B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845" y="3950898"/>
            <a:ext cx="3654642" cy="290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2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B39B76-E72A-43D4-9A8E-F981F78E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Базовим  поняттям гендерної  </a:t>
            </a:r>
            <a:r>
              <a:rPr lang="uk-UA" dirty="0" err="1"/>
              <a:t>анропології</a:t>
            </a:r>
            <a:r>
              <a:rPr lang="uk-UA" dirty="0"/>
              <a:t>  є  «</a:t>
            </a:r>
            <a:r>
              <a:rPr lang="uk-UA" dirty="0" err="1"/>
              <a:t>гендер</a:t>
            </a:r>
            <a:r>
              <a:rPr lang="uk-UA" dirty="0"/>
              <a:t>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CA5388-2A52-4F5D-9FA2-EEA7D5F4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Термін</a:t>
            </a:r>
            <a:r>
              <a:rPr lang="ru-RU" dirty="0"/>
              <a:t> "гендер" ввела до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американська</a:t>
            </a:r>
            <a:r>
              <a:rPr lang="ru-RU" dirty="0"/>
              <a:t> </a:t>
            </a:r>
            <a:r>
              <a:rPr lang="ru-RU" dirty="0" err="1"/>
              <a:t>дослідниця</a:t>
            </a:r>
            <a:r>
              <a:rPr lang="ru-RU" dirty="0"/>
              <a:t> </a:t>
            </a:r>
            <a:r>
              <a:rPr lang="ru-RU" dirty="0" err="1"/>
              <a:t>Дж.Скотт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1980-х </a:t>
            </a:r>
            <a:r>
              <a:rPr lang="ru-RU" dirty="0" err="1"/>
              <a:t>рр</a:t>
            </a:r>
            <a:r>
              <a:rPr lang="ru-RU" dirty="0"/>
              <a:t>. Вона </a:t>
            </a:r>
            <a:r>
              <a:rPr lang="ru-RU" dirty="0" err="1"/>
              <a:t>розглядала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"гендер" як </a:t>
            </a:r>
            <a:r>
              <a:rPr lang="ru-RU" dirty="0" err="1"/>
              <a:t>категорію</a:t>
            </a:r>
            <a:r>
              <a:rPr lang="ru-RU" dirty="0"/>
              <a:t> </a:t>
            </a:r>
            <a:r>
              <a:rPr lang="ru-RU" dirty="0" err="1"/>
              <a:t>істор</a:t>
            </a:r>
            <a:r>
              <a:rPr lang="ru-RU" dirty="0"/>
              <a:t>.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понять "стать"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біологічним</a:t>
            </a:r>
            <a:r>
              <a:rPr lang="ru-RU" dirty="0"/>
              <a:t> та "</a:t>
            </a:r>
            <a:r>
              <a:rPr lang="ru-RU" dirty="0" err="1"/>
              <a:t>рід</a:t>
            </a:r>
            <a:r>
              <a:rPr lang="ru-RU" dirty="0"/>
              <a:t>"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граматичним</a:t>
            </a:r>
            <a:r>
              <a:rPr lang="ru-RU" dirty="0"/>
              <a:t> </a:t>
            </a:r>
            <a:r>
              <a:rPr lang="ru-RU" dirty="0" err="1"/>
              <a:t>наповненнями</a:t>
            </a:r>
            <a:r>
              <a:rPr lang="ru-RU" dirty="0"/>
              <a:t>, </a:t>
            </a:r>
            <a:r>
              <a:rPr lang="ru-RU" dirty="0" err="1"/>
              <a:t>наголошує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на тих </a:t>
            </a:r>
            <a:r>
              <a:rPr lang="ru-RU" dirty="0" err="1"/>
              <a:t>відмінностях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 і </a:t>
            </a:r>
            <a:r>
              <a:rPr lang="ru-RU" dirty="0" err="1"/>
              <a:t>жінок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сусп</a:t>
            </a:r>
            <a:r>
              <a:rPr lang="ru-RU" dirty="0"/>
              <a:t>.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статей та в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підсумку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своєрідність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гендерних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в </a:t>
            </a:r>
            <a:r>
              <a:rPr lang="ru-RU" dirty="0" err="1"/>
              <a:t>сусп-ві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чв</a:t>
            </a:r>
            <a:r>
              <a:rPr lang="ru-RU" dirty="0"/>
              <a:t>. 20 ст. і стала </a:t>
            </a:r>
            <a:r>
              <a:rPr lang="ru-RU" dirty="0" err="1"/>
              <a:t>своєрідною</a:t>
            </a:r>
            <a:r>
              <a:rPr lang="ru-RU" dirty="0"/>
              <a:t> </a:t>
            </a:r>
            <a:r>
              <a:rPr lang="ru-RU" dirty="0" err="1"/>
              <a:t>відповіддю</a:t>
            </a:r>
            <a:r>
              <a:rPr lang="ru-RU" dirty="0"/>
              <a:t> на </a:t>
            </a:r>
            <a:r>
              <a:rPr lang="ru-RU" dirty="0" err="1"/>
              <a:t>потужний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фемінізму</a:t>
            </a:r>
            <a:r>
              <a:rPr lang="ru-RU" dirty="0"/>
              <a:t> (так звана </a:t>
            </a:r>
            <a:r>
              <a:rPr lang="ru-RU" dirty="0" err="1"/>
              <a:t>жіноча</a:t>
            </a:r>
            <a:r>
              <a:rPr lang="ru-RU" dirty="0"/>
              <a:t> </a:t>
            </a:r>
            <a:r>
              <a:rPr lang="ru-RU" dirty="0" err="1"/>
              <a:t>революція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778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8EEFE-CA8F-4BAA-9D87-32F90ECD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 курсу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5D7D87-E8CF-4611-8AED-FB3465D1B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Ознайомлення  з  становленням  гендерної антропології  як  наукового  напряму</a:t>
            </a:r>
          </a:p>
          <a:p>
            <a:r>
              <a:rPr lang="uk-UA" dirty="0" err="1"/>
              <a:t>Фемініська</a:t>
            </a:r>
            <a:r>
              <a:rPr lang="uk-UA" dirty="0"/>
              <a:t> </a:t>
            </a:r>
            <a:r>
              <a:rPr lang="en-US" dirty="0"/>
              <a:t>vs</a:t>
            </a:r>
            <a:r>
              <a:rPr lang="uk-UA" dirty="0"/>
              <a:t> гендерна </a:t>
            </a:r>
            <a:r>
              <a:rPr lang="uk-UA" dirty="0" err="1"/>
              <a:t>антроплогія</a:t>
            </a:r>
            <a:r>
              <a:rPr lang="uk-UA" dirty="0"/>
              <a:t>: особливості  взаємодії</a:t>
            </a:r>
          </a:p>
          <a:p>
            <a:r>
              <a:rPr lang="uk-UA" dirty="0"/>
              <a:t>Опанування понятійного апарату гендерної  антропології</a:t>
            </a:r>
          </a:p>
          <a:p>
            <a:r>
              <a:rPr lang="uk-UA" dirty="0"/>
              <a:t>Формування  уявлень про гендерну антропологію політичної влади</a:t>
            </a:r>
          </a:p>
          <a:p>
            <a:r>
              <a:rPr lang="uk-UA" dirty="0"/>
              <a:t>Ознайомлення з </a:t>
            </a:r>
            <a:r>
              <a:rPr lang="uk-UA" dirty="0" err="1"/>
              <a:t>соціо</a:t>
            </a:r>
            <a:r>
              <a:rPr lang="uk-UA" dirty="0"/>
              <a:t>-культурним  контекстом  гендерної  антропології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481390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35</TotalTime>
  <Words>292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Corbel</vt:lpstr>
      <vt:lpstr>Gill Sans MT</vt:lpstr>
      <vt:lpstr>Wingdings 2</vt:lpstr>
      <vt:lpstr>Дивиденд</vt:lpstr>
      <vt:lpstr>Гендерна  антропологія</vt:lpstr>
      <vt:lpstr>Гендерна антропологія - наукова дисципліна, що виділилася з комплексу антропологічних дисциплін у другій половині ХХ століття, вивчає два взаємопов'язані кола проблем: проблеми андроцентризму в сучасних культурах та проблеми визнання людини в культурі та в суспільстві через привнесення категорії статі до наукового аналізу.</vt:lpstr>
      <vt:lpstr>Презентация PowerPoint</vt:lpstr>
      <vt:lpstr>Базовим  поняттям гендерної  анропології  є  «гендер»</vt:lpstr>
      <vt:lpstr>Завдання  курсу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Гендерна  антропологія</dc:title>
  <dc:creator>Komp</dc:creator>
  <cp:lastModifiedBy>Komp</cp:lastModifiedBy>
  <cp:revision>5</cp:revision>
  <dcterms:created xsi:type="dcterms:W3CDTF">2022-02-11T08:17:18Z</dcterms:created>
  <dcterms:modified xsi:type="dcterms:W3CDTF">2022-02-11T08:53:01Z</dcterms:modified>
</cp:coreProperties>
</file>