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C86F3-8F1E-412A-8F9E-1E15526BE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8767" y="347134"/>
            <a:ext cx="7766936" cy="1646302"/>
          </a:xfrm>
        </p:spPr>
        <p:txBody>
          <a:bodyPr/>
          <a:lstStyle/>
          <a:p>
            <a:pPr algn="ctr"/>
            <a:r>
              <a:rPr lang="uk-UA" dirty="0"/>
              <a:t>Електронна комерція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B376A1-0F1B-450A-AE34-2C345B8D2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2767" y="32126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0070C0"/>
                </a:solidFill>
              </a:rPr>
              <a:t>Принципи функціонування е-бізнесу</a:t>
            </a:r>
          </a:p>
          <a:p>
            <a:pPr algn="ctr"/>
            <a:r>
              <a:rPr lang="uk-UA" sz="2800">
                <a:solidFill>
                  <a:srgbClr val="0070C0"/>
                </a:solidFill>
              </a:rPr>
              <a:t>Лекція 5</a:t>
            </a:r>
            <a:endParaRPr lang="uk-UA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64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06B8CF-72B7-4ABA-B069-91892A295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7701"/>
            <a:ext cx="8596668" cy="5393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Принципи функціонування е-бізнесу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Сучасні види та моделі е-комерції</a:t>
            </a:r>
          </a:p>
        </p:txBody>
      </p:sp>
    </p:spTree>
    <p:extLst>
      <p:ext uri="{BB962C8B-B14F-4D97-AF65-F5344CB8AC3E}">
        <p14:creationId xmlns:p14="http://schemas.microsoft.com/office/powerpoint/2010/main" val="2777363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BDDD60A-7C40-4DB1-9B4C-C5F97505AA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68450"/>
            <a:ext cx="9526694" cy="295275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DEECF06-DFF6-4F51-BF0B-0E427AB108FE}"/>
              </a:ext>
            </a:extLst>
          </p:cNvPr>
          <p:cNvSpPr txBox="1"/>
          <p:nvPr/>
        </p:nvSpPr>
        <p:spPr>
          <a:xfrm>
            <a:off x="1390650" y="51568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Система знань в сфері е-комерції</a:t>
            </a:r>
          </a:p>
        </p:txBody>
      </p:sp>
    </p:spTree>
    <p:extLst>
      <p:ext uri="{BB962C8B-B14F-4D97-AF65-F5344CB8AC3E}">
        <p14:creationId xmlns:p14="http://schemas.microsoft.com/office/powerpoint/2010/main" val="4041330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0E56B20-7AC3-4134-B158-0A2BCFCA74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516" y="431800"/>
            <a:ext cx="7338808" cy="198119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0CCC6C-8E8E-4576-BD8B-BFDAC165D97E}"/>
              </a:ext>
            </a:extLst>
          </p:cNvPr>
          <p:cNvSpPr txBox="1"/>
          <p:nvPr/>
        </p:nvSpPr>
        <p:spPr>
          <a:xfrm>
            <a:off x="1334624" y="2641599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Складові елементи цифрової економіки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40324D9-841D-49FD-867C-B60D834D4D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908" y="3041709"/>
            <a:ext cx="8776281" cy="233680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E11111E-9E56-4163-8764-F8E3D6C1CCAC}"/>
              </a:ext>
            </a:extLst>
          </p:cNvPr>
          <p:cNvSpPr txBox="1"/>
          <p:nvPr/>
        </p:nvSpPr>
        <p:spPr>
          <a:xfrm>
            <a:off x="1623698" y="5778620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Процес створення е-бізнесу</a:t>
            </a:r>
          </a:p>
        </p:txBody>
      </p:sp>
    </p:spTree>
    <p:extLst>
      <p:ext uri="{BB962C8B-B14F-4D97-AF65-F5344CB8AC3E}">
        <p14:creationId xmlns:p14="http://schemas.microsoft.com/office/powerpoint/2010/main" val="174684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B1CD78B-29AB-432B-8845-1E4928C7FD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42886"/>
            <a:ext cx="8276018" cy="175101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875778-DD93-4923-88CD-84449E90E2E2}"/>
              </a:ext>
            </a:extLst>
          </p:cNvPr>
          <p:cNvSpPr txBox="1"/>
          <p:nvPr/>
        </p:nvSpPr>
        <p:spPr>
          <a:xfrm>
            <a:off x="1162050" y="2165699"/>
            <a:ext cx="61087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7F9E75E-C8E4-4A75-9D08-9B8C890A9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921" y="3429000"/>
            <a:ext cx="7234558" cy="205688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42641FC-A3F9-4B9B-82CF-BBE8ECB57FE9}"/>
              </a:ext>
            </a:extLst>
          </p:cNvPr>
          <p:cNvSpPr txBox="1"/>
          <p:nvPr/>
        </p:nvSpPr>
        <p:spPr>
          <a:xfrm>
            <a:off x="2101850" y="59497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15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1EEE60C-5DDC-40E6-8A76-936552FCD4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79412"/>
            <a:ext cx="7353612" cy="1893888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F020F42-9FEF-4BEC-9217-8E01A7A620FA}"/>
              </a:ext>
            </a:extLst>
          </p:cNvPr>
          <p:cNvSpPr txBox="1"/>
          <p:nvPr/>
        </p:nvSpPr>
        <p:spPr>
          <a:xfrm>
            <a:off x="1765300" y="2424668"/>
            <a:ext cx="6000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6. Спрямованість е-комерції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87589B8-E8C7-43DB-A438-5A4A97C726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65" y="2800350"/>
            <a:ext cx="8049347" cy="21907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B987287-396E-4501-B8E1-B280B1BE055E}"/>
              </a:ext>
            </a:extLst>
          </p:cNvPr>
          <p:cNvSpPr txBox="1"/>
          <p:nvPr/>
        </p:nvSpPr>
        <p:spPr>
          <a:xfrm>
            <a:off x="1466850" y="5518150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7. Сфери реалізації комерції в онлайн режимі</a:t>
            </a:r>
          </a:p>
        </p:txBody>
      </p:sp>
    </p:spTree>
    <p:extLst>
      <p:ext uri="{BB962C8B-B14F-4D97-AF65-F5344CB8AC3E}">
        <p14:creationId xmlns:p14="http://schemas.microsoft.com/office/powerpoint/2010/main" val="1848097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440F3F2-525C-43A8-ABB1-C9FD62B704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676" y="0"/>
            <a:ext cx="8685550" cy="51943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8EE159-AF9F-4BEB-BD0C-1CF4EEC66ABA}"/>
              </a:ext>
            </a:extLst>
          </p:cNvPr>
          <p:cNvSpPr txBox="1"/>
          <p:nvPr/>
        </p:nvSpPr>
        <p:spPr>
          <a:xfrm>
            <a:off x="1193800" y="5903912"/>
            <a:ext cx="9271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8. Причини переходу ЕО до електронного простору</a:t>
            </a:r>
          </a:p>
        </p:txBody>
      </p:sp>
    </p:spTree>
    <p:extLst>
      <p:ext uri="{BB962C8B-B14F-4D97-AF65-F5344CB8AC3E}">
        <p14:creationId xmlns:p14="http://schemas.microsoft.com/office/powerpoint/2010/main" val="4237886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56CD1B0-C8C2-44D4-AB2E-1796C6DF66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00" y="736600"/>
            <a:ext cx="9274230" cy="388143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63EDD9-4A1C-49D9-A04B-0B419C6D6A2C}"/>
              </a:ext>
            </a:extLst>
          </p:cNvPr>
          <p:cNvSpPr txBox="1"/>
          <p:nvPr/>
        </p:nvSpPr>
        <p:spPr>
          <a:xfrm>
            <a:off x="1822450" y="534618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9. Використання моделей в е-комерції</a:t>
            </a:r>
          </a:p>
        </p:txBody>
      </p:sp>
    </p:spTree>
    <p:extLst>
      <p:ext uri="{BB962C8B-B14F-4D97-AF65-F5344CB8AC3E}">
        <p14:creationId xmlns:p14="http://schemas.microsoft.com/office/powerpoint/2010/main" val="32489039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93</Words>
  <Application>Microsoft Office PowerPoint</Application>
  <PresentationFormat>Широкоэкранный</PresentationFormat>
  <Paragraphs>15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Аспект</vt:lpstr>
      <vt:lpstr>Електронна комерція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Електронна комерція  Лекція 4</dc:title>
  <dc:creator>Иванов</dc:creator>
  <cp:lastModifiedBy>M Ivanov</cp:lastModifiedBy>
  <cp:revision>6</cp:revision>
  <dcterms:created xsi:type="dcterms:W3CDTF">2022-10-04T07:06:58Z</dcterms:created>
  <dcterms:modified xsi:type="dcterms:W3CDTF">2023-10-31T06:22:06Z</dcterms:modified>
</cp:coreProperties>
</file>