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321" r:id="rId5"/>
    <p:sldId id="330" r:id="rId6"/>
    <p:sldId id="257" r:id="rId7"/>
    <p:sldId id="350" r:id="rId8"/>
    <p:sldId id="258" r:id="rId9"/>
    <p:sldId id="260" r:id="rId10"/>
    <p:sldId id="342" r:id="rId11"/>
    <p:sldId id="263" r:id="rId12"/>
    <p:sldId id="267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295" r:id="rId33"/>
  </p:sldIdLst>
  <p:sldSz cx="12188825" cy="6858000"/>
  <p:notesSz cx="6669088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114" d="100"/>
          <a:sy n="114" d="100"/>
        </p:scale>
        <p:origin x="47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23357-EED6-4818-89E1-1B1C6B830DF6}">
      <dgm:prSet phldrT="[Текст]" custT="1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uk-UA" sz="3600" b="1" dirty="0">
              <a:solidFill>
                <a:srgbClr val="FF0000"/>
              </a:solidFill>
            </a:rPr>
            <a:t>1</a:t>
          </a:r>
          <a:endParaRPr lang="ru-RU" sz="3600" b="1" dirty="0">
            <a:solidFill>
              <a:srgbClr val="FF0000"/>
            </a:solidFill>
          </a:endParaRPr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 custT="1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sz="3600" b="1" dirty="0">
              <a:solidFill>
                <a:srgbClr val="FF0000"/>
              </a:solidFill>
            </a:rPr>
            <a:t>2</a:t>
          </a:r>
          <a:endParaRPr lang="ru-RU" sz="3600" b="1" dirty="0">
            <a:solidFill>
              <a:srgbClr val="FF0000"/>
            </a:solidFill>
          </a:endParaRPr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r>
            <a:rPr lang="uk-UA" sz="1400" b="1" dirty="0"/>
            <a:t>Штучний інтелект і квантові технології повинні забезпечити процвітання, захистити безпеку, укріпити цінності цифрових мереж, </a:t>
          </a:r>
          <a:r>
            <a:rPr lang="uk-UA" sz="1400" b="1" dirty="0" err="1"/>
            <a:t>цифровізація</a:t>
          </a:r>
          <a:r>
            <a:rPr lang="uk-UA" sz="1400" b="1" dirty="0"/>
            <a:t> повинна розповсюджуватися, а держава захищати споживачів</a:t>
          </a:r>
          <a:endParaRPr lang="ru-RU" sz="1400" b="1" dirty="0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3797B866-9B24-4AB9-9C96-7AD91A87CEAF}">
      <dgm:prSet phldrT="[Текст]" custT="1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sz="3600" b="1" dirty="0">
              <a:solidFill>
                <a:srgbClr val="FF0000"/>
              </a:solidFill>
            </a:rPr>
            <a:t>3</a:t>
          </a:r>
          <a:endParaRPr lang="ru-RU" sz="3600" b="1" dirty="0">
            <a:solidFill>
              <a:srgbClr val="FF0000"/>
            </a:solidFill>
          </a:endParaRPr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1B48D378-944A-4302-B3F2-3F87C9115B60}">
      <dgm:prSet phldrT="[Текст]"/>
      <dgm:spPr/>
      <dgm:t>
        <a:bodyPr/>
        <a:lstStyle/>
        <a:p>
          <a:endParaRPr lang="ru-RU" sz="1300" b="1" dirty="0"/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F074FF8C-7B54-42C5-9A7A-609F11BD04E2}">
      <dgm:prSet/>
      <dgm:spPr/>
      <dgm:t>
        <a:bodyPr/>
        <a:lstStyle/>
        <a:p>
          <a:r>
            <a:rPr lang="ru-RU" b="1" i="0" dirty="0" err="1">
              <a:solidFill>
                <a:srgbClr val="002060"/>
              </a:solidFill>
            </a:rPr>
            <a:t>Якісне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зростання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цифровізації</a:t>
          </a:r>
          <a:r>
            <a:rPr lang="ru-RU" b="1" i="0" dirty="0">
              <a:solidFill>
                <a:srgbClr val="002060"/>
              </a:solidFill>
            </a:rPr>
            <a:t>  - </a:t>
          </a:r>
          <a:r>
            <a:rPr lang="ru-RU" b="1" i="0" dirty="0" err="1">
              <a:solidFill>
                <a:srgbClr val="002060"/>
              </a:solidFill>
            </a:rPr>
            <a:t>це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упровадження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комп</a:t>
          </a:r>
          <a:r>
            <a:rPr lang="en-US" b="1" i="0" dirty="0">
              <a:solidFill>
                <a:srgbClr val="002060"/>
              </a:solidFill>
            </a:rPr>
            <a:t>’</a:t>
          </a:r>
          <a:r>
            <a:rPr lang="ru-RU" b="1" i="0" dirty="0" err="1">
              <a:solidFill>
                <a:srgbClr val="002060"/>
              </a:solidFill>
            </a:rPr>
            <a:t>ютерних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технологій</a:t>
          </a:r>
          <a:r>
            <a:rPr lang="ru-RU" b="1" i="0" dirty="0">
              <a:solidFill>
                <a:srgbClr val="002060"/>
              </a:solidFill>
            </a:rPr>
            <a:t> у </a:t>
          </a:r>
          <a:r>
            <a:rPr lang="ru-RU" b="1" i="0" dirty="0" err="1">
              <a:solidFill>
                <a:srgbClr val="002060"/>
              </a:solidFill>
            </a:rPr>
            <a:t>всі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сфери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життя</a:t>
          </a:r>
          <a:r>
            <a:rPr lang="ru-RU" b="1" i="0" dirty="0">
              <a:solidFill>
                <a:srgbClr val="002060"/>
              </a:solidFill>
            </a:rPr>
            <a:t>: </a:t>
          </a:r>
          <a:r>
            <a:rPr lang="ru-RU" b="1" i="0" dirty="0" err="1">
              <a:solidFill>
                <a:srgbClr val="002060"/>
              </a:solidFill>
            </a:rPr>
            <a:t>промисловість</a:t>
          </a:r>
          <a:r>
            <a:rPr lang="ru-RU" b="1" i="0" dirty="0">
              <a:solidFill>
                <a:srgbClr val="002060"/>
              </a:solidFill>
            </a:rPr>
            <a:t> переходить на </a:t>
          </a:r>
          <a:r>
            <a:rPr lang="ru-RU" b="1" i="0" dirty="0" err="1">
              <a:solidFill>
                <a:srgbClr val="002060"/>
              </a:solidFill>
            </a:rPr>
            <a:t>автомати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зовані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системи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виробництва</a:t>
          </a:r>
          <a:r>
            <a:rPr lang="ru-RU" b="1" i="0" dirty="0">
              <a:solidFill>
                <a:srgbClr val="002060"/>
              </a:solidFill>
            </a:rPr>
            <a:t>; держава </a:t>
          </a:r>
          <a:r>
            <a:rPr lang="ru-RU" b="1" i="0" dirty="0" err="1">
              <a:solidFill>
                <a:srgbClr val="002060"/>
              </a:solidFill>
            </a:rPr>
            <a:t>здійснює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послуги</a:t>
          </a:r>
          <a:r>
            <a:rPr lang="ru-RU" b="1" i="0" dirty="0">
              <a:solidFill>
                <a:srgbClr val="002060"/>
              </a:solidFill>
            </a:rPr>
            <a:t> в </a:t>
          </a:r>
          <a:r>
            <a:rPr lang="ru-RU" b="1" i="0" dirty="0" err="1">
              <a:solidFill>
                <a:srgbClr val="002060"/>
              </a:solidFill>
            </a:rPr>
            <a:t>режимі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он-лайн</a:t>
          </a:r>
          <a:r>
            <a:rPr lang="ru-RU" b="1" i="0" dirty="0">
              <a:solidFill>
                <a:srgbClr val="002060"/>
              </a:solidFill>
            </a:rPr>
            <a:t> (</a:t>
          </a:r>
          <a:r>
            <a:rPr lang="ru-RU" b="1" i="0" dirty="0" err="1">
              <a:solidFill>
                <a:srgbClr val="002060"/>
              </a:solidFill>
            </a:rPr>
            <a:t>електронний</a:t>
          </a:r>
          <a:r>
            <a:rPr lang="ru-RU" b="1" i="0" dirty="0">
              <a:solidFill>
                <a:srgbClr val="002060"/>
              </a:solidFill>
            </a:rPr>
            <a:t> уряд);  </a:t>
          </a:r>
          <a:r>
            <a:rPr lang="ru-RU" b="1" i="0" dirty="0" err="1">
              <a:solidFill>
                <a:srgbClr val="002060"/>
              </a:solidFill>
            </a:rPr>
            <a:t>роботизація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проникає</a:t>
          </a:r>
          <a:r>
            <a:rPr lang="ru-RU" b="1" i="0" dirty="0">
              <a:solidFill>
                <a:srgbClr val="002060"/>
              </a:solidFill>
            </a:rPr>
            <a:t> у сферу </a:t>
          </a:r>
          <a:r>
            <a:rPr lang="ru-RU" b="1" i="0" dirty="0" err="1">
              <a:solidFill>
                <a:srgbClr val="002060"/>
              </a:solidFill>
            </a:rPr>
            <a:t>послуг</a:t>
          </a:r>
          <a:r>
            <a:rPr lang="ru-RU" b="1" i="0" dirty="0">
              <a:solidFill>
                <a:srgbClr val="002060"/>
              </a:solidFill>
            </a:rPr>
            <a:t>; транспорт </a:t>
          </a:r>
          <a:r>
            <a:rPr lang="ru-RU" b="1" i="0" dirty="0" err="1">
              <a:solidFill>
                <a:srgbClr val="002060"/>
              </a:solidFill>
            </a:rPr>
            <a:t>готується</a:t>
          </a:r>
          <a:r>
            <a:rPr lang="ru-RU" b="1" i="0" dirty="0">
              <a:solidFill>
                <a:srgbClr val="002060"/>
              </a:solidFill>
            </a:rPr>
            <a:t> до автономного </a:t>
          </a:r>
          <a:r>
            <a:rPr lang="ru-RU" b="1" i="0" dirty="0" err="1">
              <a:solidFill>
                <a:srgbClr val="002060"/>
              </a:solidFill>
            </a:rPr>
            <a:t>водіння</a:t>
          </a:r>
          <a:r>
            <a:rPr lang="ru-RU" b="1" i="0" dirty="0">
              <a:solidFill>
                <a:srgbClr val="002060"/>
              </a:solidFill>
            </a:rPr>
            <a:t> без </a:t>
          </a:r>
          <a:r>
            <a:rPr lang="ru-RU" b="1" i="0" dirty="0" err="1">
              <a:solidFill>
                <a:srgbClr val="002060"/>
              </a:solidFill>
            </a:rPr>
            <a:t>водіїв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і</a:t>
          </a:r>
          <a:r>
            <a:rPr lang="ru-RU" b="1" i="0" dirty="0">
              <a:solidFill>
                <a:srgbClr val="002060"/>
              </a:solidFill>
            </a:rPr>
            <a:t> </a:t>
          </a:r>
          <a:r>
            <a:rPr lang="ru-RU" b="1" i="0" dirty="0" err="1">
              <a:solidFill>
                <a:srgbClr val="002060"/>
              </a:solidFill>
            </a:rPr>
            <a:t>машиністів</a:t>
          </a:r>
          <a:endParaRPr lang="ru-RU" dirty="0">
            <a:solidFill>
              <a:srgbClr val="002060"/>
            </a:solidFill>
          </a:endParaRPr>
        </a:p>
      </dgm:t>
    </dgm:pt>
    <dgm:pt modelId="{A5457B33-C60D-4204-B429-52C50F92A72B}" type="parTrans" cxnId="{BB5A0D5F-64A2-429E-9BE9-5DDFC01CF788}">
      <dgm:prSet/>
      <dgm:spPr/>
      <dgm:t>
        <a:bodyPr/>
        <a:lstStyle/>
        <a:p>
          <a:endParaRPr lang="ru-RU"/>
        </a:p>
      </dgm:t>
    </dgm:pt>
    <dgm:pt modelId="{B8CC3CE9-A85E-4B2A-9D58-F58F533BACC9}" type="sibTrans" cxnId="{BB5A0D5F-64A2-429E-9BE9-5DDFC01CF788}">
      <dgm:prSet/>
      <dgm:spPr/>
      <dgm:t>
        <a:bodyPr/>
        <a:lstStyle/>
        <a:p>
          <a:endParaRPr lang="ru-RU"/>
        </a:p>
      </dgm:t>
    </dgm:pt>
    <dgm:pt modelId="{54629564-2EDF-4745-8FB2-485434C4055E}">
      <dgm:prSet custT="1"/>
      <dgm:spPr/>
      <dgm:t>
        <a:bodyPr/>
        <a:lstStyle/>
        <a:p>
          <a:r>
            <a:rPr lang="ru-RU" sz="1600" b="1" i="0" dirty="0" err="1">
              <a:solidFill>
                <a:srgbClr val="FF0000"/>
              </a:solidFill>
            </a:rPr>
            <a:t>Цифрова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економіка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створює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якісно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нові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можливості</a:t>
          </a:r>
          <a:r>
            <a:rPr lang="ru-RU" sz="1600" b="1" i="0" dirty="0">
              <a:solidFill>
                <a:srgbClr val="FF0000"/>
              </a:solidFill>
            </a:rPr>
            <a:t> для </a:t>
          </a:r>
          <a:r>
            <a:rPr lang="ru-RU" sz="1600" b="1" i="0" dirty="0" err="1">
              <a:solidFill>
                <a:srgbClr val="FF0000"/>
              </a:solidFill>
            </a:rPr>
            <a:t>розвитку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економіки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і</a:t>
          </a:r>
          <a:r>
            <a:rPr lang="ru-RU" sz="1600" b="1" i="0" dirty="0">
              <a:solidFill>
                <a:srgbClr val="FF0000"/>
              </a:solidFill>
            </a:rPr>
            <a:t>  </a:t>
          </a:r>
          <a:r>
            <a:rPr lang="ru-RU" sz="1600" b="1" i="0" dirty="0" err="1">
              <a:solidFill>
                <a:srgbClr val="FF0000"/>
              </a:solidFill>
            </a:rPr>
            <a:t>виходу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з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кризи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коронавірсу</a:t>
          </a:r>
          <a:r>
            <a:rPr lang="ru-RU" sz="1600" b="1" i="0" dirty="0">
              <a:solidFill>
                <a:srgbClr val="FF0000"/>
              </a:solidFill>
            </a:rPr>
            <a:t>,  </a:t>
          </a:r>
          <a:r>
            <a:rPr lang="ru-RU" sz="1600" b="1" i="0" dirty="0" err="1">
              <a:solidFill>
                <a:srgbClr val="FF0000"/>
              </a:solidFill>
            </a:rPr>
            <a:t>але</a:t>
          </a:r>
          <a:r>
            <a:rPr lang="ru-RU" sz="1600" b="1" i="0" dirty="0">
              <a:solidFill>
                <a:srgbClr val="FF0000"/>
              </a:solidFill>
            </a:rPr>
            <a:t> «</a:t>
          </a:r>
          <a:r>
            <a:rPr lang="ru-RU" sz="1600" b="1" i="0" dirty="0" err="1">
              <a:solidFill>
                <a:srgbClr val="FF0000"/>
              </a:solidFill>
            </a:rPr>
            <a:t>цифрова</a:t>
          </a:r>
          <a:r>
            <a:rPr lang="ru-RU" sz="1600" b="1" i="0" dirty="0">
              <a:solidFill>
                <a:srgbClr val="FF0000"/>
              </a:solidFill>
            </a:rPr>
            <a:t> рука ринку» не повинна </a:t>
          </a:r>
          <a:r>
            <a:rPr lang="ru-RU" sz="1600" b="1" i="0" dirty="0" err="1">
              <a:solidFill>
                <a:srgbClr val="FF0000"/>
              </a:solidFill>
            </a:rPr>
            <a:t>підміняти</a:t>
          </a:r>
          <a:r>
            <a:rPr lang="ru-RU" sz="1600" b="1" i="0" dirty="0">
              <a:solidFill>
                <a:srgbClr val="FF0000"/>
              </a:solidFill>
            </a:rPr>
            <a:t> собою «</a:t>
          </a:r>
          <a:r>
            <a:rPr lang="ru-RU" sz="1600" b="1" i="0" dirty="0" err="1">
              <a:solidFill>
                <a:srgbClr val="FF0000"/>
              </a:solidFill>
            </a:rPr>
            <a:t>невидиму</a:t>
          </a:r>
          <a:r>
            <a:rPr lang="ru-RU" sz="1600" b="1" i="0" dirty="0">
              <a:solidFill>
                <a:srgbClr val="FF0000"/>
              </a:solidFill>
            </a:rPr>
            <a:t> руку ринку» : </a:t>
          </a:r>
          <a:r>
            <a:rPr lang="ru-RU" sz="1600" b="1" i="0" dirty="0" err="1">
              <a:solidFill>
                <a:srgbClr val="FF0000"/>
              </a:solidFill>
            </a:rPr>
            <a:t>закони</a:t>
          </a:r>
          <a:r>
            <a:rPr lang="ru-RU" sz="1600" b="1" i="0" dirty="0">
              <a:solidFill>
                <a:srgbClr val="FF0000"/>
              </a:solidFill>
            </a:rPr>
            <a:t> </a:t>
          </a:r>
          <a:r>
            <a:rPr lang="ru-RU" sz="1600" b="1" i="0" dirty="0" err="1">
              <a:solidFill>
                <a:srgbClr val="FF0000"/>
              </a:solidFill>
            </a:rPr>
            <a:t>змінюються</a:t>
          </a:r>
          <a:r>
            <a:rPr lang="ru-RU" sz="1600" b="1" i="0" dirty="0">
              <a:solidFill>
                <a:srgbClr val="FF0000"/>
              </a:solidFill>
            </a:rPr>
            <a:t> на наших очах</a:t>
          </a:r>
          <a:endParaRPr lang="ru-RU" sz="1600" b="1" dirty="0">
            <a:solidFill>
              <a:srgbClr val="FF0000"/>
            </a:solidFill>
          </a:endParaRPr>
        </a:p>
      </dgm:t>
    </dgm:pt>
    <dgm:pt modelId="{1993C6FC-49E9-438F-95F4-286BA5BABE2A}" type="parTrans" cxnId="{15BBEDCB-6FB4-4181-B9BB-FBD3C489C961}">
      <dgm:prSet/>
      <dgm:spPr/>
      <dgm:t>
        <a:bodyPr/>
        <a:lstStyle/>
        <a:p>
          <a:endParaRPr lang="ru-RU"/>
        </a:p>
      </dgm:t>
    </dgm:pt>
    <dgm:pt modelId="{1C9773D8-BFFE-4C42-AC76-74A41BA2CC73}" type="sibTrans" cxnId="{15BBEDCB-6FB4-4181-B9BB-FBD3C489C961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3" custLinFactNeighborX="-14747" custLinFactNeighborY="8658">
        <dgm:presLayoutVars>
          <dgm:chMax val="1"/>
          <dgm:bulletEnabled val="1"/>
        </dgm:presLayoutVars>
      </dgm:prSet>
      <dgm:spPr/>
    </dgm:pt>
    <dgm:pt modelId="{66FCE47B-9B9B-4A0D-9737-7E170D20E896}" type="pres">
      <dgm:prSet presAssocID="{03523357-EED6-4818-89E1-1B1C6B830DF6}" presName="descendantText" presStyleLbl="alignAcc1" presStyleIdx="0" presStyleCnt="3" custLinFactNeighborX="11334" custLinFactNeighborY="13320">
        <dgm:presLayoutVars>
          <dgm:bulletEnabled val="1"/>
        </dgm:presLayoutVars>
      </dgm:prSet>
      <dgm:spPr/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195" custLinFactNeighborY="7012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LinFactNeighborX="-179" custLinFactNeighborY="761">
        <dgm:presLayoutVars>
          <dgm:bulletEnabled val="1"/>
        </dgm:presLayoutVars>
      </dgm:prSet>
      <dgm:spPr/>
    </dgm:pt>
  </dgm:ptLst>
  <dgm:cxnLst>
    <dgm:cxn modelId="{851E1501-5421-46E1-9B1B-94397B9D868B}" type="presOf" srcId="{54629564-2EDF-4745-8FB2-485434C4055E}" destId="{C7712EE7-F9AE-4C32-8714-CCE3F26B3B49}" srcOrd="0" destOrd="1" presId="urn:microsoft.com/office/officeart/2005/8/layout/chevron2"/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52FC222F-5D79-425C-84F0-B15AE004DF3A}" type="presOf" srcId="{3797B866-9B24-4AB9-9C96-7AD91A87CEAF}" destId="{4101DDAD-F2DD-4470-8E64-00304D371F44}" srcOrd="0" destOrd="0" presId="urn:microsoft.com/office/officeart/2005/8/layout/chevron2"/>
    <dgm:cxn modelId="{397BA35D-1FDE-4798-BBDB-FC4D95A01210}" type="presOf" srcId="{1B48D378-944A-4302-B3F2-3F87C9115B60}" destId="{C7712EE7-F9AE-4C32-8714-CCE3F26B3B49}" srcOrd="0" destOrd="0" presId="urn:microsoft.com/office/officeart/2005/8/layout/chevron2"/>
    <dgm:cxn modelId="{BB5A0D5F-64A2-429E-9BE9-5DDFC01CF788}" srcId="{03523357-EED6-4818-89E1-1B1C6B830DF6}" destId="{F074FF8C-7B54-42C5-9A7A-609F11BD04E2}" srcOrd="0" destOrd="0" parTransId="{A5457B33-C60D-4204-B429-52C50F92A72B}" sibTransId="{B8CC3CE9-A85E-4B2A-9D58-F58F533BACC9}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BF135EB5-AB53-4700-AFEF-DA03C3D7E614}" type="presOf" srcId="{4B165559-BA4F-4B71-A3E2-A426D2C4DF64}" destId="{8866646B-8BE2-44AB-B8E4-E7F3E67ADE82}" srcOrd="0" destOrd="0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15BBEDCB-6FB4-4181-B9BB-FBD3C489C961}" srcId="{3797B866-9B24-4AB9-9C96-7AD91A87CEAF}" destId="{54629564-2EDF-4745-8FB2-485434C4055E}" srcOrd="1" destOrd="0" parTransId="{1993C6FC-49E9-438F-95F4-286BA5BABE2A}" sibTransId="{1C9773D8-BFFE-4C42-AC76-74A41BA2CC73}"/>
    <dgm:cxn modelId="{715891CC-AEE9-4D96-A1ED-BA6724E8CB48}" type="presOf" srcId="{03523357-EED6-4818-89E1-1B1C6B830DF6}" destId="{ACAD0818-750D-4FF3-929E-39077E4CD1E1}" srcOrd="0" destOrd="0" presId="urn:microsoft.com/office/officeart/2005/8/layout/chevron2"/>
    <dgm:cxn modelId="{61BE3CDC-C1FA-4ECA-8056-DC5B1EC00766}" type="presOf" srcId="{F074FF8C-7B54-42C5-9A7A-609F11BD04E2}" destId="{66FCE47B-9B9B-4A0D-9737-7E170D20E896}" srcOrd="0" destOrd="0" presId="urn:microsoft.com/office/officeart/2005/8/layout/chevron2"/>
    <dgm:cxn modelId="{4ECB91F2-4649-4CDF-A5C4-7270378E0D99}" type="presOf" srcId="{4F3C1340-4361-4672-BBAD-8FC310B1B408}" destId="{BE8FDF56-968F-4677-909E-6C53D584F1EE}" srcOrd="0" destOrd="0" presId="urn:microsoft.com/office/officeart/2005/8/layout/chevron2"/>
    <dgm:cxn modelId="{CA3D40F5-276C-4826-A35D-AFE414512DF4}" type="presOf" srcId="{9B5E2601-760B-42A0-A32A-18C513D6503E}" destId="{97DC7012-24D3-4184-BF1A-A7FCD1FB9B7D}" srcOrd="0" destOrd="0" presId="urn:microsoft.com/office/officeart/2005/8/layout/chevron2"/>
    <dgm:cxn modelId="{C083D98F-3CF6-4D63-BB9C-DBF886F7EF79}" type="presParOf" srcId="{97DC7012-24D3-4184-BF1A-A7FCD1FB9B7D}" destId="{DB75A1E5-5DD4-4B7E-AD4E-BD4973B2C057}" srcOrd="0" destOrd="0" presId="urn:microsoft.com/office/officeart/2005/8/layout/chevron2"/>
    <dgm:cxn modelId="{8A5D1F26-39C5-45BD-9A68-D84B9ED400EA}" type="presParOf" srcId="{DB75A1E5-5DD4-4B7E-AD4E-BD4973B2C057}" destId="{ACAD0818-750D-4FF3-929E-39077E4CD1E1}" srcOrd="0" destOrd="0" presId="urn:microsoft.com/office/officeart/2005/8/layout/chevron2"/>
    <dgm:cxn modelId="{B97593FD-D5BE-451E-BED3-BA6A7838F7C8}" type="presParOf" srcId="{DB75A1E5-5DD4-4B7E-AD4E-BD4973B2C057}" destId="{66FCE47B-9B9B-4A0D-9737-7E170D20E896}" srcOrd="1" destOrd="0" presId="urn:microsoft.com/office/officeart/2005/8/layout/chevron2"/>
    <dgm:cxn modelId="{5141A8B0-1DBE-4732-B831-ABA249279FCB}" type="presParOf" srcId="{97DC7012-24D3-4184-BF1A-A7FCD1FB9B7D}" destId="{03A8C3AB-9A17-4D8B-9842-3B7FBEE308C0}" srcOrd="1" destOrd="0" presId="urn:microsoft.com/office/officeart/2005/8/layout/chevron2"/>
    <dgm:cxn modelId="{C206EF5D-C2B9-43B5-BC9F-A766DF7B210D}" type="presParOf" srcId="{97DC7012-24D3-4184-BF1A-A7FCD1FB9B7D}" destId="{A203AE76-E3AD-423E-80A7-DEBE1F005A3A}" srcOrd="2" destOrd="0" presId="urn:microsoft.com/office/officeart/2005/8/layout/chevron2"/>
    <dgm:cxn modelId="{B1376A4E-C04F-47E8-8B97-5375DA75AAD9}" type="presParOf" srcId="{A203AE76-E3AD-423E-80A7-DEBE1F005A3A}" destId="{8866646B-8BE2-44AB-B8E4-E7F3E67ADE82}" srcOrd="0" destOrd="0" presId="urn:microsoft.com/office/officeart/2005/8/layout/chevron2"/>
    <dgm:cxn modelId="{29CFC388-C883-43F1-A738-A2F704D176E9}" type="presParOf" srcId="{A203AE76-E3AD-423E-80A7-DEBE1F005A3A}" destId="{BE8FDF56-968F-4677-909E-6C53D584F1EE}" srcOrd="1" destOrd="0" presId="urn:microsoft.com/office/officeart/2005/8/layout/chevron2"/>
    <dgm:cxn modelId="{770ABC5E-1898-4F91-A264-A82EAC21B854}" type="presParOf" srcId="{97DC7012-24D3-4184-BF1A-A7FCD1FB9B7D}" destId="{49F4E6FD-5FFC-49C8-B2E0-E065796BA808}" srcOrd="3" destOrd="0" presId="urn:microsoft.com/office/officeart/2005/8/layout/chevron2"/>
    <dgm:cxn modelId="{2823A875-ED2E-4FB2-9ACF-0643C46D473D}" type="presParOf" srcId="{97DC7012-24D3-4184-BF1A-A7FCD1FB9B7D}" destId="{4997ABA4-DC6A-4703-A116-26794BE97B18}" srcOrd="4" destOrd="0" presId="urn:microsoft.com/office/officeart/2005/8/layout/chevron2"/>
    <dgm:cxn modelId="{017C6EEC-3213-45A7-A1C9-C7942309BB7E}" type="presParOf" srcId="{4997ABA4-DC6A-4703-A116-26794BE97B18}" destId="{4101DDAD-F2DD-4470-8E64-00304D371F44}" srcOrd="0" destOrd="0" presId="urn:microsoft.com/office/officeart/2005/8/layout/chevron2"/>
    <dgm:cxn modelId="{A1820583-B72B-409C-A256-44C804C73B69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1E68CF-BB83-4951-A986-75ED9DB03747}" type="doc">
      <dgm:prSet loTypeId="urn:microsoft.com/office/officeart/2005/8/layout/vList3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0205165-D1CF-4C2C-9070-D8462EEB9A8B}">
      <dgm:prSet phldrT="[Текст]" custT="1"/>
      <dgm:spPr/>
      <dgm:t>
        <a:bodyPr/>
        <a:lstStyle/>
        <a:p>
          <a:r>
            <a:rPr lang="uk-UA" sz="1400" b="1" dirty="0">
              <a:solidFill>
                <a:srgbClr val="FF0000"/>
              </a:solidFill>
            </a:rPr>
            <a:t>Цифровий добробут </a:t>
          </a:r>
          <a:r>
            <a:rPr lang="uk-UA" sz="1400" b="1" dirty="0"/>
            <a:t>– це  вивчення таких методів роботи, що сприяють максимізації прибутку та економічного зростання туристичної галузі </a:t>
          </a:r>
          <a:endParaRPr lang="ru-RU" sz="1400" b="1" dirty="0"/>
        </a:p>
      </dgm:t>
    </dgm:pt>
    <dgm:pt modelId="{F1E838BD-EC22-4E4D-9608-BA6C382B58B1}" type="parTrans" cxnId="{D59C75C0-8F8D-43C7-9C5F-EA3D846DCAB0}">
      <dgm:prSet/>
      <dgm:spPr/>
      <dgm:t>
        <a:bodyPr/>
        <a:lstStyle/>
        <a:p>
          <a:endParaRPr lang="ru-RU"/>
        </a:p>
      </dgm:t>
    </dgm:pt>
    <dgm:pt modelId="{5A84EA27-EF0A-46C4-8B04-13C3D95F6A01}" type="sibTrans" cxnId="{D59C75C0-8F8D-43C7-9C5F-EA3D846DCAB0}">
      <dgm:prSet/>
      <dgm:spPr/>
      <dgm:t>
        <a:bodyPr/>
        <a:lstStyle/>
        <a:p>
          <a:endParaRPr lang="ru-RU"/>
        </a:p>
      </dgm:t>
    </dgm:pt>
    <dgm:pt modelId="{00F830F9-3B13-4B13-B24E-9ADE5B8B5A41}">
      <dgm:prSet phldrT="[Текст]" custT="1"/>
      <dgm:spPr/>
      <dgm:t>
        <a:bodyPr/>
        <a:lstStyle/>
        <a:p>
          <a:r>
            <a:rPr lang="uk-UA" sz="1400" b="1" dirty="0">
              <a:solidFill>
                <a:srgbClr val="FF0000"/>
              </a:solidFill>
            </a:rPr>
            <a:t>Цифровий комфорт  - </a:t>
          </a:r>
          <a:r>
            <a:rPr lang="uk-UA" sz="1400" b="1" dirty="0"/>
            <a:t>це досягнення надійних, довгострокових і взаємовигідних відносин з клієнтами, які принесуть добробут і </a:t>
          </a:r>
          <a:r>
            <a:rPr lang="uk-UA" sz="1400" b="1" dirty="0" err="1"/>
            <a:t>гаромонію</a:t>
          </a:r>
          <a:r>
            <a:rPr lang="uk-UA" sz="1400" b="1" dirty="0"/>
            <a:t>  </a:t>
          </a:r>
          <a:endParaRPr lang="ru-RU" sz="1400" b="1" dirty="0"/>
        </a:p>
      </dgm:t>
    </dgm:pt>
    <dgm:pt modelId="{4C6AC5B8-F9A3-4775-8902-36064967FB7D}" type="parTrans" cxnId="{9EB09C37-7216-434D-AE20-E359555DFFB4}">
      <dgm:prSet/>
      <dgm:spPr/>
      <dgm:t>
        <a:bodyPr/>
        <a:lstStyle/>
        <a:p>
          <a:endParaRPr lang="ru-RU"/>
        </a:p>
      </dgm:t>
    </dgm:pt>
    <dgm:pt modelId="{DAB2BE2C-E155-49E6-9E3C-518EC807D995}" type="sibTrans" cxnId="{9EB09C37-7216-434D-AE20-E359555DFFB4}">
      <dgm:prSet/>
      <dgm:spPr/>
      <dgm:t>
        <a:bodyPr/>
        <a:lstStyle/>
        <a:p>
          <a:endParaRPr lang="ru-RU"/>
        </a:p>
      </dgm:t>
    </dgm:pt>
    <dgm:pt modelId="{5153871B-E1A5-4789-8EBC-68744AE1E31A}">
      <dgm:prSet phldrT="[Текст]" custT="1"/>
      <dgm:spPr/>
      <dgm:t>
        <a:bodyPr/>
        <a:lstStyle/>
        <a:p>
          <a:r>
            <a:rPr lang="uk-UA" sz="1600" b="1" dirty="0">
              <a:solidFill>
                <a:srgbClr val="FF0000"/>
              </a:solidFill>
            </a:rPr>
            <a:t>Цифрові технології </a:t>
          </a:r>
          <a:r>
            <a:rPr lang="uk-UA" sz="1600" b="1" dirty="0"/>
            <a:t>повинні слугувати на благо соціуму, а </a:t>
          </a:r>
          <a:r>
            <a:rPr lang="uk-UA" sz="1600" b="1" dirty="0" err="1"/>
            <a:t>цифровізація</a:t>
          </a:r>
          <a:r>
            <a:rPr lang="uk-UA" sz="1600" b="1" dirty="0"/>
            <a:t> покращувати добробут</a:t>
          </a:r>
          <a:endParaRPr lang="ru-RU" sz="1600" b="1" dirty="0"/>
        </a:p>
      </dgm:t>
    </dgm:pt>
    <dgm:pt modelId="{59A2EF1D-C32D-4B1A-976F-30892802146B}" type="parTrans" cxnId="{106CDD65-DA74-40D7-9C4D-004D97F7F063}">
      <dgm:prSet/>
      <dgm:spPr/>
      <dgm:t>
        <a:bodyPr/>
        <a:lstStyle/>
        <a:p>
          <a:endParaRPr lang="ru-RU"/>
        </a:p>
      </dgm:t>
    </dgm:pt>
    <dgm:pt modelId="{8ECF48FD-D506-49FA-9E85-0C37CBE88A9B}" type="sibTrans" cxnId="{106CDD65-DA74-40D7-9C4D-004D97F7F063}">
      <dgm:prSet/>
      <dgm:spPr/>
      <dgm:t>
        <a:bodyPr/>
        <a:lstStyle/>
        <a:p>
          <a:endParaRPr lang="ru-RU"/>
        </a:p>
      </dgm:t>
    </dgm:pt>
    <dgm:pt modelId="{B0179612-B0E8-45AA-A7D7-01F091300380}">
      <dgm:prSet custT="1"/>
      <dgm:spPr/>
      <dgm:t>
        <a:bodyPr/>
        <a:lstStyle/>
        <a:p>
          <a:r>
            <a:rPr lang="uk-UA" sz="1600" b="1" dirty="0">
              <a:solidFill>
                <a:srgbClr val="FF0000"/>
              </a:solidFill>
            </a:rPr>
            <a:t>Цифрове середовище  </a:t>
          </a:r>
          <a:r>
            <a:rPr lang="uk-UA" sz="1200" b="1" dirty="0"/>
            <a:t>націлене на підвищення якості життя населення і конкурентоспроможності туристичного бізнесу через посередництво прогресивного розвитку цифрової екосистеми</a:t>
          </a:r>
          <a:endParaRPr lang="ru-RU" sz="1200" b="1" dirty="0"/>
        </a:p>
      </dgm:t>
    </dgm:pt>
    <dgm:pt modelId="{5B5D317F-C1D8-48C8-A9FD-40384A7C2D62}" type="parTrans" cxnId="{622C69A4-8491-426D-89ED-FD848C4CDD16}">
      <dgm:prSet/>
      <dgm:spPr/>
      <dgm:t>
        <a:bodyPr/>
        <a:lstStyle/>
        <a:p>
          <a:endParaRPr lang="ru-RU"/>
        </a:p>
      </dgm:t>
    </dgm:pt>
    <dgm:pt modelId="{0717AC06-5A90-4007-A661-C1BC3A39C9F1}" type="sibTrans" cxnId="{622C69A4-8491-426D-89ED-FD848C4CDD16}">
      <dgm:prSet/>
      <dgm:spPr/>
      <dgm:t>
        <a:bodyPr/>
        <a:lstStyle/>
        <a:p>
          <a:endParaRPr lang="ru-RU"/>
        </a:p>
      </dgm:t>
    </dgm:pt>
    <dgm:pt modelId="{A97B6325-0C1F-469E-904C-DC710F74F714}" type="pres">
      <dgm:prSet presAssocID="{CA1E68CF-BB83-4951-A986-75ED9DB03747}" presName="linearFlow" presStyleCnt="0">
        <dgm:presLayoutVars>
          <dgm:dir/>
          <dgm:resizeHandles val="exact"/>
        </dgm:presLayoutVars>
      </dgm:prSet>
      <dgm:spPr/>
    </dgm:pt>
    <dgm:pt modelId="{6DDE499C-CC60-4EC1-A8F5-3A84BC387309}" type="pres">
      <dgm:prSet presAssocID="{00205165-D1CF-4C2C-9070-D8462EEB9A8B}" presName="composite" presStyleCnt="0"/>
      <dgm:spPr/>
    </dgm:pt>
    <dgm:pt modelId="{2609E070-D7C9-4E46-94E3-D5CA94760E4D}" type="pres">
      <dgm:prSet presAssocID="{00205165-D1CF-4C2C-9070-D8462EEB9A8B}" presName="imgShp" presStyleLbl="fgImgPlace1" presStyleIdx="0" presStyleCnt="4"/>
      <dgm:spPr/>
    </dgm:pt>
    <dgm:pt modelId="{D4308ECE-D34C-4C31-B10F-9E689132FC38}" type="pres">
      <dgm:prSet presAssocID="{00205165-D1CF-4C2C-9070-D8462EEB9A8B}" presName="txShp" presStyleLbl="node1" presStyleIdx="0" presStyleCnt="4" custLinFactNeighborX="-365" custLinFactNeighborY="16874">
        <dgm:presLayoutVars>
          <dgm:bulletEnabled val="1"/>
        </dgm:presLayoutVars>
      </dgm:prSet>
      <dgm:spPr/>
    </dgm:pt>
    <dgm:pt modelId="{9D59928C-A7B2-4333-A4BB-5DDB466A2F36}" type="pres">
      <dgm:prSet presAssocID="{5A84EA27-EF0A-46C4-8B04-13C3D95F6A01}" presName="spacing" presStyleCnt="0"/>
      <dgm:spPr/>
    </dgm:pt>
    <dgm:pt modelId="{B0FDAD86-6059-4899-820B-C7C31F72EF6C}" type="pres">
      <dgm:prSet presAssocID="{00F830F9-3B13-4B13-B24E-9ADE5B8B5A41}" presName="composite" presStyleCnt="0"/>
      <dgm:spPr/>
    </dgm:pt>
    <dgm:pt modelId="{2C132B52-2281-400C-96D3-C1E020A67CA5}" type="pres">
      <dgm:prSet presAssocID="{00F830F9-3B13-4B13-B24E-9ADE5B8B5A41}" presName="imgShp" presStyleLbl="fgImgPlace1" presStyleIdx="1" presStyleCnt="4"/>
      <dgm:spPr/>
    </dgm:pt>
    <dgm:pt modelId="{928DC3B3-D96A-44EF-B1C8-A8157CD9A022}" type="pres">
      <dgm:prSet presAssocID="{00F830F9-3B13-4B13-B24E-9ADE5B8B5A41}" presName="txShp" presStyleLbl="node1" presStyleIdx="1" presStyleCnt="4" custLinFactNeighborX="-167" custLinFactNeighborY="2858">
        <dgm:presLayoutVars>
          <dgm:bulletEnabled val="1"/>
        </dgm:presLayoutVars>
      </dgm:prSet>
      <dgm:spPr/>
    </dgm:pt>
    <dgm:pt modelId="{D4AC7448-99E2-40E4-8BFE-15EBBD4C82D9}" type="pres">
      <dgm:prSet presAssocID="{DAB2BE2C-E155-49E6-9E3C-518EC807D995}" presName="spacing" presStyleCnt="0"/>
      <dgm:spPr/>
    </dgm:pt>
    <dgm:pt modelId="{3005CD01-E425-493B-941B-469F8316E641}" type="pres">
      <dgm:prSet presAssocID="{B0179612-B0E8-45AA-A7D7-01F091300380}" presName="composite" presStyleCnt="0"/>
      <dgm:spPr/>
    </dgm:pt>
    <dgm:pt modelId="{AD8E5233-7821-4BBD-B6F1-DB167C90D610}" type="pres">
      <dgm:prSet presAssocID="{B0179612-B0E8-45AA-A7D7-01F091300380}" presName="imgShp" presStyleLbl="fgImgPlace1" presStyleIdx="2" presStyleCnt="4" custLinFactNeighborX="-20436" custLinFactNeighborY="-4205"/>
      <dgm:spPr/>
    </dgm:pt>
    <dgm:pt modelId="{D36FF3D5-7356-48E4-AD73-1DEECCCA8729}" type="pres">
      <dgm:prSet presAssocID="{B0179612-B0E8-45AA-A7D7-01F091300380}" presName="txShp" presStyleLbl="node1" presStyleIdx="2" presStyleCnt="4" custScaleX="113266" custLinFactNeighborX="986" custLinFactNeighborY="-4205">
        <dgm:presLayoutVars>
          <dgm:bulletEnabled val="1"/>
        </dgm:presLayoutVars>
      </dgm:prSet>
      <dgm:spPr/>
    </dgm:pt>
    <dgm:pt modelId="{18FC4155-A755-4942-BA32-699DD4E2D562}" type="pres">
      <dgm:prSet presAssocID="{0717AC06-5A90-4007-A661-C1BC3A39C9F1}" presName="spacing" presStyleCnt="0"/>
      <dgm:spPr/>
    </dgm:pt>
    <dgm:pt modelId="{177CF1DD-BDB6-45B4-A192-955B9661AA8F}" type="pres">
      <dgm:prSet presAssocID="{5153871B-E1A5-4789-8EBC-68744AE1E31A}" presName="composite" presStyleCnt="0"/>
      <dgm:spPr/>
    </dgm:pt>
    <dgm:pt modelId="{60ADC035-6C03-4224-81E1-79F35B20A6B4}" type="pres">
      <dgm:prSet presAssocID="{5153871B-E1A5-4789-8EBC-68744AE1E31A}" presName="imgShp" presStyleLbl="fgImgPlace1" presStyleIdx="3" presStyleCnt="4"/>
      <dgm:spPr/>
    </dgm:pt>
    <dgm:pt modelId="{682B4202-27DF-43D3-B1B3-501E0C13C1AA}" type="pres">
      <dgm:prSet presAssocID="{5153871B-E1A5-4789-8EBC-68744AE1E31A}" presName="txShp" presStyleLbl="node1" presStyleIdx="3" presStyleCnt="4" custLinFactNeighborX="1465" custLinFactNeighborY="-4308">
        <dgm:presLayoutVars>
          <dgm:bulletEnabled val="1"/>
        </dgm:presLayoutVars>
      </dgm:prSet>
      <dgm:spPr/>
    </dgm:pt>
  </dgm:ptLst>
  <dgm:cxnLst>
    <dgm:cxn modelId="{A08E6226-EAF3-4928-8EB7-A4676F823D88}" type="presOf" srcId="{5153871B-E1A5-4789-8EBC-68744AE1E31A}" destId="{682B4202-27DF-43D3-B1B3-501E0C13C1AA}" srcOrd="0" destOrd="0" presId="urn:microsoft.com/office/officeart/2005/8/layout/vList3#2"/>
    <dgm:cxn modelId="{9EB09C37-7216-434D-AE20-E359555DFFB4}" srcId="{CA1E68CF-BB83-4951-A986-75ED9DB03747}" destId="{00F830F9-3B13-4B13-B24E-9ADE5B8B5A41}" srcOrd="1" destOrd="0" parTransId="{4C6AC5B8-F9A3-4775-8902-36064967FB7D}" sibTransId="{DAB2BE2C-E155-49E6-9E3C-518EC807D995}"/>
    <dgm:cxn modelId="{DAF15340-723C-4FB4-A68F-118716B3ED4E}" type="presOf" srcId="{CA1E68CF-BB83-4951-A986-75ED9DB03747}" destId="{A97B6325-0C1F-469E-904C-DC710F74F714}" srcOrd="0" destOrd="0" presId="urn:microsoft.com/office/officeart/2005/8/layout/vList3#2"/>
    <dgm:cxn modelId="{106CDD65-DA74-40D7-9C4D-004D97F7F063}" srcId="{CA1E68CF-BB83-4951-A986-75ED9DB03747}" destId="{5153871B-E1A5-4789-8EBC-68744AE1E31A}" srcOrd="3" destOrd="0" parTransId="{59A2EF1D-C32D-4B1A-976F-30892802146B}" sibTransId="{8ECF48FD-D506-49FA-9E85-0C37CBE88A9B}"/>
    <dgm:cxn modelId="{63DAD068-754C-4D49-A441-F7BB6F9FFE93}" type="presOf" srcId="{00F830F9-3B13-4B13-B24E-9ADE5B8B5A41}" destId="{928DC3B3-D96A-44EF-B1C8-A8157CD9A022}" srcOrd="0" destOrd="0" presId="urn:microsoft.com/office/officeart/2005/8/layout/vList3#2"/>
    <dgm:cxn modelId="{622C69A4-8491-426D-89ED-FD848C4CDD16}" srcId="{CA1E68CF-BB83-4951-A986-75ED9DB03747}" destId="{B0179612-B0E8-45AA-A7D7-01F091300380}" srcOrd="2" destOrd="0" parTransId="{5B5D317F-C1D8-48C8-A9FD-40384A7C2D62}" sibTransId="{0717AC06-5A90-4007-A661-C1BC3A39C9F1}"/>
    <dgm:cxn modelId="{D59C75C0-8F8D-43C7-9C5F-EA3D846DCAB0}" srcId="{CA1E68CF-BB83-4951-A986-75ED9DB03747}" destId="{00205165-D1CF-4C2C-9070-D8462EEB9A8B}" srcOrd="0" destOrd="0" parTransId="{F1E838BD-EC22-4E4D-9608-BA6C382B58B1}" sibTransId="{5A84EA27-EF0A-46C4-8B04-13C3D95F6A01}"/>
    <dgm:cxn modelId="{7BACBBE3-A38F-40B1-8CEA-F7F5E31C8528}" type="presOf" srcId="{00205165-D1CF-4C2C-9070-D8462EEB9A8B}" destId="{D4308ECE-D34C-4C31-B10F-9E689132FC38}" srcOrd="0" destOrd="0" presId="urn:microsoft.com/office/officeart/2005/8/layout/vList3#2"/>
    <dgm:cxn modelId="{6215FAF7-079B-4B41-A842-0650D1BB90CA}" type="presOf" srcId="{B0179612-B0E8-45AA-A7D7-01F091300380}" destId="{D36FF3D5-7356-48E4-AD73-1DEECCCA8729}" srcOrd="0" destOrd="0" presId="urn:microsoft.com/office/officeart/2005/8/layout/vList3#2"/>
    <dgm:cxn modelId="{5843B467-E185-4A20-8CA1-124AC673EC8E}" type="presParOf" srcId="{A97B6325-0C1F-469E-904C-DC710F74F714}" destId="{6DDE499C-CC60-4EC1-A8F5-3A84BC387309}" srcOrd="0" destOrd="0" presId="urn:microsoft.com/office/officeart/2005/8/layout/vList3#2"/>
    <dgm:cxn modelId="{F4E81DE6-8F14-4D91-A535-9409D9BABC39}" type="presParOf" srcId="{6DDE499C-CC60-4EC1-A8F5-3A84BC387309}" destId="{2609E070-D7C9-4E46-94E3-D5CA94760E4D}" srcOrd="0" destOrd="0" presId="urn:microsoft.com/office/officeart/2005/8/layout/vList3#2"/>
    <dgm:cxn modelId="{5EF7DF19-43F3-43BD-8FBF-33A4183E141F}" type="presParOf" srcId="{6DDE499C-CC60-4EC1-A8F5-3A84BC387309}" destId="{D4308ECE-D34C-4C31-B10F-9E689132FC38}" srcOrd="1" destOrd="0" presId="urn:microsoft.com/office/officeart/2005/8/layout/vList3#2"/>
    <dgm:cxn modelId="{2EDCEA36-F748-4743-BC04-81FFEEDABCC3}" type="presParOf" srcId="{A97B6325-0C1F-469E-904C-DC710F74F714}" destId="{9D59928C-A7B2-4333-A4BB-5DDB466A2F36}" srcOrd="1" destOrd="0" presId="urn:microsoft.com/office/officeart/2005/8/layout/vList3#2"/>
    <dgm:cxn modelId="{EA2C7854-318E-4A70-A582-C3DA4F01348A}" type="presParOf" srcId="{A97B6325-0C1F-469E-904C-DC710F74F714}" destId="{B0FDAD86-6059-4899-820B-C7C31F72EF6C}" srcOrd="2" destOrd="0" presId="urn:microsoft.com/office/officeart/2005/8/layout/vList3#2"/>
    <dgm:cxn modelId="{1879AB23-4964-4DE9-B893-BB195B4A2CFA}" type="presParOf" srcId="{B0FDAD86-6059-4899-820B-C7C31F72EF6C}" destId="{2C132B52-2281-400C-96D3-C1E020A67CA5}" srcOrd="0" destOrd="0" presId="urn:microsoft.com/office/officeart/2005/8/layout/vList3#2"/>
    <dgm:cxn modelId="{AC4E1F73-819C-440C-82E8-BFB9AAA64014}" type="presParOf" srcId="{B0FDAD86-6059-4899-820B-C7C31F72EF6C}" destId="{928DC3B3-D96A-44EF-B1C8-A8157CD9A022}" srcOrd="1" destOrd="0" presId="urn:microsoft.com/office/officeart/2005/8/layout/vList3#2"/>
    <dgm:cxn modelId="{E24DEAF0-BC4F-46AB-AA26-96439ECBA0C8}" type="presParOf" srcId="{A97B6325-0C1F-469E-904C-DC710F74F714}" destId="{D4AC7448-99E2-40E4-8BFE-15EBBD4C82D9}" srcOrd="3" destOrd="0" presId="urn:microsoft.com/office/officeart/2005/8/layout/vList3#2"/>
    <dgm:cxn modelId="{022C86D5-F401-45C9-BA3F-EA29AABB0C7F}" type="presParOf" srcId="{A97B6325-0C1F-469E-904C-DC710F74F714}" destId="{3005CD01-E425-493B-941B-469F8316E641}" srcOrd="4" destOrd="0" presId="urn:microsoft.com/office/officeart/2005/8/layout/vList3#2"/>
    <dgm:cxn modelId="{4AF2B01E-4085-4EAA-9814-40D93AF451CF}" type="presParOf" srcId="{3005CD01-E425-493B-941B-469F8316E641}" destId="{AD8E5233-7821-4BBD-B6F1-DB167C90D610}" srcOrd="0" destOrd="0" presId="urn:microsoft.com/office/officeart/2005/8/layout/vList3#2"/>
    <dgm:cxn modelId="{2873C957-7CDD-4849-9F47-A02562676660}" type="presParOf" srcId="{3005CD01-E425-493B-941B-469F8316E641}" destId="{D36FF3D5-7356-48E4-AD73-1DEECCCA8729}" srcOrd="1" destOrd="0" presId="urn:microsoft.com/office/officeart/2005/8/layout/vList3#2"/>
    <dgm:cxn modelId="{A4D13E31-E7F9-4C9A-8E43-C226951160CC}" type="presParOf" srcId="{A97B6325-0C1F-469E-904C-DC710F74F714}" destId="{18FC4155-A755-4942-BA32-699DD4E2D562}" srcOrd="5" destOrd="0" presId="urn:microsoft.com/office/officeart/2005/8/layout/vList3#2"/>
    <dgm:cxn modelId="{DDCF61FF-DC55-4946-94F5-C43CC624B446}" type="presParOf" srcId="{A97B6325-0C1F-469E-904C-DC710F74F714}" destId="{177CF1DD-BDB6-45B4-A192-955B9661AA8F}" srcOrd="6" destOrd="0" presId="urn:microsoft.com/office/officeart/2005/8/layout/vList3#2"/>
    <dgm:cxn modelId="{0A57D320-057C-4DA0-8D09-22A88E74BCA4}" type="presParOf" srcId="{177CF1DD-BDB6-45B4-A192-955B9661AA8F}" destId="{60ADC035-6C03-4224-81E1-79F35B20A6B4}" srcOrd="0" destOrd="0" presId="urn:microsoft.com/office/officeart/2005/8/layout/vList3#2"/>
    <dgm:cxn modelId="{F1520A00-04B5-49F7-BCDD-582DFBC2989B}" type="presParOf" srcId="{177CF1DD-BDB6-45B4-A192-955B9661AA8F}" destId="{682B4202-27DF-43D3-B1B3-501E0C13C1A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F07A3-0C16-45D8-A618-443C274894F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28B3A-2DB4-4F14-B582-67BEE7EFF38A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/>
            <a:t>Технологічні</a:t>
          </a:r>
          <a:endParaRPr lang="ru-RU" dirty="0"/>
        </a:p>
      </dgm:t>
    </dgm:pt>
    <dgm:pt modelId="{C99F3639-2F44-44C9-8DAE-92690D47166C}" type="parTrans" cxnId="{43EF160A-404C-4B51-8458-1432B792C03A}">
      <dgm:prSet/>
      <dgm:spPr/>
      <dgm:t>
        <a:bodyPr/>
        <a:lstStyle/>
        <a:p>
          <a:endParaRPr lang="ru-RU"/>
        </a:p>
      </dgm:t>
    </dgm:pt>
    <dgm:pt modelId="{F082340C-DFF2-49F3-A470-1FCD0EE8F79A}" type="sibTrans" cxnId="{43EF160A-404C-4B51-8458-1432B792C03A}">
      <dgm:prSet/>
      <dgm:spPr/>
      <dgm:t>
        <a:bodyPr/>
        <a:lstStyle/>
        <a:p>
          <a:endParaRPr lang="ru-RU"/>
        </a:p>
      </dgm:t>
    </dgm:pt>
    <dgm:pt modelId="{F5FE7D18-D251-4792-987B-55108568A201}">
      <dgm:prSet phldrT="[Текст]" custT="1"/>
      <dgm:spPr/>
      <dgm:t>
        <a:bodyPr/>
        <a:lstStyle/>
        <a:p>
          <a:r>
            <a:rPr lang="uk-UA" sz="1600" b="1" dirty="0"/>
            <a:t>Безпека</a:t>
          </a:r>
          <a:endParaRPr lang="ru-RU" sz="1600" b="1" dirty="0"/>
        </a:p>
      </dgm:t>
    </dgm:pt>
    <dgm:pt modelId="{B7C65F8A-0AE7-453E-A220-47A74852992B}" type="parTrans" cxnId="{031C2557-187E-4793-A9B3-0665168F6B7E}">
      <dgm:prSet/>
      <dgm:spPr/>
      <dgm:t>
        <a:bodyPr/>
        <a:lstStyle/>
        <a:p>
          <a:endParaRPr lang="ru-RU"/>
        </a:p>
      </dgm:t>
    </dgm:pt>
    <dgm:pt modelId="{52866E21-0D0A-4D80-B14C-0F2119FA42BD}" type="sibTrans" cxnId="{031C2557-187E-4793-A9B3-0665168F6B7E}">
      <dgm:prSet/>
      <dgm:spPr/>
      <dgm:t>
        <a:bodyPr/>
        <a:lstStyle/>
        <a:p>
          <a:endParaRPr lang="ru-RU"/>
        </a:p>
      </dgm:t>
    </dgm:pt>
    <dgm:pt modelId="{9AE61AC2-3E7F-401B-8BBC-773440A40256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/>
            <a:t>Антропологічні</a:t>
          </a:r>
          <a:endParaRPr lang="ru-RU" dirty="0"/>
        </a:p>
      </dgm:t>
    </dgm:pt>
    <dgm:pt modelId="{43F09C88-A97A-4796-81DD-983110BCC89A}" type="parTrans" cxnId="{CAAE468E-132F-4D37-A733-E192DB44190F}">
      <dgm:prSet/>
      <dgm:spPr/>
      <dgm:t>
        <a:bodyPr/>
        <a:lstStyle/>
        <a:p>
          <a:endParaRPr lang="ru-RU"/>
        </a:p>
      </dgm:t>
    </dgm:pt>
    <dgm:pt modelId="{5A313FB4-213D-4D3C-8B64-1A8CAC1016C4}" type="sibTrans" cxnId="{CAAE468E-132F-4D37-A733-E192DB44190F}">
      <dgm:prSet/>
      <dgm:spPr/>
      <dgm:t>
        <a:bodyPr/>
        <a:lstStyle/>
        <a:p>
          <a:endParaRPr lang="ru-RU"/>
        </a:p>
      </dgm:t>
    </dgm:pt>
    <dgm:pt modelId="{9F3E3B23-83E9-476C-81ED-4ABF50D33620}">
      <dgm:prSet phldrT="[Текст]" custT="1"/>
      <dgm:spPr/>
      <dgm:t>
        <a:bodyPr/>
        <a:lstStyle/>
        <a:p>
          <a:r>
            <a:rPr lang="uk-UA" sz="1600" b="1" dirty="0"/>
            <a:t>Адаптація</a:t>
          </a:r>
          <a:endParaRPr lang="ru-RU" sz="1600" b="1" dirty="0"/>
        </a:p>
      </dgm:t>
    </dgm:pt>
    <dgm:pt modelId="{D790A199-CAC9-4B4E-B21B-CEF0DCE8D538}" type="parTrans" cxnId="{8A42DDB4-889F-4B04-BD23-15F16BE5BC13}">
      <dgm:prSet/>
      <dgm:spPr/>
      <dgm:t>
        <a:bodyPr/>
        <a:lstStyle/>
        <a:p>
          <a:endParaRPr lang="ru-RU"/>
        </a:p>
      </dgm:t>
    </dgm:pt>
    <dgm:pt modelId="{EDD75944-B2D4-46D0-A3A6-E3D91ECD13ED}" type="sibTrans" cxnId="{8A42DDB4-889F-4B04-BD23-15F16BE5BC13}">
      <dgm:prSet/>
      <dgm:spPr/>
      <dgm:t>
        <a:bodyPr/>
        <a:lstStyle/>
        <a:p>
          <a:endParaRPr lang="ru-RU"/>
        </a:p>
      </dgm:t>
    </dgm:pt>
    <dgm:pt modelId="{37179B85-16F0-4A1D-82E5-C0EBEBB40639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/>
            <a:t>Аксіологічні</a:t>
          </a:r>
          <a:endParaRPr lang="ru-RU" dirty="0"/>
        </a:p>
      </dgm:t>
    </dgm:pt>
    <dgm:pt modelId="{F7352232-86C4-4A55-AA97-C6A2B7BCC42A}" type="parTrans" cxnId="{BE09199A-7587-4615-B5A2-6570752FA247}">
      <dgm:prSet/>
      <dgm:spPr/>
      <dgm:t>
        <a:bodyPr/>
        <a:lstStyle/>
        <a:p>
          <a:endParaRPr lang="ru-RU"/>
        </a:p>
      </dgm:t>
    </dgm:pt>
    <dgm:pt modelId="{8840F4CF-F647-431B-A1C0-FBCA9EAB226D}" type="sibTrans" cxnId="{BE09199A-7587-4615-B5A2-6570752FA247}">
      <dgm:prSet/>
      <dgm:spPr/>
      <dgm:t>
        <a:bodyPr/>
        <a:lstStyle/>
        <a:p>
          <a:endParaRPr lang="ru-RU"/>
        </a:p>
      </dgm:t>
    </dgm:pt>
    <dgm:pt modelId="{0E344492-184B-4685-9951-4239C63FB52C}">
      <dgm:prSet phldrT="[Текст]" custT="1"/>
      <dgm:spPr/>
      <dgm:t>
        <a:bodyPr/>
        <a:lstStyle/>
        <a:p>
          <a:r>
            <a:rPr lang="uk-UA" sz="1600" b="1" dirty="0"/>
            <a:t>Алгоритмічна культура і мислення</a:t>
          </a:r>
          <a:endParaRPr lang="ru-RU" sz="1600" b="1" dirty="0"/>
        </a:p>
      </dgm:t>
    </dgm:pt>
    <dgm:pt modelId="{82788CDD-0A89-40A0-B6F8-BDD30CDC61C0}" type="parTrans" cxnId="{015791A4-1537-46F0-A940-CC1EBAE778D0}">
      <dgm:prSet/>
      <dgm:spPr/>
      <dgm:t>
        <a:bodyPr/>
        <a:lstStyle/>
        <a:p>
          <a:endParaRPr lang="ru-RU"/>
        </a:p>
      </dgm:t>
    </dgm:pt>
    <dgm:pt modelId="{77009280-2EFD-4F06-8776-66B89AFD19D4}" type="sibTrans" cxnId="{015791A4-1537-46F0-A940-CC1EBAE778D0}">
      <dgm:prSet/>
      <dgm:spPr/>
      <dgm:t>
        <a:bodyPr/>
        <a:lstStyle/>
        <a:p>
          <a:endParaRPr lang="ru-RU"/>
        </a:p>
      </dgm:t>
    </dgm:pt>
    <dgm:pt modelId="{3A3E83E7-835B-42CE-B54D-F94B10D3BB65}">
      <dgm:prSet phldrT="[Текст]" custT="1"/>
      <dgm:spPr/>
      <dgm:t>
        <a:bodyPr/>
        <a:lstStyle/>
        <a:p>
          <a:r>
            <a:rPr lang="uk-UA" sz="1600" b="1" dirty="0"/>
            <a:t>Добробут</a:t>
          </a:r>
          <a:endParaRPr lang="ru-RU" sz="1600" b="1" dirty="0"/>
        </a:p>
      </dgm:t>
    </dgm:pt>
    <dgm:pt modelId="{666CD5FE-57EA-48CB-94B0-64A939E2BCF9}" type="parTrans" cxnId="{903F5469-7CF6-4288-8C61-471080F02E34}">
      <dgm:prSet/>
      <dgm:spPr/>
      <dgm:t>
        <a:bodyPr/>
        <a:lstStyle/>
        <a:p>
          <a:endParaRPr lang="ru-RU"/>
        </a:p>
      </dgm:t>
    </dgm:pt>
    <dgm:pt modelId="{E4CAFEFD-DB0F-463C-9FF8-18E1AD89020D}" type="sibTrans" cxnId="{903F5469-7CF6-4288-8C61-471080F02E34}">
      <dgm:prSet/>
      <dgm:spPr/>
      <dgm:t>
        <a:bodyPr/>
        <a:lstStyle/>
        <a:p>
          <a:endParaRPr lang="ru-RU"/>
        </a:p>
      </dgm:t>
    </dgm:pt>
    <dgm:pt modelId="{4224EBE8-F8D7-4CAE-ACF9-7FBC66ED50D4}">
      <dgm:prSet phldrT="[Текст]" custT="1"/>
      <dgm:spPr/>
      <dgm:t>
        <a:bodyPr/>
        <a:lstStyle/>
        <a:p>
          <a:r>
            <a:rPr lang="uk-UA" sz="1600" b="1" dirty="0"/>
            <a:t>Споживання</a:t>
          </a:r>
          <a:endParaRPr lang="ru-RU" sz="1600" b="1" dirty="0"/>
        </a:p>
      </dgm:t>
    </dgm:pt>
    <dgm:pt modelId="{5A8C037A-3963-477E-AEB5-688EAD8E6E42}" type="parTrans" cxnId="{7D752730-92C7-4650-9E1B-F246821D9945}">
      <dgm:prSet/>
      <dgm:spPr/>
      <dgm:t>
        <a:bodyPr/>
        <a:lstStyle/>
        <a:p>
          <a:endParaRPr lang="ru-RU"/>
        </a:p>
      </dgm:t>
    </dgm:pt>
    <dgm:pt modelId="{0B48BDB1-76B0-46A8-8C62-0AA894B93162}" type="sibTrans" cxnId="{7D752730-92C7-4650-9E1B-F246821D9945}">
      <dgm:prSet/>
      <dgm:spPr/>
      <dgm:t>
        <a:bodyPr/>
        <a:lstStyle/>
        <a:p>
          <a:endParaRPr lang="ru-RU"/>
        </a:p>
      </dgm:t>
    </dgm:pt>
    <dgm:pt modelId="{9CD89EFF-CEB7-4D9E-83C4-A56057660296}">
      <dgm:prSet phldrT="[Текст]" custT="1"/>
      <dgm:spPr/>
      <dgm:t>
        <a:bodyPr/>
        <a:lstStyle/>
        <a:p>
          <a:r>
            <a:rPr lang="uk-UA" sz="1600" b="1" dirty="0"/>
            <a:t>Сервісна модель держави</a:t>
          </a:r>
          <a:endParaRPr lang="ru-RU" sz="1600" b="1" dirty="0"/>
        </a:p>
      </dgm:t>
    </dgm:pt>
    <dgm:pt modelId="{79C63CE0-7ADE-4E34-87AB-51D2E789296D}" type="parTrans" cxnId="{998E5707-6489-4CB1-A7D1-8DBFE15A16DA}">
      <dgm:prSet/>
      <dgm:spPr/>
      <dgm:t>
        <a:bodyPr/>
        <a:lstStyle/>
        <a:p>
          <a:endParaRPr lang="ru-RU"/>
        </a:p>
      </dgm:t>
    </dgm:pt>
    <dgm:pt modelId="{779C9EE4-D8CF-40AE-88DB-9936BD26ABD1}" type="sibTrans" cxnId="{998E5707-6489-4CB1-A7D1-8DBFE15A16DA}">
      <dgm:prSet/>
      <dgm:spPr/>
      <dgm:t>
        <a:bodyPr/>
        <a:lstStyle/>
        <a:p>
          <a:endParaRPr lang="ru-RU"/>
        </a:p>
      </dgm:t>
    </dgm:pt>
    <dgm:pt modelId="{E66D8652-DDF4-4364-AABF-F2A538AD8513}">
      <dgm:prSet phldrT="[Текст]" custT="1"/>
      <dgm:spPr/>
      <dgm:t>
        <a:bodyPr/>
        <a:lstStyle/>
        <a:p>
          <a:r>
            <a:rPr lang="uk-UA" sz="1600" b="1" dirty="0" err="1"/>
            <a:t>Екслюзивний</a:t>
          </a:r>
          <a:r>
            <a:rPr lang="uk-UA" sz="1600" b="1" dirty="0"/>
            <a:t> розвиток</a:t>
          </a:r>
          <a:endParaRPr lang="ru-RU" sz="1600" b="1" dirty="0"/>
        </a:p>
      </dgm:t>
    </dgm:pt>
    <dgm:pt modelId="{D974DA68-F947-42A2-961C-02AD77406B51}" type="parTrans" cxnId="{4C2DFB1A-2EC9-43B3-8E8E-FEBB20D38315}">
      <dgm:prSet/>
      <dgm:spPr/>
      <dgm:t>
        <a:bodyPr/>
        <a:lstStyle/>
        <a:p>
          <a:endParaRPr lang="ru-RU"/>
        </a:p>
      </dgm:t>
    </dgm:pt>
    <dgm:pt modelId="{47484BEC-65AD-4B39-AA69-9F43DCF95206}" type="sibTrans" cxnId="{4C2DFB1A-2EC9-43B3-8E8E-FEBB20D38315}">
      <dgm:prSet/>
      <dgm:spPr/>
      <dgm:t>
        <a:bodyPr/>
        <a:lstStyle/>
        <a:p>
          <a:endParaRPr lang="ru-RU"/>
        </a:p>
      </dgm:t>
    </dgm:pt>
    <dgm:pt modelId="{EE6E2536-079D-456D-A2E3-F6F7B0A6429F}">
      <dgm:prSet phldrT="[Текст]" custT="1"/>
      <dgm:spPr/>
      <dgm:t>
        <a:bodyPr/>
        <a:lstStyle/>
        <a:p>
          <a:r>
            <a:rPr lang="uk-UA" sz="1600" b="1" dirty="0"/>
            <a:t>Комунікація</a:t>
          </a:r>
          <a:endParaRPr lang="ru-RU" sz="1600" b="1" dirty="0"/>
        </a:p>
      </dgm:t>
    </dgm:pt>
    <dgm:pt modelId="{0BEA321D-C469-4548-B24E-86DE5FC60B49}" type="parTrans" cxnId="{3D568EBD-E5D4-4E7C-A2FC-71D574CA7658}">
      <dgm:prSet/>
      <dgm:spPr/>
      <dgm:t>
        <a:bodyPr/>
        <a:lstStyle/>
        <a:p>
          <a:endParaRPr lang="ru-RU"/>
        </a:p>
      </dgm:t>
    </dgm:pt>
    <dgm:pt modelId="{8CC3C06E-0689-4FB4-BADC-15771D6DA1B0}" type="sibTrans" cxnId="{3D568EBD-E5D4-4E7C-A2FC-71D574CA7658}">
      <dgm:prSet/>
      <dgm:spPr/>
      <dgm:t>
        <a:bodyPr/>
        <a:lstStyle/>
        <a:p>
          <a:endParaRPr lang="ru-RU"/>
        </a:p>
      </dgm:t>
    </dgm:pt>
    <dgm:pt modelId="{5D074868-8670-4774-8CF4-113B5B01B378}">
      <dgm:prSet phldrT="[Текст]" custT="1"/>
      <dgm:spPr/>
      <dgm:t>
        <a:bodyPr/>
        <a:lstStyle/>
        <a:p>
          <a:r>
            <a:rPr lang="uk-UA" sz="1600" b="1" dirty="0"/>
            <a:t>Прозорість</a:t>
          </a:r>
          <a:endParaRPr lang="ru-RU" sz="1600" b="1" dirty="0"/>
        </a:p>
      </dgm:t>
    </dgm:pt>
    <dgm:pt modelId="{94A8914A-84D3-4F87-99C6-F42586D63D52}" type="parTrans" cxnId="{60C23ED2-AA97-4F21-9B30-8B0E66F8AC90}">
      <dgm:prSet/>
      <dgm:spPr/>
    </dgm:pt>
    <dgm:pt modelId="{D62411A9-3522-4DAE-BF14-564CD569A337}" type="sibTrans" cxnId="{60C23ED2-AA97-4F21-9B30-8B0E66F8AC90}">
      <dgm:prSet/>
      <dgm:spPr/>
    </dgm:pt>
    <dgm:pt modelId="{32EC09D1-9E98-497B-936D-3275A751EE1D}">
      <dgm:prSet phldrT="[Текст]" custT="1"/>
      <dgm:spPr/>
      <dgm:t>
        <a:bodyPr/>
        <a:lstStyle/>
        <a:p>
          <a:r>
            <a:rPr lang="uk-UA" sz="1600" b="1" dirty="0"/>
            <a:t>Комфорт</a:t>
          </a:r>
          <a:endParaRPr lang="ru-RU" sz="1600" b="1" dirty="0"/>
        </a:p>
      </dgm:t>
    </dgm:pt>
    <dgm:pt modelId="{7D2A0D7E-6F91-4F0D-B981-AD03B7B32A11}" type="parTrans" cxnId="{28B8D2B8-7277-44F2-B598-B5CB4E041A64}">
      <dgm:prSet/>
      <dgm:spPr/>
    </dgm:pt>
    <dgm:pt modelId="{C8B5E833-2CEC-4759-9699-ABF4089AE984}" type="sibTrans" cxnId="{28B8D2B8-7277-44F2-B598-B5CB4E041A64}">
      <dgm:prSet/>
      <dgm:spPr/>
    </dgm:pt>
    <dgm:pt modelId="{030BADFB-4CD1-49C5-9C3F-EBC6CAC67FFB}">
      <dgm:prSet phldrT="[Текст]" custT="1"/>
      <dgm:spPr/>
      <dgm:t>
        <a:bodyPr/>
        <a:lstStyle/>
        <a:p>
          <a:r>
            <a:rPr lang="uk-UA" sz="1600" b="1" dirty="0"/>
            <a:t>Освіта </a:t>
          </a:r>
          <a:endParaRPr lang="ru-RU" sz="1600" b="1" dirty="0"/>
        </a:p>
      </dgm:t>
    </dgm:pt>
    <dgm:pt modelId="{7EC85024-D746-4870-BBDC-8E987392CD9F}" type="parTrans" cxnId="{ECC08E13-F513-4015-9BF2-052B65AD26FD}">
      <dgm:prSet/>
      <dgm:spPr/>
    </dgm:pt>
    <dgm:pt modelId="{71E688D9-738C-49E5-95AE-C500840BA689}" type="sibTrans" cxnId="{ECC08E13-F513-4015-9BF2-052B65AD26FD}">
      <dgm:prSet/>
      <dgm:spPr/>
    </dgm:pt>
    <dgm:pt modelId="{2703D307-1B8E-40E5-9494-A983CC87DBAC}">
      <dgm:prSet phldrT="[Текст]" custT="1"/>
      <dgm:spPr/>
      <dgm:t>
        <a:bodyPr/>
        <a:lstStyle/>
        <a:p>
          <a:r>
            <a:rPr lang="uk-UA" sz="1600" b="1" dirty="0"/>
            <a:t>Інтелект </a:t>
          </a:r>
          <a:endParaRPr lang="ru-RU" sz="1600" b="1" dirty="0"/>
        </a:p>
      </dgm:t>
    </dgm:pt>
    <dgm:pt modelId="{6EBFBCAC-1D40-48BC-852F-8B47FFE316B7}" type="parTrans" cxnId="{A70ABBC2-5A56-4513-A469-2CE4D07D7E84}">
      <dgm:prSet/>
      <dgm:spPr/>
    </dgm:pt>
    <dgm:pt modelId="{C5FA136B-FBFF-4E35-BA35-C5A918317B16}" type="sibTrans" cxnId="{A70ABBC2-5A56-4513-A469-2CE4D07D7E84}">
      <dgm:prSet/>
      <dgm:spPr/>
    </dgm:pt>
    <dgm:pt modelId="{A11A2C3C-7D26-469B-8AB2-43E9C9894A6D}">
      <dgm:prSet phldrT="[Текст]" custT="1"/>
      <dgm:spPr/>
      <dgm:t>
        <a:bodyPr/>
        <a:lstStyle/>
        <a:p>
          <a:endParaRPr lang="ru-RU" sz="1600" b="1" dirty="0"/>
        </a:p>
      </dgm:t>
    </dgm:pt>
    <dgm:pt modelId="{8B6709DB-833F-4FDF-9F2A-BF417CE7D604}" type="parTrans" cxnId="{A67CF779-813A-4305-B7E1-CF0328A49146}">
      <dgm:prSet/>
      <dgm:spPr/>
    </dgm:pt>
    <dgm:pt modelId="{A80DB350-0495-4C89-B0E1-D9B537E320E9}" type="sibTrans" cxnId="{A67CF779-813A-4305-B7E1-CF0328A49146}">
      <dgm:prSet/>
      <dgm:spPr/>
    </dgm:pt>
    <dgm:pt modelId="{4D4992E7-7DC0-49F9-BAAF-50D073657270}">
      <dgm:prSet phldrT="[Текст]" custT="1"/>
      <dgm:spPr/>
      <dgm:t>
        <a:bodyPr/>
        <a:lstStyle/>
        <a:p>
          <a:r>
            <a:rPr lang="uk-UA" sz="1600" b="1" dirty="0"/>
            <a:t>Творчість</a:t>
          </a:r>
          <a:endParaRPr lang="ru-RU" sz="1600" b="1" dirty="0"/>
        </a:p>
      </dgm:t>
    </dgm:pt>
    <dgm:pt modelId="{92CF5471-6165-4A56-8D04-358C71053B91}" type="parTrans" cxnId="{16971DEC-EAE8-4184-9F6B-EDEF0A982883}">
      <dgm:prSet/>
      <dgm:spPr/>
    </dgm:pt>
    <dgm:pt modelId="{664C436F-190C-496F-AF4B-D0006CCB53FD}" type="sibTrans" cxnId="{16971DEC-EAE8-4184-9F6B-EDEF0A982883}">
      <dgm:prSet/>
      <dgm:spPr/>
    </dgm:pt>
    <dgm:pt modelId="{01D0C715-BF55-4F06-9E2F-260EFDBB3C3E}">
      <dgm:prSet phldrT="[Текст]" custT="1"/>
      <dgm:spPr/>
      <dgm:t>
        <a:bodyPr/>
        <a:lstStyle/>
        <a:p>
          <a:r>
            <a:rPr lang="uk-UA" sz="1600" b="1" dirty="0"/>
            <a:t>Креативність</a:t>
          </a:r>
          <a:endParaRPr lang="ru-RU" sz="1600" b="1" dirty="0"/>
        </a:p>
      </dgm:t>
    </dgm:pt>
    <dgm:pt modelId="{77FD7A92-4A1D-48DE-8C7C-6175115E1D13}" type="parTrans" cxnId="{75A3521C-8F52-4740-8F0A-E0E220B4A588}">
      <dgm:prSet/>
      <dgm:spPr/>
    </dgm:pt>
    <dgm:pt modelId="{004AE7B5-9A3E-440A-AF1C-ED24929B450A}" type="sibTrans" cxnId="{75A3521C-8F52-4740-8F0A-E0E220B4A588}">
      <dgm:prSet/>
      <dgm:spPr/>
    </dgm:pt>
    <dgm:pt modelId="{2FF71F10-3F7C-432B-9794-5163ADA4E3DE}">
      <dgm:prSet phldrT="[Текст]" custT="1"/>
      <dgm:spPr/>
      <dgm:t>
        <a:bodyPr/>
        <a:lstStyle/>
        <a:p>
          <a:r>
            <a:rPr lang="uk-UA" sz="1600" b="1" dirty="0"/>
            <a:t>Швидкість</a:t>
          </a:r>
          <a:endParaRPr lang="ru-RU" sz="1600" b="1" dirty="0"/>
        </a:p>
      </dgm:t>
    </dgm:pt>
    <dgm:pt modelId="{D3A84D21-A5EE-42E6-8FE1-CED84094AB62}" type="parTrans" cxnId="{C8242728-E77E-4112-98D8-7B6164E451E3}">
      <dgm:prSet/>
      <dgm:spPr/>
    </dgm:pt>
    <dgm:pt modelId="{FFEB1B83-C616-4B9E-A7E9-F0DAE97A884D}" type="sibTrans" cxnId="{C8242728-E77E-4112-98D8-7B6164E451E3}">
      <dgm:prSet/>
      <dgm:spPr/>
    </dgm:pt>
    <dgm:pt modelId="{5A861B23-7210-4741-87EC-922CFC097210}">
      <dgm:prSet phldrT="[Текст]" custT="1"/>
      <dgm:spPr/>
      <dgm:t>
        <a:bodyPr/>
        <a:lstStyle/>
        <a:p>
          <a:r>
            <a:rPr lang="uk-UA" sz="1600" b="1" dirty="0"/>
            <a:t>Стійкість</a:t>
          </a:r>
          <a:endParaRPr lang="ru-RU" sz="1600" b="1" dirty="0"/>
        </a:p>
      </dgm:t>
    </dgm:pt>
    <dgm:pt modelId="{779E07F9-F5A5-46AD-AF54-34A8CD397752}" type="parTrans" cxnId="{AD982D17-992C-4015-8DF7-FB3102D237F0}">
      <dgm:prSet/>
      <dgm:spPr/>
    </dgm:pt>
    <dgm:pt modelId="{D3D809F9-9B8E-4B76-8714-6351E131C12C}" type="sibTrans" cxnId="{AD982D17-992C-4015-8DF7-FB3102D237F0}">
      <dgm:prSet/>
      <dgm:spPr/>
    </dgm:pt>
    <dgm:pt modelId="{FCDFDA84-D84C-4660-8F19-F4EE3AF2A7C0}">
      <dgm:prSet phldrT="[Текст]" custT="1"/>
      <dgm:spPr/>
      <dgm:t>
        <a:bodyPr/>
        <a:lstStyle/>
        <a:p>
          <a:r>
            <a:rPr lang="uk-UA" sz="1600" b="1" dirty="0"/>
            <a:t>Гнучкість</a:t>
          </a:r>
          <a:endParaRPr lang="ru-RU" sz="1600" b="1" dirty="0"/>
        </a:p>
      </dgm:t>
    </dgm:pt>
    <dgm:pt modelId="{81E3DFB2-261B-42EE-BA17-8EED2887BB29}" type="parTrans" cxnId="{7491CF22-2CDF-463F-8DBC-20C5BEFC0B2F}">
      <dgm:prSet/>
      <dgm:spPr/>
    </dgm:pt>
    <dgm:pt modelId="{F5B6D8F0-D589-4B21-AB2C-BA2110DBC5A6}" type="sibTrans" cxnId="{7491CF22-2CDF-463F-8DBC-20C5BEFC0B2F}">
      <dgm:prSet/>
      <dgm:spPr/>
    </dgm:pt>
    <dgm:pt modelId="{D46FB55A-F40C-4A5A-BC5E-43E534C81214}" type="pres">
      <dgm:prSet presAssocID="{2E9F07A3-0C16-45D8-A618-443C274894F2}" presName="Name0" presStyleCnt="0">
        <dgm:presLayoutVars>
          <dgm:dir/>
          <dgm:animLvl val="lvl"/>
          <dgm:resizeHandles val="exact"/>
        </dgm:presLayoutVars>
      </dgm:prSet>
      <dgm:spPr/>
    </dgm:pt>
    <dgm:pt modelId="{F46F3191-2BC4-4E3C-ABC1-6B5ABEDDEFCC}" type="pres">
      <dgm:prSet presAssocID="{2E9F07A3-0C16-45D8-A618-443C274894F2}" presName="tSp" presStyleCnt="0"/>
      <dgm:spPr/>
    </dgm:pt>
    <dgm:pt modelId="{DF533176-9AD7-42AA-9904-20336FF74F09}" type="pres">
      <dgm:prSet presAssocID="{2E9F07A3-0C16-45D8-A618-443C274894F2}" presName="bSp" presStyleCnt="0"/>
      <dgm:spPr/>
    </dgm:pt>
    <dgm:pt modelId="{FD6E9F0A-B2AE-4A74-9D3A-696AC98705F4}" type="pres">
      <dgm:prSet presAssocID="{2E9F07A3-0C16-45D8-A618-443C274894F2}" presName="process" presStyleCnt="0"/>
      <dgm:spPr/>
    </dgm:pt>
    <dgm:pt modelId="{B294E570-D6D5-4E2C-823C-5F5D22123207}" type="pres">
      <dgm:prSet presAssocID="{75128B3A-2DB4-4F14-B582-67BEE7EFF38A}" presName="composite1" presStyleCnt="0"/>
      <dgm:spPr/>
    </dgm:pt>
    <dgm:pt modelId="{6A6B9AB1-239C-4790-BA9A-99F09C6AF4FC}" type="pres">
      <dgm:prSet presAssocID="{75128B3A-2DB4-4F14-B582-67BEE7EFF38A}" presName="dummyNode1" presStyleLbl="node1" presStyleIdx="0" presStyleCnt="3"/>
      <dgm:spPr/>
    </dgm:pt>
    <dgm:pt modelId="{F636DD3F-C638-471F-89F7-A15A877E0E9B}" type="pres">
      <dgm:prSet presAssocID="{75128B3A-2DB4-4F14-B582-67BEE7EFF38A}" presName="childNode1" presStyleLbl="bgAcc1" presStyleIdx="0" presStyleCnt="3" custLinFactNeighborX="-20094" custLinFactNeighborY="-6703">
        <dgm:presLayoutVars>
          <dgm:bulletEnabled val="1"/>
        </dgm:presLayoutVars>
      </dgm:prSet>
      <dgm:spPr/>
    </dgm:pt>
    <dgm:pt modelId="{FB444711-4BBB-4D96-A144-0E7B00BCF15C}" type="pres">
      <dgm:prSet presAssocID="{75128B3A-2DB4-4F14-B582-67BEE7EFF38A}" presName="childNode1tx" presStyleLbl="bgAcc1" presStyleIdx="0" presStyleCnt="3">
        <dgm:presLayoutVars>
          <dgm:bulletEnabled val="1"/>
        </dgm:presLayoutVars>
      </dgm:prSet>
      <dgm:spPr/>
    </dgm:pt>
    <dgm:pt modelId="{AC747260-D79D-41DE-B113-035F9A502F9E}" type="pres">
      <dgm:prSet presAssocID="{75128B3A-2DB4-4F14-B582-67BEE7EFF38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F407C02-78EA-4BD5-A02C-925C26D0BD2D}" type="pres">
      <dgm:prSet presAssocID="{75128B3A-2DB4-4F14-B582-67BEE7EFF38A}" presName="connSite1" presStyleCnt="0"/>
      <dgm:spPr/>
    </dgm:pt>
    <dgm:pt modelId="{555AC0EA-10B9-467E-8C2B-FE0F5D6B8936}" type="pres">
      <dgm:prSet presAssocID="{F082340C-DFF2-49F3-A470-1FCD0EE8F79A}" presName="Name9" presStyleLbl="sibTrans2D1" presStyleIdx="0" presStyleCnt="2"/>
      <dgm:spPr/>
    </dgm:pt>
    <dgm:pt modelId="{36C64AB9-9106-484A-86AE-C4A0718ECF50}" type="pres">
      <dgm:prSet presAssocID="{9AE61AC2-3E7F-401B-8BBC-773440A40256}" presName="composite2" presStyleCnt="0"/>
      <dgm:spPr/>
    </dgm:pt>
    <dgm:pt modelId="{080A28C5-D508-4564-BAA4-C2B015F7DFE2}" type="pres">
      <dgm:prSet presAssocID="{9AE61AC2-3E7F-401B-8BBC-773440A40256}" presName="dummyNode2" presStyleLbl="node1" presStyleIdx="0" presStyleCnt="3"/>
      <dgm:spPr/>
    </dgm:pt>
    <dgm:pt modelId="{22C86BB3-C542-418F-8B8D-41E7D9A841DB}" type="pres">
      <dgm:prSet presAssocID="{9AE61AC2-3E7F-401B-8BBC-773440A40256}" presName="childNode2" presStyleLbl="bgAcc1" presStyleIdx="1" presStyleCnt="3" custScaleX="122249" custLinFactNeighborX="-11724" custLinFactNeighborY="15752">
        <dgm:presLayoutVars>
          <dgm:bulletEnabled val="1"/>
        </dgm:presLayoutVars>
      </dgm:prSet>
      <dgm:spPr/>
    </dgm:pt>
    <dgm:pt modelId="{ECF3C0CB-BEE9-42D0-98CF-962DB9BCA832}" type="pres">
      <dgm:prSet presAssocID="{9AE61AC2-3E7F-401B-8BBC-773440A40256}" presName="childNode2tx" presStyleLbl="bgAcc1" presStyleIdx="1" presStyleCnt="3">
        <dgm:presLayoutVars>
          <dgm:bulletEnabled val="1"/>
        </dgm:presLayoutVars>
      </dgm:prSet>
      <dgm:spPr/>
    </dgm:pt>
    <dgm:pt modelId="{8694AB77-6723-47E7-970D-53AAA272216A}" type="pres">
      <dgm:prSet presAssocID="{9AE61AC2-3E7F-401B-8BBC-773440A40256}" presName="parentNode2" presStyleLbl="node1" presStyleIdx="1" presStyleCnt="3" custLinFactNeighborX="194" custLinFactNeighborY="-47976">
        <dgm:presLayoutVars>
          <dgm:chMax val="0"/>
          <dgm:bulletEnabled val="1"/>
        </dgm:presLayoutVars>
      </dgm:prSet>
      <dgm:spPr/>
    </dgm:pt>
    <dgm:pt modelId="{3575406F-CAE4-4A98-9C84-2044BC190431}" type="pres">
      <dgm:prSet presAssocID="{9AE61AC2-3E7F-401B-8BBC-773440A40256}" presName="connSite2" presStyleCnt="0"/>
      <dgm:spPr/>
    </dgm:pt>
    <dgm:pt modelId="{189F29E2-B3C1-433E-A8D7-9CB0413DE646}" type="pres">
      <dgm:prSet presAssocID="{5A313FB4-213D-4D3C-8B64-1A8CAC1016C4}" presName="Name18" presStyleLbl="sibTrans2D1" presStyleIdx="1" presStyleCnt="2"/>
      <dgm:spPr/>
    </dgm:pt>
    <dgm:pt modelId="{9D6861C9-6523-4AB1-8682-96B548973179}" type="pres">
      <dgm:prSet presAssocID="{37179B85-16F0-4A1D-82E5-C0EBEBB40639}" presName="composite1" presStyleCnt="0"/>
      <dgm:spPr/>
    </dgm:pt>
    <dgm:pt modelId="{27E8E8B6-50D0-44DF-809D-BAF7D98DF1A5}" type="pres">
      <dgm:prSet presAssocID="{37179B85-16F0-4A1D-82E5-C0EBEBB40639}" presName="dummyNode1" presStyleLbl="node1" presStyleIdx="1" presStyleCnt="3"/>
      <dgm:spPr/>
    </dgm:pt>
    <dgm:pt modelId="{1FB85ADD-47D1-4DFD-B9CA-4DF401EC2524}" type="pres">
      <dgm:prSet presAssocID="{37179B85-16F0-4A1D-82E5-C0EBEBB40639}" presName="childNode1" presStyleLbl="bgAcc1" presStyleIdx="2" presStyleCnt="3" custLinFactNeighborX="-27999" custLinFactNeighborY="2920">
        <dgm:presLayoutVars>
          <dgm:bulletEnabled val="1"/>
        </dgm:presLayoutVars>
      </dgm:prSet>
      <dgm:spPr/>
    </dgm:pt>
    <dgm:pt modelId="{7B56AB70-4F51-4C54-BF0F-126B0E49DA17}" type="pres">
      <dgm:prSet presAssocID="{37179B85-16F0-4A1D-82E5-C0EBEBB40639}" presName="childNode1tx" presStyleLbl="bgAcc1" presStyleIdx="2" presStyleCnt="3">
        <dgm:presLayoutVars>
          <dgm:bulletEnabled val="1"/>
        </dgm:presLayoutVars>
      </dgm:prSet>
      <dgm:spPr/>
    </dgm:pt>
    <dgm:pt modelId="{E7C62946-8B4E-4547-ADAC-3BA9D832DA8C}" type="pres">
      <dgm:prSet presAssocID="{37179B85-16F0-4A1D-82E5-C0EBEBB4063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3503657-BB42-477D-A271-9706EBAE6419}" type="pres">
      <dgm:prSet presAssocID="{37179B85-16F0-4A1D-82E5-C0EBEBB40639}" presName="connSite1" presStyleCnt="0"/>
      <dgm:spPr/>
    </dgm:pt>
  </dgm:ptLst>
  <dgm:cxnLst>
    <dgm:cxn modelId="{C557B100-27EE-4321-B5A4-8D15A0E0794A}" type="presOf" srcId="{75128B3A-2DB4-4F14-B582-67BEE7EFF38A}" destId="{AC747260-D79D-41DE-B113-035F9A502F9E}" srcOrd="0" destOrd="0" presId="urn:microsoft.com/office/officeart/2005/8/layout/hProcess4"/>
    <dgm:cxn modelId="{998E5707-6489-4CB1-A7D1-8DBFE15A16DA}" srcId="{75128B3A-2DB4-4F14-B582-67BEE7EFF38A}" destId="{9CD89EFF-CEB7-4D9E-83C4-A56057660296}" srcOrd="3" destOrd="0" parTransId="{79C63CE0-7ADE-4E34-87AB-51D2E789296D}" sibTransId="{779C9EE4-D8CF-40AE-88DB-9936BD26ABD1}"/>
    <dgm:cxn modelId="{43EF160A-404C-4B51-8458-1432B792C03A}" srcId="{2E9F07A3-0C16-45D8-A618-443C274894F2}" destId="{75128B3A-2DB4-4F14-B582-67BEE7EFF38A}" srcOrd="0" destOrd="0" parTransId="{C99F3639-2F44-44C9-8DAE-92690D47166C}" sibTransId="{F082340C-DFF2-49F3-A470-1FCD0EE8F79A}"/>
    <dgm:cxn modelId="{33E1410E-DF26-4738-B4D1-BCE509345BB2}" type="presOf" srcId="{9F3E3B23-83E9-476C-81ED-4ABF50D33620}" destId="{22C86BB3-C542-418F-8B8D-41E7D9A841DB}" srcOrd="0" destOrd="0" presId="urn:microsoft.com/office/officeart/2005/8/layout/hProcess4"/>
    <dgm:cxn modelId="{BFBA840F-F33F-4F47-BB99-80959F7E8A24}" type="presOf" srcId="{FCDFDA84-D84C-4660-8F19-F4EE3AF2A7C0}" destId="{7B56AB70-4F51-4C54-BF0F-126B0E49DA17}" srcOrd="1" destOrd="5" presId="urn:microsoft.com/office/officeart/2005/8/layout/hProcess4"/>
    <dgm:cxn modelId="{ECC08E13-F513-4015-9BF2-052B65AD26FD}" srcId="{9AE61AC2-3E7F-401B-8BBC-773440A40256}" destId="{030BADFB-4CD1-49C5-9C3F-EBC6CAC67FFB}" srcOrd="4" destOrd="0" parTransId="{7EC85024-D746-4870-BBDC-8E987392CD9F}" sibTransId="{71E688D9-738C-49E5-95AE-C500840BA689}"/>
    <dgm:cxn modelId="{AD982D17-992C-4015-8DF7-FB3102D237F0}" srcId="{37179B85-16F0-4A1D-82E5-C0EBEBB40639}" destId="{5A861B23-7210-4741-87EC-922CFC097210}" srcOrd="4" destOrd="0" parTransId="{779E07F9-F5A5-46AD-AF54-34A8CD397752}" sibTransId="{D3D809F9-9B8E-4B76-8714-6351E131C12C}"/>
    <dgm:cxn modelId="{2684FF19-72FD-4CF8-9B39-1C525B87A466}" type="presOf" srcId="{9CD89EFF-CEB7-4D9E-83C4-A56057660296}" destId="{F636DD3F-C638-471F-89F7-A15A877E0E9B}" srcOrd="0" destOrd="3" presId="urn:microsoft.com/office/officeart/2005/8/layout/hProcess4"/>
    <dgm:cxn modelId="{4C2DFB1A-2EC9-43B3-8E8E-FEBB20D38315}" srcId="{75128B3A-2DB4-4F14-B582-67BEE7EFF38A}" destId="{E66D8652-DDF4-4364-AABF-F2A538AD8513}" srcOrd="4" destOrd="0" parTransId="{D974DA68-F947-42A2-961C-02AD77406B51}" sibTransId="{47484BEC-65AD-4B39-AA69-9F43DCF95206}"/>
    <dgm:cxn modelId="{75A3521C-8F52-4740-8F0A-E0E220B4A588}" srcId="{37179B85-16F0-4A1D-82E5-C0EBEBB40639}" destId="{01D0C715-BF55-4F06-9E2F-260EFDBB3C3E}" srcOrd="2" destOrd="0" parTransId="{77FD7A92-4A1D-48DE-8C7C-6175115E1D13}" sibTransId="{004AE7B5-9A3E-440A-AF1C-ED24929B450A}"/>
    <dgm:cxn modelId="{7491CF22-2CDF-463F-8DBC-20C5BEFC0B2F}" srcId="{37179B85-16F0-4A1D-82E5-C0EBEBB40639}" destId="{FCDFDA84-D84C-4660-8F19-F4EE3AF2A7C0}" srcOrd="5" destOrd="0" parTransId="{81E3DFB2-261B-42EE-BA17-8EED2887BB29}" sibTransId="{F5B6D8F0-D589-4B21-AB2C-BA2110DBC5A6}"/>
    <dgm:cxn modelId="{C8242728-E77E-4112-98D8-7B6164E451E3}" srcId="{37179B85-16F0-4A1D-82E5-C0EBEBB40639}" destId="{2FF71F10-3F7C-432B-9794-5163ADA4E3DE}" srcOrd="3" destOrd="0" parTransId="{D3A84D21-A5EE-42E6-8FE1-CED84094AB62}" sibTransId="{FFEB1B83-C616-4B9E-A7E9-F0DAE97A884D}"/>
    <dgm:cxn modelId="{8019922D-CA81-49D3-BDDC-21F165DFDBE5}" type="presOf" srcId="{32EC09D1-9E98-497B-936D-3275A751EE1D}" destId="{ECF3C0CB-BEE9-42D0-98CF-962DB9BCA832}" srcOrd="1" destOrd="3" presId="urn:microsoft.com/office/officeart/2005/8/layout/hProcess4"/>
    <dgm:cxn modelId="{7D752730-92C7-4650-9E1B-F246821D9945}" srcId="{75128B3A-2DB4-4F14-B582-67BEE7EFF38A}" destId="{4224EBE8-F8D7-4CAE-ACF9-7FBC66ED50D4}" srcOrd="2" destOrd="0" parTransId="{5A8C037A-3963-477E-AEB5-688EAD8E6E42}" sibTransId="{0B48BDB1-76B0-46A8-8C62-0AA894B93162}"/>
    <dgm:cxn modelId="{64390135-3EA9-4FA4-80D4-DD3EEFEB2CAB}" type="presOf" srcId="{5D074868-8670-4774-8CF4-113B5B01B378}" destId="{22C86BB3-C542-418F-8B8D-41E7D9A841DB}" srcOrd="0" destOrd="2" presId="urn:microsoft.com/office/officeart/2005/8/layout/hProcess4"/>
    <dgm:cxn modelId="{6D40973A-DB7D-489E-B6FF-C20318D08A69}" type="presOf" srcId="{2FF71F10-3F7C-432B-9794-5163ADA4E3DE}" destId="{7B56AB70-4F51-4C54-BF0F-126B0E49DA17}" srcOrd="1" destOrd="3" presId="urn:microsoft.com/office/officeart/2005/8/layout/hProcess4"/>
    <dgm:cxn modelId="{0DEB7747-F641-4D19-B18C-8E358E19F773}" type="presOf" srcId="{E66D8652-DDF4-4364-AABF-F2A538AD8513}" destId="{F636DD3F-C638-471F-89F7-A15A877E0E9B}" srcOrd="0" destOrd="4" presId="urn:microsoft.com/office/officeart/2005/8/layout/hProcess4"/>
    <dgm:cxn modelId="{903F5469-7CF6-4288-8C61-471080F02E34}" srcId="{75128B3A-2DB4-4F14-B582-67BEE7EFF38A}" destId="{3A3E83E7-835B-42CE-B54D-F94B10D3BB65}" srcOrd="1" destOrd="0" parTransId="{666CD5FE-57EA-48CB-94B0-64A939E2BCF9}" sibTransId="{E4CAFEFD-DB0F-463C-9FF8-18E1AD89020D}"/>
    <dgm:cxn modelId="{4BF1186C-C6A3-4035-9CA0-A3B377C4740F}" type="presOf" srcId="{2FF71F10-3F7C-432B-9794-5163ADA4E3DE}" destId="{1FB85ADD-47D1-4DFD-B9CA-4DF401EC2524}" srcOrd="0" destOrd="3" presId="urn:microsoft.com/office/officeart/2005/8/layout/hProcess4"/>
    <dgm:cxn modelId="{4808FD6C-705A-495E-92E4-CC252D79E58B}" type="presOf" srcId="{030BADFB-4CD1-49C5-9C3F-EBC6CAC67FFB}" destId="{ECF3C0CB-BEE9-42D0-98CF-962DB9BCA832}" srcOrd="1" destOrd="4" presId="urn:microsoft.com/office/officeart/2005/8/layout/hProcess4"/>
    <dgm:cxn modelId="{650A7B6E-7F10-4CD9-A511-D186366E00DF}" type="presOf" srcId="{2703D307-1B8E-40E5-9494-A983CC87DBAC}" destId="{22C86BB3-C542-418F-8B8D-41E7D9A841DB}" srcOrd="0" destOrd="5" presId="urn:microsoft.com/office/officeart/2005/8/layout/hProcess4"/>
    <dgm:cxn modelId="{CD530550-2B26-435E-ABE9-77B99D1AD654}" type="presOf" srcId="{5A861B23-7210-4741-87EC-922CFC097210}" destId="{7B56AB70-4F51-4C54-BF0F-126B0E49DA17}" srcOrd="1" destOrd="4" presId="urn:microsoft.com/office/officeart/2005/8/layout/hProcess4"/>
    <dgm:cxn modelId="{B447AF50-E411-4283-966A-DA54FB7D55A6}" type="presOf" srcId="{01D0C715-BF55-4F06-9E2F-260EFDBB3C3E}" destId="{1FB85ADD-47D1-4DFD-B9CA-4DF401EC2524}" srcOrd="0" destOrd="2" presId="urn:microsoft.com/office/officeart/2005/8/layout/hProcess4"/>
    <dgm:cxn modelId="{4C7AA874-02FA-4925-8674-FA122043BA37}" type="presOf" srcId="{5D074868-8670-4774-8CF4-113B5B01B378}" destId="{ECF3C0CB-BEE9-42D0-98CF-962DB9BCA832}" srcOrd="1" destOrd="2" presId="urn:microsoft.com/office/officeart/2005/8/layout/hProcess4"/>
    <dgm:cxn modelId="{031C2557-187E-4793-A9B3-0665168F6B7E}" srcId="{75128B3A-2DB4-4F14-B582-67BEE7EFF38A}" destId="{F5FE7D18-D251-4792-987B-55108568A201}" srcOrd="0" destOrd="0" parTransId="{B7C65F8A-0AE7-453E-A220-47A74852992B}" sibTransId="{52866E21-0D0A-4D80-B14C-0F2119FA42BD}"/>
    <dgm:cxn modelId="{D7F38678-1D1A-4805-94BC-E6FAE0731B47}" type="presOf" srcId="{0E344492-184B-4685-9951-4239C63FB52C}" destId="{7B56AB70-4F51-4C54-BF0F-126B0E49DA17}" srcOrd="1" destOrd="0" presId="urn:microsoft.com/office/officeart/2005/8/layout/hProcess4"/>
    <dgm:cxn modelId="{AFB5EC59-B156-49CB-9DB3-CEAE04D38F8A}" type="presOf" srcId="{4224EBE8-F8D7-4CAE-ACF9-7FBC66ED50D4}" destId="{F636DD3F-C638-471F-89F7-A15A877E0E9B}" srcOrd="0" destOrd="2" presId="urn:microsoft.com/office/officeart/2005/8/layout/hProcess4"/>
    <dgm:cxn modelId="{A67CF779-813A-4305-B7E1-CF0328A49146}" srcId="{9AE61AC2-3E7F-401B-8BBC-773440A40256}" destId="{A11A2C3C-7D26-469B-8AB2-43E9C9894A6D}" srcOrd="6" destOrd="0" parTransId="{8B6709DB-833F-4FDF-9F2A-BF417CE7D604}" sibTransId="{A80DB350-0495-4C89-B0E1-D9B537E320E9}"/>
    <dgm:cxn modelId="{DC54D07A-B220-49D8-80AA-693335FB64E3}" type="presOf" srcId="{4D4992E7-7DC0-49F9-BAAF-50D073657270}" destId="{1FB85ADD-47D1-4DFD-B9CA-4DF401EC2524}" srcOrd="0" destOrd="1" presId="urn:microsoft.com/office/officeart/2005/8/layout/hProcess4"/>
    <dgm:cxn modelId="{6B8C6F8D-C33D-4160-A2DA-36A7E0808026}" type="presOf" srcId="{EE6E2536-079D-456D-A2E3-F6F7B0A6429F}" destId="{22C86BB3-C542-418F-8B8D-41E7D9A841DB}" srcOrd="0" destOrd="1" presId="urn:microsoft.com/office/officeart/2005/8/layout/hProcess4"/>
    <dgm:cxn modelId="{CAAE468E-132F-4D37-A733-E192DB44190F}" srcId="{2E9F07A3-0C16-45D8-A618-443C274894F2}" destId="{9AE61AC2-3E7F-401B-8BBC-773440A40256}" srcOrd="1" destOrd="0" parTransId="{43F09C88-A97A-4796-81DD-983110BCC89A}" sibTransId="{5A313FB4-213D-4D3C-8B64-1A8CAC1016C4}"/>
    <dgm:cxn modelId="{4A8F1B8F-5576-4149-B1AC-E7019BE2056C}" type="presOf" srcId="{A11A2C3C-7D26-469B-8AB2-43E9C9894A6D}" destId="{ECF3C0CB-BEE9-42D0-98CF-962DB9BCA832}" srcOrd="1" destOrd="6" presId="urn:microsoft.com/office/officeart/2005/8/layout/hProcess4"/>
    <dgm:cxn modelId="{AC4DFE97-249C-418F-A634-575B6F76CBEC}" type="presOf" srcId="{9CD89EFF-CEB7-4D9E-83C4-A56057660296}" destId="{FB444711-4BBB-4D96-A144-0E7B00BCF15C}" srcOrd="1" destOrd="3" presId="urn:microsoft.com/office/officeart/2005/8/layout/hProcess4"/>
    <dgm:cxn modelId="{BE09199A-7587-4615-B5A2-6570752FA247}" srcId="{2E9F07A3-0C16-45D8-A618-443C274894F2}" destId="{37179B85-16F0-4A1D-82E5-C0EBEBB40639}" srcOrd="2" destOrd="0" parTransId="{F7352232-86C4-4A55-AA97-C6A2B7BCC42A}" sibTransId="{8840F4CF-F647-431B-A1C0-FBCA9EAB226D}"/>
    <dgm:cxn modelId="{E144159B-DDF5-4AA3-9A3F-6193F1F64599}" type="presOf" srcId="{F5FE7D18-D251-4792-987B-55108568A201}" destId="{FB444711-4BBB-4D96-A144-0E7B00BCF15C}" srcOrd="1" destOrd="0" presId="urn:microsoft.com/office/officeart/2005/8/layout/hProcess4"/>
    <dgm:cxn modelId="{9888739D-167F-4A9A-8299-6292A826F6C4}" type="presOf" srcId="{9AE61AC2-3E7F-401B-8BBC-773440A40256}" destId="{8694AB77-6723-47E7-970D-53AAA272216A}" srcOrd="0" destOrd="0" presId="urn:microsoft.com/office/officeart/2005/8/layout/hProcess4"/>
    <dgm:cxn modelId="{3ACDDDA3-2A9E-48CF-A64B-0DC90F2B6558}" type="presOf" srcId="{0E344492-184B-4685-9951-4239C63FB52C}" destId="{1FB85ADD-47D1-4DFD-B9CA-4DF401EC2524}" srcOrd="0" destOrd="0" presId="urn:microsoft.com/office/officeart/2005/8/layout/hProcess4"/>
    <dgm:cxn modelId="{015791A4-1537-46F0-A940-CC1EBAE778D0}" srcId="{37179B85-16F0-4A1D-82E5-C0EBEBB40639}" destId="{0E344492-184B-4685-9951-4239C63FB52C}" srcOrd="0" destOrd="0" parTransId="{82788CDD-0A89-40A0-B6F8-BDD30CDC61C0}" sibTransId="{77009280-2EFD-4F06-8776-66B89AFD19D4}"/>
    <dgm:cxn modelId="{47A2E4AB-BAE9-4EF8-979D-30F839ABAABB}" type="presOf" srcId="{3A3E83E7-835B-42CE-B54D-F94B10D3BB65}" destId="{FB444711-4BBB-4D96-A144-0E7B00BCF15C}" srcOrd="1" destOrd="1" presId="urn:microsoft.com/office/officeart/2005/8/layout/hProcess4"/>
    <dgm:cxn modelId="{FCBB45AE-9B24-4BA2-828F-6B162F9FF739}" type="presOf" srcId="{9F3E3B23-83E9-476C-81ED-4ABF50D33620}" destId="{ECF3C0CB-BEE9-42D0-98CF-962DB9BCA832}" srcOrd="1" destOrd="0" presId="urn:microsoft.com/office/officeart/2005/8/layout/hProcess4"/>
    <dgm:cxn modelId="{6F199AB0-A60D-4291-B50B-6DDE81A6BDBB}" type="presOf" srcId="{2703D307-1B8E-40E5-9494-A983CC87DBAC}" destId="{ECF3C0CB-BEE9-42D0-98CF-962DB9BCA832}" srcOrd="1" destOrd="5" presId="urn:microsoft.com/office/officeart/2005/8/layout/hProcess4"/>
    <dgm:cxn modelId="{EDEBA7B0-363D-4EC6-A440-CEFC46F022FB}" type="presOf" srcId="{01D0C715-BF55-4F06-9E2F-260EFDBB3C3E}" destId="{7B56AB70-4F51-4C54-BF0F-126B0E49DA17}" srcOrd="1" destOrd="2" presId="urn:microsoft.com/office/officeart/2005/8/layout/hProcess4"/>
    <dgm:cxn modelId="{8A42DDB4-889F-4B04-BD23-15F16BE5BC13}" srcId="{9AE61AC2-3E7F-401B-8BBC-773440A40256}" destId="{9F3E3B23-83E9-476C-81ED-4ABF50D33620}" srcOrd="0" destOrd="0" parTransId="{D790A199-CAC9-4B4E-B21B-CEF0DCE8D538}" sibTransId="{EDD75944-B2D4-46D0-A3A6-E3D91ECD13ED}"/>
    <dgm:cxn modelId="{8076F7B4-AD34-4473-A9F2-3306655EF7AA}" type="presOf" srcId="{A11A2C3C-7D26-469B-8AB2-43E9C9894A6D}" destId="{22C86BB3-C542-418F-8B8D-41E7D9A841DB}" srcOrd="0" destOrd="6" presId="urn:microsoft.com/office/officeart/2005/8/layout/hProcess4"/>
    <dgm:cxn modelId="{459500B5-0819-45FA-A326-80C7633A4C62}" type="presOf" srcId="{4D4992E7-7DC0-49F9-BAAF-50D073657270}" destId="{7B56AB70-4F51-4C54-BF0F-126B0E49DA17}" srcOrd="1" destOrd="1" presId="urn:microsoft.com/office/officeart/2005/8/layout/hProcess4"/>
    <dgm:cxn modelId="{28B8D2B8-7277-44F2-B598-B5CB4E041A64}" srcId="{9AE61AC2-3E7F-401B-8BBC-773440A40256}" destId="{32EC09D1-9E98-497B-936D-3275A751EE1D}" srcOrd="3" destOrd="0" parTransId="{7D2A0D7E-6F91-4F0D-B981-AD03B7B32A11}" sibTransId="{C8B5E833-2CEC-4759-9699-ABF4089AE984}"/>
    <dgm:cxn modelId="{3D568EBD-E5D4-4E7C-A2FC-71D574CA7658}" srcId="{9AE61AC2-3E7F-401B-8BBC-773440A40256}" destId="{EE6E2536-079D-456D-A2E3-F6F7B0A6429F}" srcOrd="1" destOrd="0" parTransId="{0BEA321D-C469-4548-B24E-86DE5FC60B49}" sibTransId="{8CC3C06E-0689-4FB4-BADC-15771D6DA1B0}"/>
    <dgm:cxn modelId="{A70ABBC2-5A56-4513-A469-2CE4D07D7E84}" srcId="{9AE61AC2-3E7F-401B-8BBC-773440A40256}" destId="{2703D307-1B8E-40E5-9494-A983CC87DBAC}" srcOrd="5" destOrd="0" parTransId="{6EBFBCAC-1D40-48BC-852F-8B47FFE316B7}" sibTransId="{C5FA136B-FBFF-4E35-BA35-C5A918317B16}"/>
    <dgm:cxn modelId="{735337C5-9CA1-4EAC-9C4E-2460A8A2D05C}" type="presOf" srcId="{F5FE7D18-D251-4792-987B-55108568A201}" destId="{F636DD3F-C638-471F-89F7-A15A877E0E9B}" srcOrd="0" destOrd="0" presId="urn:microsoft.com/office/officeart/2005/8/layout/hProcess4"/>
    <dgm:cxn modelId="{8A4D97C5-1AF4-448D-8640-F02C29453C0F}" type="presOf" srcId="{32EC09D1-9E98-497B-936D-3275A751EE1D}" destId="{22C86BB3-C542-418F-8B8D-41E7D9A841DB}" srcOrd="0" destOrd="3" presId="urn:microsoft.com/office/officeart/2005/8/layout/hProcess4"/>
    <dgm:cxn modelId="{D37B56C9-31CB-49E5-AE11-06AFF09D133B}" type="presOf" srcId="{FCDFDA84-D84C-4660-8F19-F4EE3AF2A7C0}" destId="{1FB85ADD-47D1-4DFD-B9CA-4DF401EC2524}" srcOrd="0" destOrd="5" presId="urn:microsoft.com/office/officeart/2005/8/layout/hProcess4"/>
    <dgm:cxn modelId="{C9CF34D0-27B8-41FB-8025-2FBCB7B11D43}" type="presOf" srcId="{3A3E83E7-835B-42CE-B54D-F94B10D3BB65}" destId="{F636DD3F-C638-471F-89F7-A15A877E0E9B}" srcOrd="0" destOrd="1" presId="urn:microsoft.com/office/officeart/2005/8/layout/hProcess4"/>
    <dgm:cxn modelId="{60C23ED2-AA97-4F21-9B30-8B0E66F8AC90}" srcId="{9AE61AC2-3E7F-401B-8BBC-773440A40256}" destId="{5D074868-8670-4774-8CF4-113B5B01B378}" srcOrd="2" destOrd="0" parTransId="{94A8914A-84D3-4F87-99C6-F42586D63D52}" sibTransId="{D62411A9-3522-4DAE-BF14-564CD569A337}"/>
    <dgm:cxn modelId="{4F1517D4-6CF8-4E05-AADC-4D35617B2DA2}" type="presOf" srcId="{4224EBE8-F8D7-4CAE-ACF9-7FBC66ED50D4}" destId="{FB444711-4BBB-4D96-A144-0E7B00BCF15C}" srcOrd="1" destOrd="2" presId="urn:microsoft.com/office/officeart/2005/8/layout/hProcess4"/>
    <dgm:cxn modelId="{A821A2D7-EA5B-4A2F-A1F4-D7C8784111AB}" type="presOf" srcId="{F082340C-DFF2-49F3-A470-1FCD0EE8F79A}" destId="{555AC0EA-10B9-467E-8C2B-FE0F5D6B8936}" srcOrd="0" destOrd="0" presId="urn:microsoft.com/office/officeart/2005/8/layout/hProcess4"/>
    <dgm:cxn modelId="{B30255E2-7242-4147-9235-C621DCD5ED2B}" type="presOf" srcId="{2E9F07A3-0C16-45D8-A618-443C274894F2}" destId="{D46FB55A-F40C-4A5A-BC5E-43E534C81214}" srcOrd="0" destOrd="0" presId="urn:microsoft.com/office/officeart/2005/8/layout/hProcess4"/>
    <dgm:cxn modelId="{78EDBEE5-DA1D-46F1-B44F-95AB84D3C96D}" type="presOf" srcId="{030BADFB-4CD1-49C5-9C3F-EBC6CAC67FFB}" destId="{22C86BB3-C542-418F-8B8D-41E7D9A841DB}" srcOrd="0" destOrd="4" presId="urn:microsoft.com/office/officeart/2005/8/layout/hProcess4"/>
    <dgm:cxn modelId="{F2EEF4E9-1A78-4AF8-BD16-4D8B6E2776F9}" type="presOf" srcId="{5A861B23-7210-4741-87EC-922CFC097210}" destId="{1FB85ADD-47D1-4DFD-B9CA-4DF401EC2524}" srcOrd="0" destOrd="4" presId="urn:microsoft.com/office/officeart/2005/8/layout/hProcess4"/>
    <dgm:cxn modelId="{16971DEC-EAE8-4184-9F6B-EDEF0A982883}" srcId="{37179B85-16F0-4A1D-82E5-C0EBEBB40639}" destId="{4D4992E7-7DC0-49F9-BAAF-50D073657270}" srcOrd="1" destOrd="0" parTransId="{92CF5471-6165-4A56-8D04-358C71053B91}" sibTransId="{664C436F-190C-496F-AF4B-D0006CCB53FD}"/>
    <dgm:cxn modelId="{9A6D77EE-D21B-4190-9A34-A3C66C20D46E}" type="presOf" srcId="{EE6E2536-079D-456D-A2E3-F6F7B0A6429F}" destId="{ECF3C0CB-BEE9-42D0-98CF-962DB9BCA832}" srcOrd="1" destOrd="1" presId="urn:microsoft.com/office/officeart/2005/8/layout/hProcess4"/>
    <dgm:cxn modelId="{C5C77CEF-3569-402D-A61E-A50BC6E10A50}" type="presOf" srcId="{5A313FB4-213D-4D3C-8B64-1A8CAC1016C4}" destId="{189F29E2-B3C1-433E-A8D7-9CB0413DE646}" srcOrd="0" destOrd="0" presId="urn:microsoft.com/office/officeart/2005/8/layout/hProcess4"/>
    <dgm:cxn modelId="{230F9EF5-6996-4343-B598-2EA37A75994B}" type="presOf" srcId="{37179B85-16F0-4A1D-82E5-C0EBEBB40639}" destId="{E7C62946-8B4E-4547-ADAC-3BA9D832DA8C}" srcOrd="0" destOrd="0" presId="urn:microsoft.com/office/officeart/2005/8/layout/hProcess4"/>
    <dgm:cxn modelId="{8B0DE6F7-17E1-453D-8E0D-3718B3E6593D}" type="presOf" srcId="{E66D8652-DDF4-4364-AABF-F2A538AD8513}" destId="{FB444711-4BBB-4D96-A144-0E7B00BCF15C}" srcOrd="1" destOrd="4" presId="urn:microsoft.com/office/officeart/2005/8/layout/hProcess4"/>
    <dgm:cxn modelId="{66F5FA9D-AB14-4120-AA5C-91354AD02F8D}" type="presParOf" srcId="{D46FB55A-F40C-4A5A-BC5E-43E534C81214}" destId="{F46F3191-2BC4-4E3C-ABC1-6B5ABEDDEFCC}" srcOrd="0" destOrd="0" presId="urn:microsoft.com/office/officeart/2005/8/layout/hProcess4"/>
    <dgm:cxn modelId="{DE0DEDC4-3BE3-452A-8685-6A71CF8F3A7D}" type="presParOf" srcId="{D46FB55A-F40C-4A5A-BC5E-43E534C81214}" destId="{DF533176-9AD7-42AA-9904-20336FF74F09}" srcOrd="1" destOrd="0" presId="urn:microsoft.com/office/officeart/2005/8/layout/hProcess4"/>
    <dgm:cxn modelId="{460C9273-E7AB-4D95-98AC-06CCAD807016}" type="presParOf" srcId="{D46FB55A-F40C-4A5A-BC5E-43E534C81214}" destId="{FD6E9F0A-B2AE-4A74-9D3A-696AC98705F4}" srcOrd="2" destOrd="0" presId="urn:microsoft.com/office/officeart/2005/8/layout/hProcess4"/>
    <dgm:cxn modelId="{D3E3E170-FA84-4F72-9CBB-7886142EA5F9}" type="presParOf" srcId="{FD6E9F0A-B2AE-4A74-9D3A-696AC98705F4}" destId="{B294E570-D6D5-4E2C-823C-5F5D22123207}" srcOrd="0" destOrd="0" presId="urn:microsoft.com/office/officeart/2005/8/layout/hProcess4"/>
    <dgm:cxn modelId="{3020CF7F-10BF-4477-964F-42EFDD253A08}" type="presParOf" srcId="{B294E570-D6D5-4E2C-823C-5F5D22123207}" destId="{6A6B9AB1-239C-4790-BA9A-99F09C6AF4FC}" srcOrd="0" destOrd="0" presId="urn:microsoft.com/office/officeart/2005/8/layout/hProcess4"/>
    <dgm:cxn modelId="{E02C8A47-36D9-4B0F-96B4-1580A02D579A}" type="presParOf" srcId="{B294E570-D6D5-4E2C-823C-5F5D22123207}" destId="{F636DD3F-C638-471F-89F7-A15A877E0E9B}" srcOrd="1" destOrd="0" presId="urn:microsoft.com/office/officeart/2005/8/layout/hProcess4"/>
    <dgm:cxn modelId="{BC58D34B-AE11-455F-8D67-33C7F343D262}" type="presParOf" srcId="{B294E570-D6D5-4E2C-823C-5F5D22123207}" destId="{FB444711-4BBB-4D96-A144-0E7B00BCF15C}" srcOrd="2" destOrd="0" presId="urn:microsoft.com/office/officeart/2005/8/layout/hProcess4"/>
    <dgm:cxn modelId="{103CF479-1C42-46C9-8182-FFA72A844FA0}" type="presParOf" srcId="{B294E570-D6D5-4E2C-823C-5F5D22123207}" destId="{AC747260-D79D-41DE-B113-035F9A502F9E}" srcOrd="3" destOrd="0" presId="urn:microsoft.com/office/officeart/2005/8/layout/hProcess4"/>
    <dgm:cxn modelId="{56A014E3-E758-4699-91DD-3E68620E481D}" type="presParOf" srcId="{B294E570-D6D5-4E2C-823C-5F5D22123207}" destId="{5F407C02-78EA-4BD5-A02C-925C26D0BD2D}" srcOrd="4" destOrd="0" presId="urn:microsoft.com/office/officeart/2005/8/layout/hProcess4"/>
    <dgm:cxn modelId="{E0F045F5-2D93-4917-9CFE-A7CAA186DE59}" type="presParOf" srcId="{FD6E9F0A-B2AE-4A74-9D3A-696AC98705F4}" destId="{555AC0EA-10B9-467E-8C2B-FE0F5D6B8936}" srcOrd="1" destOrd="0" presId="urn:microsoft.com/office/officeart/2005/8/layout/hProcess4"/>
    <dgm:cxn modelId="{D23BAB87-1A25-4E64-A538-37BF44DD4E3A}" type="presParOf" srcId="{FD6E9F0A-B2AE-4A74-9D3A-696AC98705F4}" destId="{36C64AB9-9106-484A-86AE-C4A0718ECF50}" srcOrd="2" destOrd="0" presId="urn:microsoft.com/office/officeart/2005/8/layout/hProcess4"/>
    <dgm:cxn modelId="{35ED80D4-2333-4B80-BCDB-C70D862C6FFD}" type="presParOf" srcId="{36C64AB9-9106-484A-86AE-C4A0718ECF50}" destId="{080A28C5-D508-4564-BAA4-C2B015F7DFE2}" srcOrd="0" destOrd="0" presId="urn:microsoft.com/office/officeart/2005/8/layout/hProcess4"/>
    <dgm:cxn modelId="{4622B7C3-6FE6-4C63-9E71-7D0ADE33456B}" type="presParOf" srcId="{36C64AB9-9106-484A-86AE-C4A0718ECF50}" destId="{22C86BB3-C542-418F-8B8D-41E7D9A841DB}" srcOrd="1" destOrd="0" presId="urn:microsoft.com/office/officeart/2005/8/layout/hProcess4"/>
    <dgm:cxn modelId="{10953A04-1378-4EA3-84DE-F86CFF8B73D9}" type="presParOf" srcId="{36C64AB9-9106-484A-86AE-C4A0718ECF50}" destId="{ECF3C0CB-BEE9-42D0-98CF-962DB9BCA832}" srcOrd="2" destOrd="0" presId="urn:microsoft.com/office/officeart/2005/8/layout/hProcess4"/>
    <dgm:cxn modelId="{8B44492E-658D-45B1-8E9B-967BC3994D05}" type="presParOf" srcId="{36C64AB9-9106-484A-86AE-C4A0718ECF50}" destId="{8694AB77-6723-47E7-970D-53AAA272216A}" srcOrd="3" destOrd="0" presId="urn:microsoft.com/office/officeart/2005/8/layout/hProcess4"/>
    <dgm:cxn modelId="{C4A338D4-ED91-4AB5-8DF6-34EDDE8407D0}" type="presParOf" srcId="{36C64AB9-9106-484A-86AE-C4A0718ECF50}" destId="{3575406F-CAE4-4A98-9C84-2044BC190431}" srcOrd="4" destOrd="0" presId="urn:microsoft.com/office/officeart/2005/8/layout/hProcess4"/>
    <dgm:cxn modelId="{321814B9-0D3A-4940-ACC2-E4E332F1C43A}" type="presParOf" srcId="{FD6E9F0A-B2AE-4A74-9D3A-696AC98705F4}" destId="{189F29E2-B3C1-433E-A8D7-9CB0413DE646}" srcOrd="3" destOrd="0" presId="urn:microsoft.com/office/officeart/2005/8/layout/hProcess4"/>
    <dgm:cxn modelId="{2C35C42C-F950-4189-87DE-037B24872F9D}" type="presParOf" srcId="{FD6E9F0A-B2AE-4A74-9D3A-696AC98705F4}" destId="{9D6861C9-6523-4AB1-8682-96B548973179}" srcOrd="4" destOrd="0" presId="urn:microsoft.com/office/officeart/2005/8/layout/hProcess4"/>
    <dgm:cxn modelId="{A70F77D0-97E8-4B19-8E97-BEDCB1F80270}" type="presParOf" srcId="{9D6861C9-6523-4AB1-8682-96B548973179}" destId="{27E8E8B6-50D0-44DF-809D-BAF7D98DF1A5}" srcOrd="0" destOrd="0" presId="urn:microsoft.com/office/officeart/2005/8/layout/hProcess4"/>
    <dgm:cxn modelId="{65DF20F2-07FB-40E7-84E6-B9E77B1AE9F7}" type="presParOf" srcId="{9D6861C9-6523-4AB1-8682-96B548973179}" destId="{1FB85ADD-47D1-4DFD-B9CA-4DF401EC2524}" srcOrd="1" destOrd="0" presId="urn:microsoft.com/office/officeart/2005/8/layout/hProcess4"/>
    <dgm:cxn modelId="{8EF8AE96-7CA6-4A8D-8B7E-B02454ADD44F}" type="presParOf" srcId="{9D6861C9-6523-4AB1-8682-96B548973179}" destId="{7B56AB70-4F51-4C54-BF0F-126B0E49DA17}" srcOrd="2" destOrd="0" presId="urn:microsoft.com/office/officeart/2005/8/layout/hProcess4"/>
    <dgm:cxn modelId="{45FEAEC5-11AE-4800-BECB-AE583DE80C39}" type="presParOf" srcId="{9D6861C9-6523-4AB1-8682-96B548973179}" destId="{E7C62946-8B4E-4547-ADAC-3BA9D832DA8C}" srcOrd="3" destOrd="0" presId="urn:microsoft.com/office/officeart/2005/8/layout/hProcess4"/>
    <dgm:cxn modelId="{2A7F91CD-BA64-4ACB-87D6-399CA51C95C0}" type="presParOf" srcId="{9D6861C9-6523-4AB1-8682-96B548973179}" destId="{33503657-BB42-477D-A271-9706EBAE641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E760B-D4F6-48C0-8E21-CAB2D994F22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938D40D-791E-4DBA-8D08-99EC265390E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400" b="1" dirty="0"/>
            <a:t>Захист конфіденційності</a:t>
          </a:r>
          <a:endParaRPr lang="ru-RU" sz="1400" b="1" dirty="0"/>
        </a:p>
      </dgm:t>
    </dgm:pt>
    <dgm:pt modelId="{264FE75E-0705-4F11-8459-87BBD60396BC}" type="parTrans" cxnId="{FFD73D44-B689-46CA-8716-FF44E6BA0C31}">
      <dgm:prSet/>
      <dgm:spPr/>
      <dgm:t>
        <a:bodyPr/>
        <a:lstStyle/>
        <a:p>
          <a:endParaRPr lang="ru-RU"/>
        </a:p>
      </dgm:t>
    </dgm:pt>
    <dgm:pt modelId="{A0958848-47A3-4A4C-A43B-C8DA548CCA84}" type="sibTrans" cxnId="{FFD73D44-B689-46CA-8716-FF44E6BA0C31}">
      <dgm:prSet/>
      <dgm:spPr/>
      <dgm:t>
        <a:bodyPr/>
        <a:lstStyle/>
        <a:p>
          <a:endParaRPr lang="ru-RU"/>
        </a:p>
      </dgm:t>
    </dgm:pt>
    <dgm:pt modelId="{616FD062-C56C-42D3-8239-45B493EEC60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600" b="1" dirty="0" err="1">
              <a:solidFill>
                <a:srgbClr val="FF0000"/>
              </a:solidFill>
            </a:rPr>
            <a:t>Цілісіність</a:t>
          </a:r>
          <a:r>
            <a:rPr lang="uk-UA" sz="1600" b="1" dirty="0">
              <a:solidFill>
                <a:srgbClr val="FF0000"/>
              </a:solidFill>
            </a:rPr>
            <a:t> інформації </a:t>
          </a:r>
          <a:endParaRPr lang="ru-RU" sz="1600" b="1" dirty="0">
            <a:solidFill>
              <a:srgbClr val="FF0000"/>
            </a:solidFill>
          </a:endParaRPr>
        </a:p>
      </dgm:t>
    </dgm:pt>
    <dgm:pt modelId="{F1FB7D4A-B686-4A48-ACC0-2C2F6D6432E8}" type="parTrans" cxnId="{6448FF3B-DF15-4292-B232-02A6119604E8}">
      <dgm:prSet/>
      <dgm:spPr/>
      <dgm:t>
        <a:bodyPr/>
        <a:lstStyle/>
        <a:p>
          <a:endParaRPr lang="ru-RU"/>
        </a:p>
      </dgm:t>
    </dgm:pt>
    <dgm:pt modelId="{25AF22FE-F0FA-4390-933E-B476CC1E8A25}" type="sibTrans" cxnId="{6448FF3B-DF15-4292-B232-02A6119604E8}">
      <dgm:prSet/>
      <dgm:spPr/>
      <dgm:t>
        <a:bodyPr/>
        <a:lstStyle/>
        <a:p>
          <a:endParaRPr lang="ru-RU"/>
        </a:p>
      </dgm:t>
    </dgm:pt>
    <dgm:pt modelId="{7B3B10DB-48E8-4A94-92A8-94763893B6E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800" b="1" dirty="0">
              <a:solidFill>
                <a:srgbClr val="92D050"/>
              </a:solidFill>
            </a:rPr>
            <a:t>Цифрова безпека </a:t>
          </a:r>
          <a:endParaRPr lang="ru-RU" sz="1800" b="1" dirty="0">
            <a:solidFill>
              <a:srgbClr val="92D050"/>
            </a:solidFill>
          </a:endParaRPr>
        </a:p>
      </dgm:t>
    </dgm:pt>
    <dgm:pt modelId="{45ED9761-211B-4FA4-9FD6-1251D997FDD1}" type="parTrans" cxnId="{5C461DF7-C937-4D8D-87C4-296FC6604A5B}">
      <dgm:prSet/>
      <dgm:spPr/>
      <dgm:t>
        <a:bodyPr/>
        <a:lstStyle/>
        <a:p>
          <a:endParaRPr lang="ru-RU"/>
        </a:p>
      </dgm:t>
    </dgm:pt>
    <dgm:pt modelId="{0F8B4145-0717-4C46-B9F5-A3B06DF4F2F7}" type="sibTrans" cxnId="{5C461DF7-C937-4D8D-87C4-296FC6604A5B}">
      <dgm:prSet/>
      <dgm:spPr/>
      <dgm:t>
        <a:bodyPr/>
        <a:lstStyle/>
        <a:p>
          <a:endParaRPr lang="ru-RU"/>
        </a:p>
      </dgm:t>
    </dgm:pt>
    <dgm:pt modelId="{1AFDF0F8-6419-4A46-A827-ED057823A60E}">
      <dgm:prSet custT="1"/>
      <dgm:spPr>
        <a:solidFill>
          <a:srgbClr val="FFC000"/>
        </a:solidFill>
      </dgm:spPr>
      <dgm:t>
        <a:bodyPr/>
        <a:lstStyle/>
        <a:p>
          <a:r>
            <a:rPr lang="uk-UA" sz="1600" b="1" dirty="0">
              <a:solidFill>
                <a:srgbClr val="FF0000"/>
              </a:solidFill>
            </a:rPr>
            <a:t>Доступність інформації </a:t>
          </a:r>
          <a:endParaRPr lang="ru-RU" sz="1600" b="1" dirty="0">
            <a:solidFill>
              <a:srgbClr val="FF0000"/>
            </a:solidFill>
          </a:endParaRPr>
        </a:p>
      </dgm:t>
    </dgm:pt>
    <dgm:pt modelId="{E6AB214C-E580-4925-BECB-0089A9407641}" type="parTrans" cxnId="{B5219A67-F2F5-4F44-921E-0E0D1E4599A4}">
      <dgm:prSet/>
      <dgm:spPr/>
      <dgm:t>
        <a:bodyPr/>
        <a:lstStyle/>
        <a:p>
          <a:endParaRPr lang="ru-RU"/>
        </a:p>
      </dgm:t>
    </dgm:pt>
    <dgm:pt modelId="{3F075383-BE77-4B35-9EFA-AB5E3781600B}" type="sibTrans" cxnId="{B5219A67-F2F5-4F44-921E-0E0D1E4599A4}">
      <dgm:prSet/>
      <dgm:spPr/>
      <dgm:t>
        <a:bodyPr/>
        <a:lstStyle/>
        <a:p>
          <a:endParaRPr lang="ru-RU"/>
        </a:p>
      </dgm:t>
    </dgm:pt>
    <dgm:pt modelId="{20F4DF8D-0D25-4245-A8E9-8B7669EB190E}">
      <dgm:prSet custT="1"/>
      <dgm:spPr>
        <a:solidFill>
          <a:srgbClr val="0070C0"/>
        </a:solidFill>
      </dgm:spPr>
      <dgm:t>
        <a:bodyPr/>
        <a:lstStyle/>
        <a:p>
          <a:r>
            <a:rPr lang="uk-UA" sz="1400" b="1" dirty="0"/>
            <a:t>Захист інформації</a:t>
          </a:r>
          <a:endParaRPr lang="ru-RU" sz="1400" b="1" dirty="0"/>
        </a:p>
      </dgm:t>
    </dgm:pt>
    <dgm:pt modelId="{1E690776-2D31-4E28-AECF-D374F9A37C87}" type="parTrans" cxnId="{2B76CD95-E525-43A7-83E4-C259BA87902B}">
      <dgm:prSet/>
      <dgm:spPr/>
      <dgm:t>
        <a:bodyPr/>
        <a:lstStyle/>
        <a:p>
          <a:endParaRPr lang="ru-RU"/>
        </a:p>
      </dgm:t>
    </dgm:pt>
    <dgm:pt modelId="{B5B396F8-86C1-4BC2-8D2B-E78863E7FECF}" type="sibTrans" cxnId="{2B76CD95-E525-43A7-83E4-C259BA87902B}">
      <dgm:prSet/>
      <dgm:spPr/>
      <dgm:t>
        <a:bodyPr/>
        <a:lstStyle/>
        <a:p>
          <a:endParaRPr lang="ru-RU"/>
        </a:p>
      </dgm:t>
    </dgm:pt>
    <dgm:pt modelId="{7F88F1CF-835E-4D60-B281-9F17A2A91E32}" type="pres">
      <dgm:prSet presAssocID="{F54E760B-D4F6-48C0-8E21-CAB2D994F226}" presName="linearFlow" presStyleCnt="0">
        <dgm:presLayoutVars>
          <dgm:dir/>
          <dgm:resizeHandles val="exact"/>
        </dgm:presLayoutVars>
      </dgm:prSet>
      <dgm:spPr/>
    </dgm:pt>
    <dgm:pt modelId="{627AD7F6-F0D2-4C26-AEF6-074EC5406384}" type="pres">
      <dgm:prSet presAssocID="{4938D40D-791E-4DBA-8D08-99EC265390EE}" presName="node" presStyleLbl="node1" presStyleIdx="0" presStyleCnt="5" custScaleX="151969" custScaleY="103225">
        <dgm:presLayoutVars>
          <dgm:bulletEnabled val="1"/>
        </dgm:presLayoutVars>
      </dgm:prSet>
      <dgm:spPr/>
    </dgm:pt>
    <dgm:pt modelId="{447F7054-CBE5-49B5-92C4-BDFC58AF1083}" type="pres">
      <dgm:prSet presAssocID="{A0958848-47A3-4A4C-A43B-C8DA548CCA84}" presName="spacerL" presStyleCnt="0"/>
      <dgm:spPr/>
    </dgm:pt>
    <dgm:pt modelId="{0F46FC53-43CA-4DE6-9455-A6A2C7E7A3D5}" type="pres">
      <dgm:prSet presAssocID="{A0958848-47A3-4A4C-A43B-C8DA548CCA84}" presName="sibTrans" presStyleLbl="sibTrans2D1" presStyleIdx="0" presStyleCnt="4"/>
      <dgm:spPr/>
    </dgm:pt>
    <dgm:pt modelId="{590A9CF9-64CC-40A9-AE2C-8B5858452033}" type="pres">
      <dgm:prSet presAssocID="{A0958848-47A3-4A4C-A43B-C8DA548CCA84}" presName="spacerR" presStyleCnt="0"/>
      <dgm:spPr/>
    </dgm:pt>
    <dgm:pt modelId="{B54F9668-FBBC-4539-A385-9621360D40AC}" type="pres">
      <dgm:prSet presAssocID="{616FD062-C56C-42D3-8239-45B493EEC609}" presName="node" presStyleLbl="node1" presStyleIdx="1" presStyleCnt="5" custScaleX="150884" custScaleY="109358">
        <dgm:presLayoutVars>
          <dgm:bulletEnabled val="1"/>
        </dgm:presLayoutVars>
      </dgm:prSet>
      <dgm:spPr/>
    </dgm:pt>
    <dgm:pt modelId="{5238C751-FA28-4E67-A94F-204A1E49C190}" type="pres">
      <dgm:prSet presAssocID="{25AF22FE-F0FA-4390-933E-B476CC1E8A25}" presName="spacerL" presStyleCnt="0"/>
      <dgm:spPr/>
    </dgm:pt>
    <dgm:pt modelId="{027674D8-E302-43A5-ACEA-0A40E843FFC8}" type="pres">
      <dgm:prSet presAssocID="{25AF22FE-F0FA-4390-933E-B476CC1E8A25}" presName="sibTrans" presStyleLbl="sibTrans2D1" presStyleIdx="1" presStyleCnt="4"/>
      <dgm:spPr/>
    </dgm:pt>
    <dgm:pt modelId="{5B92D428-076D-4ABE-B563-ABE84D58B232}" type="pres">
      <dgm:prSet presAssocID="{25AF22FE-F0FA-4390-933E-B476CC1E8A25}" presName="spacerR" presStyleCnt="0"/>
      <dgm:spPr/>
    </dgm:pt>
    <dgm:pt modelId="{0C2E2C23-8DE5-4BBF-9D64-BD43D81614C7}" type="pres">
      <dgm:prSet presAssocID="{1AFDF0F8-6419-4A46-A827-ED057823A60E}" presName="node" presStyleLbl="node1" presStyleIdx="2" presStyleCnt="5" custScaleX="156419" custScaleY="115742">
        <dgm:presLayoutVars>
          <dgm:bulletEnabled val="1"/>
        </dgm:presLayoutVars>
      </dgm:prSet>
      <dgm:spPr/>
    </dgm:pt>
    <dgm:pt modelId="{CED99219-58ED-4284-AA3B-488A9DC0F976}" type="pres">
      <dgm:prSet presAssocID="{3F075383-BE77-4B35-9EFA-AB5E3781600B}" presName="spacerL" presStyleCnt="0"/>
      <dgm:spPr/>
    </dgm:pt>
    <dgm:pt modelId="{72684F28-F8F8-426E-9569-DBDD421E81D4}" type="pres">
      <dgm:prSet presAssocID="{3F075383-BE77-4B35-9EFA-AB5E3781600B}" presName="sibTrans" presStyleLbl="sibTrans2D1" presStyleIdx="2" presStyleCnt="4"/>
      <dgm:spPr/>
    </dgm:pt>
    <dgm:pt modelId="{6B9187D2-FA31-487C-A26E-DCD7FE6D2ED8}" type="pres">
      <dgm:prSet presAssocID="{3F075383-BE77-4B35-9EFA-AB5E3781600B}" presName="spacerR" presStyleCnt="0"/>
      <dgm:spPr/>
    </dgm:pt>
    <dgm:pt modelId="{DB30FE7F-63BC-405C-80BB-39BB03F74113}" type="pres">
      <dgm:prSet presAssocID="{20F4DF8D-0D25-4245-A8E9-8B7669EB190E}" presName="node" presStyleLbl="node1" presStyleIdx="3" presStyleCnt="5" custScaleX="177060" custScaleY="121282" custLinFactNeighborX="-41108" custLinFactNeighborY="-3992">
        <dgm:presLayoutVars>
          <dgm:bulletEnabled val="1"/>
        </dgm:presLayoutVars>
      </dgm:prSet>
      <dgm:spPr/>
    </dgm:pt>
    <dgm:pt modelId="{249E51DE-4164-47B5-BBA0-A2C1A3C25A38}" type="pres">
      <dgm:prSet presAssocID="{B5B396F8-86C1-4BC2-8D2B-E78863E7FECF}" presName="spacerL" presStyleCnt="0"/>
      <dgm:spPr/>
    </dgm:pt>
    <dgm:pt modelId="{19266CED-0333-4FBB-A516-6250F3262432}" type="pres">
      <dgm:prSet presAssocID="{B5B396F8-86C1-4BC2-8D2B-E78863E7FECF}" presName="sibTrans" presStyleLbl="sibTrans2D1" presStyleIdx="3" presStyleCnt="4"/>
      <dgm:spPr/>
    </dgm:pt>
    <dgm:pt modelId="{52937414-D585-4853-9929-6E69791F8A4B}" type="pres">
      <dgm:prSet presAssocID="{B5B396F8-86C1-4BC2-8D2B-E78863E7FECF}" presName="spacerR" presStyleCnt="0"/>
      <dgm:spPr/>
    </dgm:pt>
    <dgm:pt modelId="{77350670-FF39-43C1-9D71-0560AD5FCAA7}" type="pres">
      <dgm:prSet presAssocID="{7B3B10DB-48E8-4A94-92A8-94763893B6E7}" presName="node" presStyleLbl="node1" presStyleIdx="4" presStyleCnt="5" custScaleX="224132" custScaleY="115486">
        <dgm:presLayoutVars>
          <dgm:bulletEnabled val="1"/>
        </dgm:presLayoutVars>
      </dgm:prSet>
      <dgm:spPr/>
    </dgm:pt>
  </dgm:ptLst>
  <dgm:cxnLst>
    <dgm:cxn modelId="{C4806314-9DEE-4975-A243-5179D6F2DBAC}" type="presOf" srcId="{25AF22FE-F0FA-4390-933E-B476CC1E8A25}" destId="{027674D8-E302-43A5-ACEA-0A40E843FFC8}" srcOrd="0" destOrd="0" presId="urn:microsoft.com/office/officeart/2005/8/layout/equation1"/>
    <dgm:cxn modelId="{2C0F8E32-A60E-4ED9-BA00-E75B906FF089}" type="presOf" srcId="{B5B396F8-86C1-4BC2-8D2B-E78863E7FECF}" destId="{19266CED-0333-4FBB-A516-6250F3262432}" srcOrd="0" destOrd="0" presId="urn:microsoft.com/office/officeart/2005/8/layout/equation1"/>
    <dgm:cxn modelId="{6448FF3B-DF15-4292-B232-02A6119604E8}" srcId="{F54E760B-D4F6-48C0-8E21-CAB2D994F226}" destId="{616FD062-C56C-42D3-8239-45B493EEC609}" srcOrd="1" destOrd="0" parTransId="{F1FB7D4A-B686-4A48-ACC0-2C2F6D6432E8}" sibTransId="{25AF22FE-F0FA-4390-933E-B476CC1E8A25}"/>
    <dgm:cxn modelId="{6E6BFD3E-FF3E-45A0-874D-C0ADA49E134C}" type="presOf" srcId="{1AFDF0F8-6419-4A46-A827-ED057823A60E}" destId="{0C2E2C23-8DE5-4BBF-9D64-BD43D81614C7}" srcOrd="0" destOrd="0" presId="urn:microsoft.com/office/officeart/2005/8/layout/equation1"/>
    <dgm:cxn modelId="{5258E960-9B92-4FDF-8A73-B71F6ED02AFB}" type="presOf" srcId="{F54E760B-D4F6-48C0-8E21-CAB2D994F226}" destId="{7F88F1CF-835E-4D60-B281-9F17A2A91E32}" srcOrd="0" destOrd="0" presId="urn:microsoft.com/office/officeart/2005/8/layout/equation1"/>
    <dgm:cxn modelId="{12321342-7F97-4634-8319-F3CE47860CF3}" type="presOf" srcId="{7B3B10DB-48E8-4A94-92A8-94763893B6E7}" destId="{77350670-FF39-43C1-9D71-0560AD5FCAA7}" srcOrd="0" destOrd="0" presId="urn:microsoft.com/office/officeart/2005/8/layout/equation1"/>
    <dgm:cxn modelId="{FFD73D44-B689-46CA-8716-FF44E6BA0C31}" srcId="{F54E760B-D4F6-48C0-8E21-CAB2D994F226}" destId="{4938D40D-791E-4DBA-8D08-99EC265390EE}" srcOrd="0" destOrd="0" parTransId="{264FE75E-0705-4F11-8459-87BBD60396BC}" sibTransId="{A0958848-47A3-4A4C-A43B-C8DA548CCA84}"/>
    <dgm:cxn modelId="{B5219A67-F2F5-4F44-921E-0E0D1E4599A4}" srcId="{F54E760B-D4F6-48C0-8E21-CAB2D994F226}" destId="{1AFDF0F8-6419-4A46-A827-ED057823A60E}" srcOrd="2" destOrd="0" parTransId="{E6AB214C-E580-4925-BECB-0089A9407641}" sibTransId="{3F075383-BE77-4B35-9EFA-AB5E3781600B}"/>
    <dgm:cxn modelId="{4C2CA74D-60CB-4A65-BC5B-10FB6D21EE3E}" type="presOf" srcId="{4938D40D-791E-4DBA-8D08-99EC265390EE}" destId="{627AD7F6-F0D2-4C26-AEF6-074EC5406384}" srcOrd="0" destOrd="0" presId="urn:microsoft.com/office/officeart/2005/8/layout/equation1"/>
    <dgm:cxn modelId="{C2B2717A-7F70-4EC2-B02F-5E65E42B5AF0}" type="presOf" srcId="{A0958848-47A3-4A4C-A43B-C8DA548CCA84}" destId="{0F46FC53-43CA-4DE6-9455-A6A2C7E7A3D5}" srcOrd="0" destOrd="0" presId="urn:microsoft.com/office/officeart/2005/8/layout/equation1"/>
    <dgm:cxn modelId="{E36AF37D-A4D6-4892-956C-5B2C09C19694}" type="presOf" srcId="{3F075383-BE77-4B35-9EFA-AB5E3781600B}" destId="{72684F28-F8F8-426E-9569-DBDD421E81D4}" srcOrd="0" destOrd="0" presId="urn:microsoft.com/office/officeart/2005/8/layout/equation1"/>
    <dgm:cxn modelId="{2B76CD95-E525-43A7-83E4-C259BA87902B}" srcId="{F54E760B-D4F6-48C0-8E21-CAB2D994F226}" destId="{20F4DF8D-0D25-4245-A8E9-8B7669EB190E}" srcOrd="3" destOrd="0" parTransId="{1E690776-2D31-4E28-AECF-D374F9A37C87}" sibTransId="{B5B396F8-86C1-4BC2-8D2B-E78863E7FECF}"/>
    <dgm:cxn modelId="{742C11BE-907E-4AC4-846E-FCA4D049A172}" type="presOf" srcId="{20F4DF8D-0D25-4245-A8E9-8B7669EB190E}" destId="{DB30FE7F-63BC-405C-80BB-39BB03F74113}" srcOrd="0" destOrd="0" presId="urn:microsoft.com/office/officeart/2005/8/layout/equation1"/>
    <dgm:cxn modelId="{5C461DF7-C937-4D8D-87C4-296FC6604A5B}" srcId="{F54E760B-D4F6-48C0-8E21-CAB2D994F226}" destId="{7B3B10DB-48E8-4A94-92A8-94763893B6E7}" srcOrd="4" destOrd="0" parTransId="{45ED9761-211B-4FA4-9FD6-1251D997FDD1}" sibTransId="{0F8B4145-0717-4C46-B9F5-A3B06DF4F2F7}"/>
    <dgm:cxn modelId="{D93992F8-827F-47BE-BD5B-37572523E319}" type="presOf" srcId="{616FD062-C56C-42D3-8239-45B493EEC609}" destId="{B54F9668-FBBC-4539-A385-9621360D40AC}" srcOrd="0" destOrd="0" presId="urn:microsoft.com/office/officeart/2005/8/layout/equation1"/>
    <dgm:cxn modelId="{3D9FAD46-B0FE-400E-9A8A-2BCE32D00233}" type="presParOf" srcId="{7F88F1CF-835E-4D60-B281-9F17A2A91E32}" destId="{627AD7F6-F0D2-4C26-AEF6-074EC5406384}" srcOrd="0" destOrd="0" presId="urn:microsoft.com/office/officeart/2005/8/layout/equation1"/>
    <dgm:cxn modelId="{2E52DBCB-BAD5-4AE9-B357-A359F4F0B6D9}" type="presParOf" srcId="{7F88F1CF-835E-4D60-B281-9F17A2A91E32}" destId="{447F7054-CBE5-49B5-92C4-BDFC58AF1083}" srcOrd="1" destOrd="0" presId="urn:microsoft.com/office/officeart/2005/8/layout/equation1"/>
    <dgm:cxn modelId="{3A691F7B-5EA9-4F6D-A226-4A410CA26416}" type="presParOf" srcId="{7F88F1CF-835E-4D60-B281-9F17A2A91E32}" destId="{0F46FC53-43CA-4DE6-9455-A6A2C7E7A3D5}" srcOrd="2" destOrd="0" presId="urn:microsoft.com/office/officeart/2005/8/layout/equation1"/>
    <dgm:cxn modelId="{343AF106-D537-49FE-B9FD-0B0D1C0AC544}" type="presParOf" srcId="{7F88F1CF-835E-4D60-B281-9F17A2A91E32}" destId="{590A9CF9-64CC-40A9-AE2C-8B5858452033}" srcOrd="3" destOrd="0" presId="urn:microsoft.com/office/officeart/2005/8/layout/equation1"/>
    <dgm:cxn modelId="{A35F0A86-C06C-4CF4-B12B-CEC4552BECBA}" type="presParOf" srcId="{7F88F1CF-835E-4D60-B281-9F17A2A91E32}" destId="{B54F9668-FBBC-4539-A385-9621360D40AC}" srcOrd="4" destOrd="0" presId="urn:microsoft.com/office/officeart/2005/8/layout/equation1"/>
    <dgm:cxn modelId="{5DFFEEC9-953A-4ED1-B0EA-BB402D899386}" type="presParOf" srcId="{7F88F1CF-835E-4D60-B281-9F17A2A91E32}" destId="{5238C751-FA28-4E67-A94F-204A1E49C190}" srcOrd="5" destOrd="0" presId="urn:microsoft.com/office/officeart/2005/8/layout/equation1"/>
    <dgm:cxn modelId="{F74DF18D-B6B2-494F-9764-6CC3737C870F}" type="presParOf" srcId="{7F88F1CF-835E-4D60-B281-9F17A2A91E32}" destId="{027674D8-E302-43A5-ACEA-0A40E843FFC8}" srcOrd="6" destOrd="0" presId="urn:microsoft.com/office/officeart/2005/8/layout/equation1"/>
    <dgm:cxn modelId="{1A194F42-7C04-4FA2-B4AA-EC61353DED8A}" type="presParOf" srcId="{7F88F1CF-835E-4D60-B281-9F17A2A91E32}" destId="{5B92D428-076D-4ABE-B563-ABE84D58B232}" srcOrd="7" destOrd="0" presId="urn:microsoft.com/office/officeart/2005/8/layout/equation1"/>
    <dgm:cxn modelId="{CF62DA39-6B1A-40E5-A1C5-A3493254697A}" type="presParOf" srcId="{7F88F1CF-835E-4D60-B281-9F17A2A91E32}" destId="{0C2E2C23-8DE5-4BBF-9D64-BD43D81614C7}" srcOrd="8" destOrd="0" presId="urn:microsoft.com/office/officeart/2005/8/layout/equation1"/>
    <dgm:cxn modelId="{121B4D75-05AC-48A8-9BC5-4CF5B247A603}" type="presParOf" srcId="{7F88F1CF-835E-4D60-B281-9F17A2A91E32}" destId="{CED99219-58ED-4284-AA3B-488A9DC0F976}" srcOrd="9" destOrd="0" presId="urn:microsoft.com/office/officeart/2005/8/layout/equation1"/>
    <dgm:cxn modelId="{1B63C7F6-D9ED-4E05-985A-417CBFEF900E}" type="presParOf" srcId="{7F88F1CF-835E-4D60-B281-9F17A2A91E32}" destId="{72684F28-F8F8-426E-9569-DBDD421E81D4}" srcOrd="10" destOrd="0" presId="urn:microsoft.com/office/officeart/2005/8/layout/equation1"/>
    <dgm:cxn modelId="{C88E9AF1-61AF-43DA-93D3-72A9CA4EFA23}" type="presParOf" srcId="{7F88F1CF-835E-4D60-B281-9F17A2A91E32}" destId="{6B9187D2-FA31-487C-A26E-DCD7FE6D2ED8}" srcOrd="11" destOrd="0" presId="urn:microsoft.com/office/officeart/2005/8/layout/equation1"/>
    <dgm:cxn modelId="{E782238E-9667-49D6-9E7E-DD17735F90FE}" type="presParOf" srcId="{7F88F1CF-835E-4D60-B281-9F17A2A91E32}" destId="{DB30FE7F-63BC-405C-80BB-39BB03F74113}" srcOrd="12" destOrd="0" presId="urn:microsoft.com/office/officeart/2005/8/layout/equation1"/>
    <dgm:cxn modelId="{22B9800A-F565-4B70-A5FF-4DE7A8BB762D}" type="presParOf" srcId="{7F88F1CF-835E-4D60-B281-9F17A2A91E32}" destId="{249E51DE-4164-47B5-BBA0-A2C1A3C25A38}" srcOrd="13" destOrd="0" presId="urn:microsoft.com/office/officeart/2005/8/layout/equation1"/>
    <dgm:cxn modelId="{0BF53CF1-A8EE-4D87-BEDB-6BEF8A36F0E6}" type="presParOf" srcId="{7F88F1CF-835E-4D60-B281-9F17A2A91E32}" destId="{19266CED-0333-4FBB-A516-6250F3262432}" srcOrd="14" destOrd="0" presId="urn:microsoft.com/office/officeart/2005/8/layout/equation1"/>
    <dgm:cxn modelId="{609A8438-E6B9-4D6F-B5D4-2EBD5AC92E96}" type="presParOf" srcId="{7F88F1CF-835E-4D60-B281-9F17A2A91E32}" destId="{52937414-D585-4853-9929-6E69791F8A4B}" srcOrd="15" destOrd="0" presId="urn:microsoft.com/office/officeart/2005/8/layout/equation1"/>
    <dgm:cxn modelId="{B9E5B2FC-45C8-440B-9572-2302E76FDB39}" type="presParOf" srcId="{7F88F1CF-835E-4D60-B281-9F17A2A91E32}" destId="{77350670-FF39-43C1-9D71-0560AD5FCAA7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FA6B8-AC30-46DB-A153-EDD6937E61E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AF2CA-34B6-4891-84C1-901C37466497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dirty="0"/>
            <a:t>Цифрові технології</a:t>
          </a:r>
          <a:endParaRPr lang="ru-RU" b="1" dirty="0"/>
        </a:p>
      </dgm:t>
    </dgm:pt>
    <dgm:pt modelId="{13CDDFCA-7461-4AB2-9A24-686FAFD07BB8}" type="parTrans" cxnId="{8BD45FBC-F64D-436B-8DDA-D82F50ADD809}">
      <dgm:prSet/>
      <dgm:spPr/>
      <dgm:t>
        <a:bodyPr/>
        <a:lstStyle/>
        <a:p>
          <a:endParaRPr lang="ru-RU"/>
        </a:p>
      </dgm:t>
    </dgm:pt>
    <dgm:pt modelId="{C40277E4-6810-4041-8DE9-73453E14BF74}" type="sibTrans" cxnId="{8BD45FBC-F64D-436B-8DDA-D82F50ADD809}">
      <dgm:prSet/>
      <dgm:spPr/>
      <dgm:t>
        <a:bodyPr/>
        <a:lstStyle/>
        <a:p>
          <a:endParaRPr lang="ru-RU"/>
        </a:p>
      </dgm:t>
    </dgm:pt>
    <dgm:pt modelId="{F4EAC862-20F8-4F80-8299-481A5467B6F5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>
              <a:solidFill>
                <a:srgbClr val="FF0000"/>
              </a:solidFill>
            </a:rPr>
            <a:t>Рівень життя</a:t>
          </a:r>
          <a:endParaRPr lang="ru-RU" b="1" dirty="0">
            <a:solidFill>
              <a:srgbClr val="FF0000"/>
            </a:solidFill>
          </a:endParaRPr>
        </a:p>
      </dgm:t>
    </dgm:pt>
    <dgm:pt modelId="{2A151722-0EE0-4912-9AE6-E15B50FCFE9B}" type="parTrans" cxnId="{9A01F747-E114-445C-83F3-2323CD895B33}">
      <dgm:prSet/>
      <dgm:spPr/>
      <dgm:t>
        <a:bodyPr/>
        <a:lstStyle/>
        <a:p>
          <a:endParaRPr lang="ru-RU"/>
        </a:p>
      </dgm:t>
    </dgm:pt>
    <dgm:pt modelId="{C972B6F2-8EAC-4B0F-B29D-3A09B2150A3E}" type="sibTrans" cxnId="{9A01F747-E114-445C-83F3-2323CD895B33}">
      <dgm:prSet/>
      <dgm:spPr/>
      <dgm:t>
        <a:bodyPr/>
        <a:lstStyle/>
        <a:p>
          <a:endParaRPr lang="ru-RU"/>
        </a:p>
      </dgm:t>
    </dgm:pt>
    <dgm:pt modelId="{56B56B72-A22F-4428-94E2-92B0C89F73B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600" b="1" dirty="0"/>
            <a:t>Цифрове управління</a:t>
          </a:r>
          <a:endParaRPr lang="ru-RU" sz="1600" b="1" dirty="0"/>
        </a:p>
      </dgm:t>
    </dgm:pt>
    <dgm:pt modelId="{FF510951-4F53-47CD-8B00-9902EB002A66}" type="parTrans" cxnId="{F67E66B4-BFF4-4FA3-9F53-2B5E8BA2D949}">
      <dgm:prSet/>
      <dgm:spPr/>
      <dgm:t>
        <a:bodyPr/>
        <a:lstStyle/>
        <a:p>
          <a:endParaRPr lang="ru-RU"/>
        </a:p>
      </dgm:t>
    </dgm:pt>
    <dgm:pt modelId="{64A4BE52-F6AC-42D7-B9EB-8BC04D4F93C6}" type="sibTrans" cxnId="{F67E66B4-BFF4-4FA3-9F53-2B5E8BA2D949}">
      <dgm:prSet/>
      <dgm:spPr/>
      <dgm:t>
        <a:bodyPr/>
        <a:lstStyle/>
        <a:p>
          <a:endParaRPr lang="ru-RU"/>
        </a:p>
      </dgm:t>
    </dgm:pt>
    <dgm:pt modelId="{BD7D31A5-E626-4F25-8E61-99B03C613C75}">
      <dgm:prSet custT="1"/>
      <dgm:spPr>
        <a:solidFill>
          <a:srgbClr val="FFC000"/>
        </a:solidFill>
      </dgm:spPr>
      <dgm:t>
        <a:bodyPr/>
        <a:lstStyle/>
        <a:p>
          <a:r>
            <a:rPr lang="uk-UA" sz="1800" b="1" dirty="0">
              <a:solidFill>
                <a:srgbClr val="FF0000"/>
              </a:solidFill>
            </a:rPr>
            <a:t>Інвестиції</a:t>
          </a:r>
          <a:endParaRPr lang="ru-RU" sz="1800" b="1" dirty="0">
            <a:solidFill>
              <a:srgbClr val="FF0000"/>
            </a:solidFill>
          </a:endParaRPr>
        </a:p>
      </dgm:t>
    </dgm:pt>
    <dgm:pt modelId="{71405042-E31D-4283-AF55-F0F17CDBE4D9}" type="parTrans" cxnId="{8202463F-5635-4A2D-AA31-4AF3D22DDE9F}">
      <dgm:prSet/>
      <dgm:spPr/>
      <dgm:t>
        <a:bodyPr/>
        <a:lstStyle/>
        <a:p>
          <a:endParaRPr lang="ru-RU"/>
        </a:p>
      </dgm:t>
    </dgm:pt>
    <dgm:pt modelId="{56F66B37-3E07-4526-97D6-CA38118EC013}" type="sibTrans" cxnId="{8202463F-5635-4A2D-AA31-4AF3D22DDE9F}">
      <dgm:prSet/>
      <dgm:spPr/>
      <dgm:t>
        <a:bodyPr/>
        <a:lstStyle/>
        <a:p>
          <a:endParaRPr lang="ru-RU"/>
        </a:p>
      </dgm:t>
    </dgm:pt>
    <dgm:pt modelId="{EA363B13-CE98-484E-9789-766C57881C02}">
      <dgm:prSet custT="1"/>
      <dgm:spPr/>
      <dgm:t>
        <a:bodyPr/>
        <a:lstStyle/>
        <a:p>
          <a:r>
            <a:rPr lang="uk-UA" sz="1600" b="1" dirty="0"/>
            <a:t>Добробут</a:t>
          </a:r>
          <a:endParaRPr lang="ru-RU" sz="1600" b="1" dirty="0"/>
        </a:p>
      </dgm:t>
    </dgm:pt>
    <dgm:pt modelId="{6EC0A0FD-CDF1-4154-8F3C-D1735954299D}" type="parTrans" cxnId="{D1BE4BF3-25D1-4013-9FD1-6B458283B03D}">
      <dgm:prSet/>
      <dgm:spPr/>
      <dgm:t>
        <a:bodyPr/>
        <a:lstStyle/>
        <a:p>
          <a:endParaRPr lang="ru-RU"/>
        </a:p>
      </dgm:t>
    </dgm:pt>
    <dgm:pt modelId="{99A3947A-BBE2-4E51-9182-493140F20754}" type="sibTrans" cxnId="{D1BE4BF3-25D1-4013-9FD1-6B458283B03D}">
      <dgm:prSet/>
      <dgm:spPr/>
      <dgm:t>
        <a:bodyPr/>
        <a:lstStyle/>
        <a:p>
          <a:endParaRPr lang="ru-RU"/>
        </a:p>
      </dgm:t>
    </dgm:pt>
    <dgm:pt modelId="{BEC97BF4-9166-455A-8EE8-CB079EBEF3E8}">
      <dgm:prSet/>
      <dgm:spPr>
        <a:solidFill>
          <a:srgbClr val="00B050"/>
        </a:solidFill>
      </dgm:spPr>
      <dgm:t>
        <a:bodyPr/>
        <a:lstStyle/>
        <a:p>
          <a:r>
            <a:rPr lang="uk-UA" b="1" dirty="0"/>
            <a:t>Безпека</a:t>
          </a:r>
          <a:endParaRPr lang="ru-RU" b="1" dirty="0"/>
        </a:p>
      </dgm:t>
    </dgm:pt>
    <dgm:pt modelId="{8028034A-666C-4EB7-A3BF-C4DEF20E2C7F}" type="parTrans" cxnId="{B3E956ED-9175-4488-B26E-9E85EC0F3E88}">
      <dgm:prSet/>
      <dgm:spPr/>
      <dgm:t>
        <a:bodyPr/>
        <a:lstStyle/>
        <a:p>
          <a:endParaRPr lang="ru-RU"/>
        </a:p>
      </dgm:t>
    </dgm:pt>
    <dgm:pt modelId="{54B85008-0C27-4D54-98CE-324218A40A5F}" type="sibTrans" cxnId="{B3E956ED-9175-4488-B26E-9E85EC0F3E88}">
      <dgm:prSet/>
      <dgm:spPr/>
      <dgm:t>
        <a:bodyPr/>
        <a:lstStyle/>
        <a:p>
          <a:endParaRPr lang="ru-RU"/>
        </a:p>
      </dgm:t>
    </dgm:pt>
    <dgm:pt modelId="{17051495-7293-42CE-8CB3-7A6561F8C874}" type="pres">
      <dgm:prSet presAssocID="{D01FA6B8-AC30-46DB-A153-EDD6937E61E7}" presName="Name0" presStyleCnt="0">
        <dgm:presLayoutVars>
          <dgm:dir/>
          <dgm:animLvl val="lvl"/>
          <dgm:resizeHandles val="exact"/>
        </dgm:presLayoutVars>
      </dgm:prSet>
      <dgm:spPr/>
    </dgm:pt>
    <dgm:pt modelId="{49AC2069-1871-465F-8AA9-ACFDC6392EF3}" type="pres">
      <dgm:prSet presAssocID="{7D3AF2CA-34B6-4891-84C1-901C3746649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3EB10A1-FD15-4D30-B452-E93775A6BDD8}" type="pres">
      <dgm:prSet presAssocID="{C40277E4-6810-4041-8DE9-73453E14BF74}" presName="parTxOnlySpace" presStyleCnt="0"/>
      <dgm:spPr/>
    </dgm:pt>
    <dgm:pt modelId="{181E7654-3F7C-4FB4-AC64-A84D90FBB0FD}" type="pres">
      <dgm:prSet presAssocID="{F4EAC862-20F8-4F80-8299-481A5467B6F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B20C2B9-2263-415F-9BC2-AAF06F1D576C}" type="pres">
      <dgm:prSet presAssocID="{C972B6F2-8EAC-4B0F-B29D-3A09B2150A3E}" presName="parTxOnlySpace" presStyleCnt="0"/>
      <dgm:spPr/>
    </dgm:pt>
    <dgm:pt modelId="{F3DBE035-7B31-4098-BEC5-537E9EFEB90A}" type="pres">
      <dgm:prSet presAssocID="{56B56B72-A22F-4428-94E2-92B0C89F73B1}" presName="parTxOnly" presStyleLbl="node1" presStyleIdx="2" presStyleCnt="6" custLinFactNeighborX="21468" custLinFactNeighborY="-4506">
        <dgm:presLayoutVars>
          <dgm:chMax val="0"/>
          <dgm:chPref val="0"/>
          <dgm:bulletEnabled val="1"/>
        </dgm:presLayoutVars>
      </dgm:prSet>
      <dgm:spPr/>
    </dgm:pt>
    <dgm:pt modelId="{5F53FFF4-AABF-4053-8C1B-16A34BC6099B}" type="pres">
      <dgm:prSet presAssocID="{64A4BE52-F6AC-42D7-B9EB-8BC04D4F93C6}" presName="parTxOnlySpace" presStyleCnt="0"/>
      <dgm:spPr/>
    </dgm:pt>
    <dgm:pt modelId="{1FAE08B7-286A-410F-9256-6FC765B41305}" type="pres">
      <dgm:prSet presAssocID="{BEC97BF4-9166-455A-8EE8-CB079EBEF3E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9EDA403-4569-4BE7-AD0D-733E0450C962}" type="pres">
      <dgm:prSet presAssocID="{54B85008-0C27-4D54-98CE-324218A40A5F}" presName="parTxOnlySpace" presStyleCnt="0"/>
      <dgm:spPr/>
    </dgm:pt>
    <dgm:pt modelId="{C7B67DD8-AE5F-4657-9E8C-4CC76E7E46FF}" type="pres">
      <dgm:prSet presAssocID="{BD7D31A5-E626-4F25-8E61-99B03C613C7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09B5AC-AC54-4EEF-9E67-DCDA2D0623EF}" type="pres">
      <dgm:prSet presAssocID="{56F66B37-3E07-4526-97D6-CA38118EC013}" presName="parTxOnlySpace" presStyleCnt="0"/>
      <dgm:spPr/>
    </dgm:pt>
    <dgm:pt modelId="{AB298771-B440-4617-A798-9FE24DDEF634}" type="pres">
      <dgm:prSet presAssocID="{EA363B13-CE98-484E-9789-766C57881C02}" presName="parTxOnly" presStyleLbl="node1" presStyleIdx="5" presStyleCnt="6" custLinFactNeighborX="-28315" custLinFactNeighborY="4099">
        <dgm:presLayoutVars>
          <dgm:chMax val="0"/>
          <dgm:chPref val="0"/>
          <dgm:bulletEnabled val="1"/>
        </dgm:presLayoutVars>
      </dgm:prSet>
      <dgm:spPr/>
    </dgm:pt>
  </dgm:ptLst>
  <dgm:cxnLst>
    <dgm:cxn modelId="{4E6E3F2A-3B72-46F6-81EB-B2C7A6CBF3B8}" type="presOf" srcId="{BEC97BF4-9166-455A-8EE8-CB079EBEF3E8}" destId="{1FAE08B7-286A-410F-9256-6FC765B41305}" srcOrd="0" destOrd="0" presId="urn:microsoft.com/office/officeart/2005/8/layout/chevron1"/>
    <dgm:cxn modelId="{92F5F92C-7C3A-4007-A78B-A9C6B668D765}" type="presOf" srcId="{F4EAC862-20F8-4F80-8299-481A5467B6F5}" destId="{181E7654-3F7C-4FB4-AC64-A84D90FBB0FD}" srcOrd="0" destOrd="0" presId="urn:microsoft.com/office/officeart/2005/8/layout/chevron1"/>
    <dgm:cxn modelId="{AFBC7530-06B3-4FE6-ADC3-2B2FFAC88048}" type="presOf" srcId="{7D3AF2CA-34B6-4891-84C1-901C37466497}" destId="{49AC2069-1871-465F-8AA9-ACFDC6392EF3}" srcOrd="0" destOrd="0" presId="urn:microsoft.com/office/officeart/2005/8/layout/chevron1"/>
    <dgm:cxn modelId="{2BB8EA35-F9EA-4663-9DC5-3502B08E7323}" type="presOf" srcId="{56B56B72-A22F-4428-94E2-92B0C89F73B1}" destId="{F3DBE035-7B31-4098-BEC5-537E9EFEB90A}" srcOrd="0" destOrd="0" presId="urn:microsoft.com/office/officeart/2005/8/layout/chevron1"/>
    <dgm:cxn modelId="{8202463F-5635-4A2D-AA31-4AF3D22DDE9F}" srcId="{D01FA6B8-AC30-46DB-A153-EDD6937E61E7}" destId="{BD7D31A5-E626-4F25-8E61-99B03C613C75}" srcOrd="4" destOrd="0" parTransId="{71405042-E31D-4283-AF55-F0F17CDBE4D9}" sibTransId="{56F66B37-3E07-4526-97D6-CA38118EC013}"/>
    <dgm:cxn modelId="{9A01F747-E114-445C-83F3-2323CD895B33}" srcId="{D01FA6B8-AC30-46DB-A153-EDD6937E61E7}" destId="{F4EAC862-20F8-4F80-8299-481A5467B6F5}" srcOrd="1" destOrd="0" parTransId="{2A151722-0EE0-4912-9AE6-E15B50FCFE9B}" sibTransId="{C972B6F2-8EAC-4B0F-B29D-3A09B2150A3E}"/>
    <dgm:cxn modelId="{E698FFAD-3307-4619-A2C4-E8338BE5D402}" type="presOf" srcId="{D01FA6B8-AC30-46DB-A153-EDD6937E61E7}" destId="{17051495-7293-42CE-8CB3-7A6561F8C874}" srcOrd="0" destOrd="0" presId="urn:microsoft.com/office/officeart/2005/8/layout/chevron1"/>
    <dgm:cxn modelId="{F67E66B4-BFF4-4FA3-9F53-2B5E8BA2D949}" srcId="{D01FA6B8-AC30-46DB-A153-EDD6937E61E7}" destId="{56B56B72-A22F-4428-94E2-92B0C89F73B1}" srcOrd="2" destOrd="0" parTransId="{FF510951-4F53-47CD-8B00-9902EB002A66}" sibTransId="{64A4BE52-F6AC-42D7-B9EB-8BC04D4F93C6}"/>
    <dgm:cxn modelId="{8BD45FBC-F64D-436B-8DDA-D82F50ADD809}" srcId="{D01FA6B8-AC30-46DB-A153-EDD6937E61E7}" destId="{7D3AF2CA-34B6-4891-84C1-901C37466497}" srcOrd="0" destOrd="0" parTransId="{13CDDFCA-7461-4AB2-9A24-686FAFD07BB8}" sibTransId="{C40277E4-6810-4041-8DE9-73453E14BF74}"/>
    <dgm:cxn modelId="{056754DB-231B-4FB2-BD1A-04DF36F3865D}" type="presOf" srcId="{EA363B13-CE98-484E-9789-766C57881C02}" destId="{AB298771-B440-4617-A798-9FE24DDEF634}" srcOrd="0" destOrd="0" presId="urn:microsoft.com/office/officeart/2005/8/layout/chevron1"/>
    <dgm:cxn modelId="{B3E956ED-9175-4488-B26E-9E85EC0F3E88}" srcId="{D01FA6B8-AC30-46DB-A153-EDD6937E61E7}" destId="{BEC97BF4-9166-455A-8EE8-CB079EBEF3E8}" srcOrd="3" destOrd="0" parTransId="{8028034A-666C-4EB7-A3BF-C4DEF20E2C7F}" sibTransId="{54B85008-0C27-4D54-98CE-324218A40A5F}"/>
    <dgm:cxn modelId="{CF11A4EF-B6EA-481F-A260-04560E27B0D5}" type="presOf" srcId="{BD7D31A5-E626-4F25-8E61-99B03C613C75}" destId="{C7B67DD8-AE5F-4657-9E8C-4CC76E7E46FF}" srcOrd="0" destOrd="0" presId="urn:microsoft.com/office/officeart/2005/8/layout/chevron1"/>
    <dgm:cxn modelId="{D1BE4BF3-25D1-4013-9FD1-6B458283B03D}" srcId="{D01FA6B8-AC30-46DB-A153-EDD6937E61E7}" destId="{EA363B13-CE98-484E-9789-766C57881C02}" srcOrd="5" destOrd="0" parTransId="{6EC0A0FD-CDF1-4154-8F3C-D1735954299D}" sibTransId="{99A3947A-BBE2-4E51-9182-493140F20754}"/>
    <dgm:cxn modelId="{4191E95E-09C7-4E93-A1A1-A6BAA2F5C07C}" type="presParOf" srcId="{17051495-7293-42CE-8CB3-7A6561F8C874}" destId="{49AC2069-1871-465F-8AA9-ACFDC6392EF3}" srcOrd="0" destOrd="0" presId="urn:microsoft.com/office/officeart/2005/8/layout/chevron1"/>
    <dgm:cxn modelId="{22DD7085-E564-4B0E-93C0-2C3AB977BE56}" type="presParOf" srcId="{17051495-7293-42CE-8CB3-7A6561F8C874}" destId="{F3EB10A1-FD15-4D30-B452-E93775A6BDD8}" srcOrd="1" destOrd="0" presId="urn:microsoft.com/office/officeart/2005/8/layout/chevron1"/>
    <dgm:cxn modelId="{7364E814-3B3B-4C1E-9E7E-B728130A760A}" type="presParOf" srcId="{17051495-7293-42CE-8CB3-7A6561F8C874}" destId="{181E7654-3F7C-4FB4-AC64-A84D90FBB0FD}" srcOrd="2" destOrd="0" presId="urn:microsoft.com/office/officeart/2005/8/layout/chevron1"/>
    <dgm:cxn modelId="{A30C48DF-FAC6-48DE-9B5C-6BF07D6ADB11}" type="presParOf" srcId="{17051495-7293-42CE-8CB3-7A6561F8C874}" destId="{AB20C2B9-2263-415F-9BC2-AAF06F1D576C}" srcOrd="3" destOrd="0" presId="urn:microsoft.com/office/officeart/2005/8/layout/chevron1"/>
    <dgm:cxn modelId="{562103C9-F2F2-4FCA-A483-BBBC4F89F52D}" type="presParOf" srcId="{17051495-7293-42CE-8CB3-7A6561F8C874}" destId="{F3DBE035-7B31-4098-BEC5-537E9EFEB90A}" srcOrd="4" destOrd="0" presId="urn:microsoft.com/office/officeart/2005/8/layout/chevron1"/>
    <dgm:cxn modelId="{3F6BD810-E2F1-4DE3-9BE9-8C13148A4CF5}" type="presParOf" srcId="{17051495-7293-42CE-8CB3-7A6561F8C874}" destId="{5F53FFF4-AABF-4053-8C1B-16A34BC6099B}" srcOrd="5" destOrd="0" presId="urn:microsoft.com/office/officeart/2005/8/layout/chevron1"/>
    <dgm:cxn modelId="{454E3715-29D6-4548-988B-B27023909B40}" type="presParOf" srcId="{17051495-7293-42CE-8CB3-7A6561F8C874}" destId="{1FAE08B7-286A-410F-9256-6FC765B41305}" srcOrd="6" destOrd="0" presId="urn:microsoft.com/office/officeart/2005/8/layout/chevron1"/>
    <dgm:cxn modelId="{DAB8EF32-69D7-432E-959D-6A0437382473}" type="presParOf" srcId="{17051495-7293-42CE-8CB3-7A6561F8C874}" destId="{19EDA403-4569-4BE7-AD0D-733E0450C962}" srcOrd="7" destOrd="0" presId="urn:microsoft.com/office/officeart/2005/8/layout/chevron1"/>
    <dgm:cxn modelId="{94499372-DB41-4238-89B6-3740012F7CAD}" type="presParOf" srcId="{17051495-7293-42CE-8CB3-7A6561F8C874}" destId="{C7B67DD8-AE5F-4657-9E8C-4CC76E7E46FF}" srcOrd="8" destOrd="0" presId="urn:microsoft.com/office/officeart/2005/8/layout/chevron1"/>
    <dgm:cxn modelId="{C0A258CC-83B6-4183-8EA0-D72844FE3672}" type="presParOf" srcId="{17051495-7293-42CE-8CB3-7A6561F8C874}" destId="{F909B5AC-AC54-4EEF-9E67-DCDA2D0623EF}" srcOrd="9" destOrd="0" presId="urn:microsoft.com/office/officeart/2005/8/layout/chevron1"/>
    <dgm:cxn modelId="{8D781A23-384F-491F-B584-7DBFB463D233}" type="presParOf" srcId="{17051495-7293-42CE-8CB3-7A6561F8C874}" destId="{AB298771-B440-4617-A798-9FE24DDEF63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23357-EED6-4818-89E1-1B1C6B830DF6}">
      <dgm:prSet phldrT="[Текст]" custT="1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uk-UA" sz="3600" b="1" dirty="0">
              <a:solidFill>
                <a:srgbClr val="FF0000"/>
              </a:solidFill>
            </a:rPr>
            <a:t>1</a:t>
          </a:r>
          <a:endParaRPr lang="ru-RU" sz="3600" b="1" dirty="0">
            <a:solidFill>
              <a:srgbClr val="FF0000"/>
            </a:solidFill>
          </a:endParaRPr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 custT="1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sz="3600" b="1" dirty="0">
              <a:solidFill>
                <a:srgbClr val="FF0000"/>
              </a:solidFill>
            </a:rPr>
            <a:t>2</a:t>
          </a:r>
          <a:endParaRPr lang="ru-RU" sz="3600" b="1" dirty="0">
            <a:solidFill>
              <a:srgbClr val="FF0000"/>
            </a:solidFill>
          </a:endParaRPr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r>
            <a:rPr lang="uk-UA" sz="1800" b="1" dirty="0">
              <a:latin typeface="Times New Roman" pitchFamily="18" charset="0"/>
              <a:cs typeface="Times New Roman" pitchFamily="18" charset="0"/>
            </a:rPr>
            <a:t>Будь-які соціальні зміни  пов'язані  з функціонуванням глобальної економіки залежить від швидких потоків інформації, технологій і капіталу. Це дає сучасному суспільству великі можливості для розвитку, але й породжує нові виклики, що генерують непередбачувані наслідки – економічні, соціальні та екологічні.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3797B866-9B24-4AB9-9C96-7AD91A87CEAF}">
      <dgm:prSet phldrT="[Текст]" custT="1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sz="3600" b="1" dirty="0">
              <a:solidFill>
                <a:srgbClr val="FF0000"/>
              </a:solidFill>
            </a:rPr>
            <a:t>3</a:t>
          </a:r>
          <a:endParaRPr lang="ru-RU" sz="3600" b="1" dirty="0">
            <a:solidFill>
              <a:srgbClr val="FF0000"/>
            </a:solidFill>
          </a:endParaRPr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1B48D378-944A-4302-B3F2-3F87C9115B60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Економічна глобалізація </a:t>
          </a:r>
          <a:r>
            <a:rPr lang="uk-UA" sz="1800" b="1" dirty="0">
              <a:latin typeface="Times New Roman" pitchFamily="18" charset="0"/>
              <a:cs typeface="Times New Roman" pitchFamily="18" charset="0"/>
            </a:rPr>
            <a:t>породжує безробіття у регіонах і нові форми пандемічної бідності. </a:t>
          </a:r>
          <a:r>
            <a:rPr lang="uk-UA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Соціальна глобалізація </a:t>
          </a:r>
          <a:r>
            <a:rPr lang="uk-UA" sz="1800" b="1" dirty="0">
              <a:latin typeface="Times New Roman" pitchFamily="18" charset="0"/>
              <a:cs typeface="Times New Roman" pitchFamily="18" charset="0"/>
            </a:rPr>
            <a:t> – руйнування звичного укладу життя і, як наслідок, трансформацію суспільства. </a:t>
          </a:r>
          <a:r>
            <a:rPr lang="uk-UA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Екологічна глобалізація </a:t>
          </a:r>
          <a:r>
            <a:rPr lang="uk-UA" sz="1800" b="1" dirty="0">
              <a:latin typeface="Times New Roman" pitchFamily="18" charset="0"/>
              <a:cs typeface="Times New Roman" pitchFamily="18" charset="0"/>
            </a:rPr>
            <a:t>викликає самі серйозні загрози. Згідно з прогнозами, світова економіка у 2021 році скоротиться на 3%, що набагато гірше, чим у 2008-2009 рр., а у деяких країнах приведе до рецесії, уповільнення темпів економіки нижче 2,5%.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F074FF8C-7B54-42C5-9A7A-609F11BD04E2}">
      <dgm:prSet custT="1"/>
      <dgm:spPr/>
      <dgm:t>
        <a:bodyPr/>
        <a:lstStyle/>
        <a:p>
          <a:r>
            <a:rPr lang="uk-UA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Події такого рівня генерують зміни в оточуючому середовищі, технологіях, економіці і суспільстві . Сутністю відповіддю на виклик виступає соціальний процес переходу від старих умов до нових, що є для цивілізації критично важливим - це використання креативних технологій.	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457B33-C60D-4204-B429-52C50F92A72B}" type="parTrans" cxnId="{BB5A0D5F-64A2-429E-9BE9-5DDFC01CF788}">
      <dgm:prSet/>
      <dgm:spPr/>
      <dgm:t>
        <a:bodyPr/>
        <a:lstStyle/>
        <a:p>
          <a:endParaRPr lang="ru-RU"/>
        </a:p>
      </dgm:t>
    </dgm:pt>
    <dgm:pt modelId="{B8CC3CE9-A85E-4B2A-9D58-F58F533BACC9}" type="sibTrans" cxnId="{BB5A0D5F-64A2-429E-9BE9-5DDFC01CF788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3" custLinFactNeighborX="-14747" custLinFactNeighborY="8658">
        <dgm:presLayoutVars>
          <dgm:chMax val="1"/>
          <dgm:bulletEnabled val="1"/>
        </dgm:presLayoutVars>
      </dgm:prSet>
      <dgm:spPr/>
    </dgm:pt>
    <dgm:pt modelId="{66FCE47B-9B9B-4A0D-9737-7E170D20E896}" type="pres">
      <dgm:prSet presAssocID="{03523357-EED6-4818-89E1-1B1C6B830DF6}" presName="descendantText" presStyleLbl="alignAcc1" presStyleIdx="0" presStyleCnt="3" custLinFactNeighborX="11334" custLinFactNeighborY="13320">
        <dgm:presLayoutVars>
          <dgm:bulletEnabled val="1"/>
        </dgm:presLayoutVars>
      </dgm:prSet>
      <dgm:spPr/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17" custLinFactNeighborY="10865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ScaleY="157475" custLinFactNeighborX="-1573" custLinFactNeighborY="29008">
        <dgm:presLayoutVars>
          <dgm:bulletEnabled val="1"/>
        </dgm:presLayoutVars>
      </dgm:prSet>
      <dgm:spPr/>
    </dgm:pt>
  </dgm:ptLst>
  <dgm:cxnLst>
    <dgm:cxn modelId="{2DB63E0A-733A-4069-A177-1FB76032906A}" type="presOf" srcId="{03523357-EED6-4818-89E1-1B1C6B830DF6}" destId="{ACAD0818-750D-4FF3-929E-39077E4CD1E1}" srcOrd="0" destOrd="0" presId="urn:microsoft.com/office/officeart/2005/8/layout/chevron2"/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BB5A0D5F-64A2-429E-9BE9-5DDFC01CF788}" srcId="{03523357-EED6-4818-89E1-1B1C6B830DF6}" destId="{F074FF8C-7B54-42C5-9A7A-609F11BD04E2}" srcOrd="0" destOrd="0" parTransId="{A5457B33-C60D-4204-B429-52C50F92A72B}" sibTransId="{B8CC3CE9-A85E-4B2A-9D58-F58F533BACC9}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7C860572-F598-4763-8309-AD65D3B3A835}" type="presOf" srcId="{4F3C1340-4361-4672-BBAD-8FC310B1B408}" destId="{BE8FDF56-968F-4677-909E-6C53D584F1EE}" srcOrd="0" destOrd="0" presId="urn:microsoft.com/office/officeart/2005/8/layout/chevron2"/>
    <dgm:cxn modelId="{6992D556-3776-47B9-ACB5-DC5973443418}" type="presOf" srcId="{9B5E2601-760B-42A0-A32A-18C513D6503E}" destId="{97DC7012-24D3-4184-BF1A-A7FCD1FB9B7D}" srcOrd="0" destOrd="0" presId="urn:microsoft.com/office/officeart/2005/8/layout/chevron2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A2BC1592-F9A8-4C47-8D52-CA05784C77A6}" type="presOf" srcId="{3797B866-9B24-4AB9-9C96-7AD91A87CEAF}" destId="{4101DDAD-F2DD-4470-8E64-00304D371F44}" srcOrd="0" destOrd="0" presId="urn:microsoft.com/office/officeart/2005/8/layout/chevron2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80C9E8B4-53E7-4CAA-9231-C0E1FB445615}" type="presOf" srcId="{1B48D378-944A-4302-B3F2-3F87C9115B60}" destId="{C7712EE7-F9AE-4C32-8714-CCE3F26B3B49}" srcOrd="0" destOrd="0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FF6BD7EF-8A66-4AA3-817B-14CD51FA05A2}" type="presOf" srcId="{F074FF8C-7B54-42C5-9A7A-609F11BD04E2}" destId="{66FCE47B-9B9B-4A0D-9737-7E170D20E896}" srcOrd="0" destOrd="0" presId="urn:microsoft.com/office/officeart/2005/8/layout/chevron2"/>
    <dgm:cxn modelId="{905947F3-B327-4DFE-A01F-A8B323053BF8}" type="presOf" srcId="{4B165559-BA4F-4B71-A3E2-A426D2C4DF64}" destId="{8866646B-8BE2-44AB-B8E4-E7F3E67ADE82}" srcOrd="0" destOrd="0" presId="urn:microsoft.com/office/officeart/2005/8/layout/chevron2"/>
    <dgm:cxn modelId="{AA867C60-DCAC-4EEB-8462-58C97A8D4549}" type="presParOf" srcId="{97DC7012-24D3-4184-BF1A-A7FCD1FB9B7D}" destId="{DB75A1E5-5DD4-4B7E-AD4E-BD4973B2C057}" srcOrd="0" destOrd="0" presId="urn:microsoft.com/office/officeart/2005/8/layout/chevron2"/>
    <dgm:cxn modelId="{F2BC853E-CA9D-4558-86E3-F7B0935F2096}" type="presParOf" srcId="{DB75A1E5-5DD4-4B7E-AD4E-BD4973B2C057}" destId="{ACAD0818-750D-4FF3-929E-39077E4CD1E1}" srcOrd="0" destOrd="0" presId="urn:microsoft.com/office/officeart/2005/8/layout/chevron2"/>
    <dgm:cxn modelId="{E3486FFD-F6C5-4B1D-88F8-A9C7D7EB9788}" type="presParOf" srcId="{DB75A1E5-5DD4-4B7E-AD4E-BD4973B2C057}" destId="{66FCE47B-9B9B-4A0D-9737-7E170D20E896}" srcOrd="1" destOrd="0" presId="urn:microsoft.com/office/officeart/2005/8/layout/chevron2"/>
    <dgm:cxn modelId="{13C30304-1E9D-4A7B-9752-924E3EAA6728}" type="presParOf" srcId="{97DC7012-24D3-4184-BF1A-A7FCD1FB9B7D}" destId="{03A8C3AB-9A17-4D8B-9842-3B7FBEE308C0}" srcOrd="1" destOrd="0" presId="urn:microsoft.com/office/officeart/2005/8/layout/chevron2"/>
    <dgm:cxn modelId="{304D0779-7A26-4663-867D-D08CA55BC0F0}" type="presParOf" srcId="{97DC7012-24D3-4184-BF1A-A7FCD1FB9B7D}" destId="{A203AE76-E3AD-423E-80A7-DEBE1F005A3A}" srcOrd="2" destOrd="0" presId="urn:microsoft.com/office/officeart/2005/8/layout/chevron2"/>
    <dgm:cxn modelId="{BD5D9C59-E97B-469E-AD26-7DE7AAAC1DC9}" type="presParOf" srcId="{A203AE76-E3AD-423E-80A7-DEBE1F005A3A}" destId="{8866646B-8BE2-44AB-B8E4-E7F3E67ADE82}" srcOrd="0" destOrd="0" presId="urn:microsoft.com/office/officeart/2005/8/layout/chevron2"/>
    <dgm:cxn modelId="{A775542E-C397-4F71-806E-30B25D5F538A}" type="presParOf" srcId="{A203AE76-E3AD-423E-80A7-DEBE1F005A3A}" destId="{BE8FDF56-968F-4677-909E-6C53D584F1EE}" srcOrd="1" destOrd="0" presId="urn:microsoft.com/office/officeart/2005/8/layout/chevron2"/>
    <dgm:cxn modelId="{631C0B98-1C9E-46AC-AA94-F01F14CD4F69}" type="presParOf" srcId="{97DC7012-24D3-4184-BF1A-A7FCD1FB9B7D}" destId="{49F4E6FD-5FFC-49C8-B2E0-E065796BA808}" srcOrd="3" destOrd="0" presId="urn:microsoft.com/office/officeart/2005/8/layout/chevron2"/>
    <dgm:cxn modelId="{D50E60D7-8384-4194-9F96-52D32F519DEA}" type="presParOf" srcId="{97DC7012-24D3-4184-BF1A-A7FCD1FB9B7D}" destId="{4997ABA4-DC6A-4703-A116-26794BE97B18}" srcOrd="4" destOrd="0" presId="urn:microsoft.com/office/officeart/2005/8/layout/chevron2"/>
    <dgm:cxn modelId="{D12A651A-A987-4589-BFC6-4107D062FE40}" type="presParOf" srcId="{4997ABA4-DC6A-4703-A116-26794BE97B18}" destId="{4101DDAD-F2DD-4470-8E64-00304D371F44}" srcOrd="0" destOrd="0" presId="urn:microsoft.com/office/officeart/2005/8/layout/chevron2"/>
    <dgm:cxn modelId="{92F04D06-CFA3-4C0F-8B46-6540AD862A4D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165559-BA4F-4B71-A3E2-A426D2C4DF64}">
      <dgm:prSet phldrT="[Текст]" custT="1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uk-UA" sz="3600" b="1" dirty="0">
              <a:solidFill>
                <a:srgbClr val="FF0000"/>
              </a:solidFill>
            </a:rPr>
            <a:t>2</a:t>
          </a:r>
          <a:endParaRPr lang="ru-RU" sz="3600" b="1" dirty="0">
            <a:solidFill>
              <a:srgbClr val="FF0000"/>
            </a:solidFill>
          </a:endParaRPr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 custT="1"/>
      <dgm:spPr/>
      <dgm:t>
        <a:bodyPr/>
        <a:lstStyle/>
        <a:p>
          <a:r>
            <a:rPr lang="uk-UA" sz="1600" b="1" dirty="0">
              <a:solidFill>
                <a:srgbClr val="FF0000"/>
              </a:solidFill>
            </a:rPr>
            <a:t>З іншої сторони</a:t>
          </a:r>
          <a:r>
            <a:rPr lang="uk-UA" sz="1600" b="1" dirty="0"/>
            <a:t>, розвиток програм оптимізації  і модифікації національної системи охорони здоров'я,відновлення сфери інвестицій, технологій і передових управлінських практик </a:t>
          </a:r>
          <a:r>
            <a:rPr lang="en-US" sz="1600" b="1" dirty="0"/>
            <a:t>Agile-</a:t>
          </a:r>
          <a:r>
            <a:rPr lang="uk-UA" sz="1600" b="1" dirty="0"/>
            <a:t>менеджменту, фінансування базової інфраструктури; </a:t>
          </a:r>
          <a:endParaRPr lang="ru-RU" sz="1600" b="1" dirty="0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3797B866-9B24-4AB9-9C96-7AD91A87CEAF}">
      <dgm:prSet phldrT="[Текст]" custT="1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uk-UA" sz="3600" b="1" dirty="0">
              <a:solidFill>
                <a:srgbClr val="FF0000"/>
              </a:solidFill>
            </a:rPr>
            <a:t>3</a:t>
          </a:r>
          <a:endParaRPr lang="ru-RU" sz="3600" b="1" dirty="0">
            <a:solidFill>
              <a:srgbClr val="FF0000"/>
            </a:solidFill>
          </a:endParaRPr>
        </a:p>
      </dgm:t>
    </dgm:pt>
    <dgm:pt modelId="{6E85A296-F542-48EE-A4DA-7FE04C92CBD8}" type="parTrans" cxnId="{C7DF1A1F-EBAE-47E7-A730-978CCBB17EC4}">
      <dgm:prSet/>
      <dgm:spPr/>
      <dgm:t>
        <a:bodyPr/>
        <a:lstStyle/>
        <a:p>
          <a:endParaRPr lang="ru-RU"/>
        </a:p>
      </dgm:t>
    </dgm:pt>
    <dgm:pt modelId="{E1C9B147-1054-4D34-87D5-9D29DE7294EE}" type="sibTrans" cxnId="{C7DF1A1F-EBAE-47E7-A730-978CCBB17EC4}">
      <dgm:prSet/>
      <dgm:spPr/>
      <dgm:t>
        <a:bodyPr/>
        <a:lstStyle/>
        <a:p>
          <a:endParaRPr lang="ru-RU"/>
        </a:p>
      </dgm:t>
    </dgm:pt>
    <dgm:pt modelId="{1B48D378-944A-4302-B3F2-3F87C9115B60}">
      <dgm:prSet phldrT="[Текст]" custT="1"/>
      <dgm:spPr/>
      <dgm:t>
        <a:bodyPr/>
        <a:lstStyle/>
        <a:p>
          <a:r>
            <a:rPr lang="uk-UA" sz="1600" b="1" dirty="0">
              <a:solidFill>
                <a:srgbClr val="FF0000"/>
              </a:solidFill>
              <a:latin typeface="+mn-lt"/>
              <a:cs typeface="Times New Roman" pitchFamily="18" charset="0"/>
            </a:rPr>
            <a:t>В цілому пандемія  </a:t>
          </a:r>
          <a:r>
            <a:rPr lang="uk-UA" sz="1600" b="1" dirty="0" err="1">
              <a:solidFill>
                <a:srgbClr val="FF0000"/>
              </a:solidFill>
              <a:latin typeface="+mn-lt"/>
              <a:cs typeface="Times New Roman" pitchFamily="18" charset="0"/>
            </a:rPr>
            <a:t>коронавірусу</a:t>
          </a:r>
          <a:r>
            <a:rPr lang="uk-UA" sz="1600" b="1" dirty="0">
              <a:solidFill>
                <a:srgbClr val="FF0000"/>
              </a:solidFill>
              <a:latin typeface="+mn-lt"/>
              <a:cs typeface="Times New Roman" pitchFamily="18" charset="0"/>
            </a:rPr>
            <a:t> </a:t>
          </a:r>
          <a:r>
            <a:rPr lang="uk-UA" sz="1600" b="1" dirty="0">
              <a:latin typeface="+mn-lt"/>
              <a:cs typeface="Times New Roman" pitchFamily="18" charset="0"/>
            </a:rPr>
            <a:t>виступає каталізатором економічного розвитку та швидкого відновлення туристичних маршрутів, використання креативної </a:t>
          </a:r>
          <a:r>
            <a:rPr lang="uk-UA" sz="1600" b="1" dirty="0"/>
            <a:t>цифрової економіки і цифрового менеджменту  як чинників сталого розвитку  туристичного бізнесу </a:t>
          </a:r>
          <a:r>
            <a:rPr lang="uk-UA" sz="1600" b="1" dirty="0">
              <a:latin typeface="+mn-lt"/>
              <a:cs typeface="Times New Roman" pitchFamily="18" charset="0"/>
            </a:rPr>
            <a:t> 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72D27AFC-659D-4C88-BE2A-51358E15711C}" type="parTrans" cxnId="{EADF396E-3B75-42A3-86C4-2FAAF61B2E9A}">
      <dgm:prSet/>
      <dgm:spPr/>
      <dgm:t>
        <a:bodyPr/>
        <a:lstStyle/>
        <a:p>
          <a:endParaRPr lang="ru-RU"/>
        </a:p>
      </dgm:t>
    </dgm:pt>
    <dgm:pt modelId="{C1802927-4934-45DE-AB68-886F03EC9294}" type="sibTrans" cxnId="{EADF396E-3B75-42A3-86C4-2FAAF61B2E9A}">
      <dgm:prSet/>
      <dgm:spPr/>
      <dgm:t>
        <a:bodyPr/>
        <a:lstStyle/>
        <a:p>
          <a:endParaRPr lang="ru-RU"/>
        </a:p>
      </dgm:t>
    </dgm:pt>
    <dgm:pt modelId="{F074FF8C-7B54-42C5-9A7A-609F11BD04E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1</a:t>
          </a:r>
          <a:endParaRPr lang="ru-RU" b="1" dirty="0">
            <a:solidFill>
              <a:srgbClr val="FF0000"/>
            </a:solidFill>
          </a:endParaRPr>
        </a:p>
      </dgm:t>
    </dgm:pt>
    <dgm:pt modelId="{A5457B33-C60D-4204-B429-52C50F92A72B}" type="parTrans" cxnId="{BB5A0D5F-64A2-429E-9BE9-5DDFC01CF788}">
      <dgm:prSet/>
      <dgm:spPr/>
      <dgm:t>
        <a:bodyPr/>
        <a:lstStyle/>
        <a:p>
          <a:endParaRPr lang="ru-RU"/>
        </a:p>
      </dgm:t>
    </dgm:pt>
    <dgm:pt modelId="{B8CC3CE9-A85E-4B2A-9D58-F58F533BACC9}" type="sibTrans" cxnId="{BB5A0D5F-64A2-429E-9BE9-5DDFC01CF788}">
      <dgm:prSet/>
      <dgm:spPr/>
      <dgm:t>
        <a:bodyPr/>
        <a:lstStyle/>
        <a:p>
          <a:endParaRPr lang="ru-RU"/>
        </a:p>
      </dgm:t>
    </dgm:pt>
    <dgm:pt modelId="{B4E020A8-27F4-4FBE-AE29-F6D782972A12}">
      <dgm:prSet custT="1"/>
      <dgm:spPr/>
      <dgm:t>
        <a:bodyPr/>
        <a:lstStyle/>
        <a:p>
          <a:r>
            <a:rPr lang="uk-UA" sz="1600" b="1" dirty="0">
              <a:solidFill>
                <a:srgbClr val="FF0000"/>
              </a:solidFill>
            </a:rPr>
            <a:t>З однієї сторони, </a:t>
          </a:r>
          <a:r>
            <a:rPr lang="uk-UA" sz="1600" b="1" dirty="0"/>
            <a:t>подальше руйнування глобальних ланцюгів постачання, падіння національних економік, падіння індексу контейнерних перевезень, падіння індексу людського та інноваційного розвитку;</a:t>
          </a:r>
          <a:endParaRPr lang="ru-RU" sz="1600" b="1" dirty="0"/>
        </a:p>
      </dgm:t>
    </dgm:pt>
    <dgm:pt modelId="{075B57DA-EBBB-41EE-BDE0-300E73286A61}" type="parTrans" cxnId="{AC952D29-3070-42B3-8C8B-536F7DD2A007}">
      <dgm:prSet/>
      <dgm:spPr/>
      <dgm:t>
        <a:bodyPr/>
        <a:lstStyle/>
        <a:p>
          <a:endParaRPr lang="ru-RU"/>
        </a:p>
      </dgm:t>
    </dgm:pt>
    <dgm:pt modelId="{559C9B4B-D095-410D-ACBF-526C76BE9B9B}" type="sibTrans" cxnId="{AC952D29-3070-42B3-8C8B-536F7DD2A007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</dgm:pt>
    <dgm:pt modelId="{DF9D41EC-30FC-4E63-8776-A4AEE3DA5F09}" type="pres">
      <dgm:prSet presAssocID="{F074FF8C-7B54-42C5-9A7A-609F11BD04E2}" presName="composite" presStyleCnt="0"/>
      <dgm:spPr/>
    </dgm:pt>
    <dgm:pt modelId="{37662B0A-D55E-4D15-BA86-CD5CC85C1D48}" type="pres">
      <dgm:prSet presAssocID="{F074FF8C-7B54-42C5-9A7A-609F11BD04E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BC224A7-8613-409A-B4D7-E3E02AF976EB}" type="pres">
      <dgm:prSet presAssocID="{F074FF8C-7B54-42C5-9A7A-609F11BD04E2}" presName="descendantText" presStyleLbl="alignAcc1" presStyleIdx="0" presStyleCnt="3" custLinFactNeighborX="9605" custLinFactNeighborY="13127">
        <dgm:presLayoutVars>
          <dgm:bulletEnabled val="1"/>
        </dgm:presLayoutVars>
      </dgm:prSet>
      <dgm:spPr/>
    </dgm:pt>
    <dgm:pt modelId="{C26D1770-C0C2-4F96-99F3-F2C5E2C94921}" type="pres">
      <dgm:prSet presAssocID="{B8CC3CE9-A85E-4B2A-9D58-F58F533BACC9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3" custLinFactNeighborX="0" custLinFactNeighborY="93">
        <dgm:presLayoutVars>
          <dgm:chMax val="1"/>
          <dgm:bulletEnabled val="1"/>
        </dgm:presLayoutVars>
      </dgm:prSet>
      <dgm:spPr/>
    </dgm:pt>
    <dgm:pt modelId="{BE8FDF56-968F-4677-909E-6C53D584F1EE}" type="pres">
      <dgm:prSet presAssocID="{4B165559-BA4F-4B71-A3E2-A426D2C4DF64}" presName="descendantText" presStyleLbl="alignAcc1" presStyleIdx="1" presStyleCnt="3" custLinFactNeighborX="-195" custLinFactNeighborY="7012">
        <dgm:presLayoutVars>
          <dgm:bulletEnabled val="1"/>
        </dgm:presLayoutVars>
      </dgm:prSet>
      <dgm:spPr/>
    </dgm:pt>
    <dgm:pt modelId="{49F4E6FD-5FFC-49C8-B2E0-E065796BA808}" type="pres">
      <dgm:prSet presAssocID="{352F7A5A-7D89-4F56-B58F-A850FF1BD419}" presName="sp" presStyleCnt="0"/>
      <dgm:spPr/>
    </dgm:pt>
    <dgm:pt modelId="{4997ABA4-DC6A-4703-A116-26794BE97B18}" type="pres">
      <dgm:prSet presAssocID="{3797B866-9B24-4AB9-9C96-7AD91A87CEAF}" presName="composite" presStyleCnt="0"/>
      <dgm:spPr/>
    </dgm:pt>
    <dgm:pt modelId="{4101DDAD-F2DD-4470-8E64-00304D371F44}" type="pres">
      <dgm:prSet presAssocID="{3797B866-9B24-4AB9-9C96-7AD91A87CEA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7712EE7-F9AE-4C32-8714-CCE3F26B3B49}" type="pres">
      <dgm:prSet presAssocID="{3797B866-9B24-4AB9-9C96-7AD91A87CEAF}" presName="descendantText" presStyleLbl="alignAcc1" presStyleIdx="2" presStyleCnt="3" custLinFactNeighborX="174" custLinFactNeighborY="-6039">
        <dgm:presLayoutVars>
          <dgm:bulletEnabled val="1"/>
        </dgm:presLayoutVars>
      </dgm:prSet>
      <dgm:spPr/>
    </dgm:pt>
  </dgm:ptLst>
  <dgm:cxnLst>
    <dgm:cxn modelId="{7399EB16-12A6-41EF-B683-345A15CC8621}" type="presOf" srcId="{4F3C1340-4361-4672-BBAD-8FC310B1B408}" destId="{BE8FDF56-968F-4677-909E-6C53D584F1EE}" srcOrd="0" destOrd="0" presId="urn:microsoft.com/office/officeart/2005/8/layout/chevron2"/>
    <dgm:cxn modelId="{C7DF1A1F-EBAE-47E7-A730-978CCBB17EC4}" srcId="{9B5E2601-760B-42A0-A32A-18C513D6503E}" destId="{3797B866-9B24-4AB9-9C96-7AD91A87CEAF}" srcOrd="2" destOrd="0" parTransId="{6E85A296-F542-48EE-A4DA-7FE04C92CBD8}" sibTransId="{E1C9B147-1054-4D34-87D5-9D29DE7294EE}"/>
    <dgm:cxn modelId="{AC952D29-3070-42B3-8C8B-536F7DD2A007}" srcId="{F074FF8C-7B54-42C5-9A7A-609F11BD04E2}" destId="{B4E020A8-27F4-4FBE-AE29-F6D782972A12}" srcOrd="0" destOrd="0" parTransId="{075B57DA-EBBB-41EE-BDE0-300E73286A61}" sibTransId="{559C9B4B-D095-410D-ACBF-526C76BE9B9B}"/>
    <dgm:cxn modelId="{BD335E2E-145D-447F-A19B-D382827EBC5F}" type="presOf" srcId="{F074FF8C-7B54-42C5-9A7A-609F11BD04E2}" destId="{37662B0A-D55E-4D15-BA86-CD5CC85C1D48}" srcOrd="0" destOrd="0" presId="urn:microsoft.com/office/officeart/2005/8/layout/chevron2"/>
    <dgm:cxn modelId="{BB5A0D5F-64A2-429E-9BE9-5DDFC01CF788}" srcId="{9B5E2601-760B-42A0-A32A-18C513D6503E}" destId="{F074FF8C-7B54-42C5-9A7A-609F11BD04E2}" srcOrd="0" destOrd="0" parTransId="{A5457B33-C60D-4204-B429-52C50F92A72B}" sibTransId="{B8CC3CE9-A85E-4B2A-9D58-F58F533BACC9}"/>
    <dgm:cxn modelId="{EADF396E-3B75-42A3-86C4-2FAAF61B2E9A}" srcId="{3797B866-9B24-4AB9-9C96-7AD91A87CEAF}" destId="{1B48D378-944A-4302-B3F2-3F87C9115B60}" srcOrd="0" destOrd="0" parTransId="{72D27AFC-659D-4C88-BE2A-51358E15711C}" sibTransId="{C1802927-4934-45DE-AB68-886F03EC9294}"/>
    <dgm:cxn modelId="{73815477-4AD8-491E-89E6-92502F4DF353}" type="presOf" srcId="{B4E020A8-27F4-4FBE-AE29-F6D782972A12}" destId="{4BC224A7-8613-409A-B4D7-E3E02AF976EB}" srcOrd="0" destOrd="0" presId="urn:microsoft.com/office/officeart/2005/8/layout/chevron2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69A29AAB-F95F-4724-B129-28211AC59845}" type="presOf" srcId="{4B165559-BA4F-4B71-A3E2-A426D2C4DF64}" destId="{8866646B-8BE2-44AB-B8E4-E7F3E67ADE82}" srcOrd="0" destOrd="0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7FCAA9EC-2A88-4831-B1AB-6028F8561AF9}" type="presOf" srcId="{9B5E2601-760B-42A0-A32A-18C513D6503E}" destId="{97DC7012-24D3-4184-BF1A-A7FCD1FB9B7D}" srcOrd="0" destOrd="0" presId="urn:microsoft.com/office/officeart/2005/8/layout/chevron2"/>
    <dgm:cxn modelId="{6E8A00F2-E885-48F5-95BA-06BA274DF6CA}" type="presOf" srcId="{1B48D378-944A-4302-B3F2-3F87C9115B60}" destId="{C7712EE7-F9AE-4C32-8714-CCE3F26B3B49}" srcOrd="0" destOrd="0" presId="urn:microsoft.com/office/officeart/2005/8/layout/chevron2"/>
    <dgm:cxn modelId="{6A888CF8-F34E-4303-9972-21AC73CF5AC3}" type="presOf" srcId="{3797B866-9B24-4AB9-9C96-7AD91A87CEAF}" destId="{4101DDAD-F2DD-4470-8E64-00304D371F44}" srcOrd="0" destOrd="0" presId="urn:microsoft.com/office/officeart/2005/8/layout/chevron2"/>
    <dgm:cxn modelId="{B6EF8319-BEF0-4DB1-988B-861450F9BA1E}" type="presParOf" srcId="{97DC7012-24D3-4184-BF1A-A7FCD1FB9B7D}" destId="{DF9D41EC-30FC-4E63-8776-A4AEE3DA5F09}" srcOrd="0" destOrd="0" presId="urn:microsoft.com/office/officeart/2005/8/layout/chevron2"/>
    <dgm:cxn modelId="{FC9A837E-BDB1-4556-BE27-EA7346EBC6A0}" type="presParOf" srcId="{DF9D41EC-30FC-4E63-8776-A4AEE3DA5F09}" destId="{37662B0A-D55E-4D15-BA86-CD5CC85C1D48}" srcOrd="0" destOrd="0" presId="urn:microsoft.com/office/officeart/2005/8/layout/chevron2"/>
    <dgm:cxn modelId="{AF2355E4-25CE-4188-8471-7F5592B01E20}" type="presParOf" srcId="{DF9D41EC-30FC-4E63-8776-A4AEE3DA5F09}" destId="{4BC224A7-8613-409A-B4D7-E3E02AF976EB}" srcOrd="1" destOrd="0" presId="urn:microsoft.com/office/officeart/2005/8/layout/chevron2"/>
    <dgm:cxn modelId="{3834F513-571B-462D-A9A3-FDEBAC1708C9}" type="presParOf" srcId="{97DC7012-24D3-4184-BF1A-A7FCD1FB9B7D}" destId="{C26D1770-C0C2-4F96-99F3-F2C5E2C94921}" srcOrd="1" destOrd="0" presId="urn:microsoft.com/office/officeart/2005/8/layout/chevron2"/>
    <dgm:cxn modelId="{FF8C9686-C5F3-47C3-B992-5B9E73432664}" type="presParOf" srcId="{97DC7012-24D3-4184-BF1A-A7FCD1FB9B7D}" destId="{A203AE76-E3AD-423E-80A7-DEBE1F005A3A}" srcOrd="2" destOrd="0" presId="urn:microsoft.com/office/officeart/2005/8/layout/chevron2"/>
    <dgm:cxn modelId="{6E8B28C7-EE80-40D4-8BFB-A6C25474BEEB}" type="presParOf" srcId="{A203AE76-E3AD-423E-80A7-DEBE1F005A3A}" destId="{8866646B-8BE2-44AB-B8E4-E7F3E67ADE82}" srcOrd="0" destOrd="0" presId="urn:microsoft.com/office/officeart/2005/8/layout/chevron2"/>
    <dgm:cxn modelId="{555E4FCF-CE07-45C7-9CB0-7587651012C5}" type="presParOf" srcId="{A203AE76-E3AD-423E-80A7-DEBE1F005A3A}" destId="{BE8FDF56-968F-4677-909E-6C53D584F1EE}" srcOrd="1" destOrd="0" presId="urn:microsoft.com/office/officeart/2005/8/layout/chevron2"/>
    <dgm:cxn modelId="{6E9DB817-AE43-4DA3-B290-BB5E9549DD5B}" type="presParOf" srcId="{97DC7012-24D3-4184-BF1A-A7FCD1FB9B7D}" destId="{49F4E6FD-5FFC-49C8-B2E0-E065796BA808}" srcOrd="3" destOrd="0" presId="urn:microsoft.com/office/officeart/2005/8/layout/chevron2"/>
    <dgm:cxn modelId="{5E6247D6-5714-4AB6-AE4A-4DEDB2325973}" type="presParOf" srcId="{97DC7012-24D3-4184-BF1A-A7FCD1FB9B7D}" destId="{4997ABA4-DC6A-4703-A116-26794BE97B18}" srcOrd="4" destOrd="0" presId="urn:microsoft.com/office/officeart/2005/8/layout/chevron2"/>
    <dgm:cxn modelId="{682AE1AA-4917-4622-B8E7-D1134F84C46D}" type="presParOf" srcId="{4997ABA4-DC6A-4703-A116-26794BE97B18}" destId="{4101DDAD-F2DD-4470-8E64-00304D371F44}" srcOrd="0" destOrd="0" presId="urn:microsoft.com/office/officeart/2005/8/layout/chevron2"/>
    <dgm:cxn modelId="{3981D568-289E-40C4-9AF9-253236751068}" type="presParOf" srcId="{4997ABA4-DC6A-4703-A116-26794BE97B18}" destId="{C7712EE7-F9AE-4C32-8714-CCE3F26B3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0818-750D-4FF3-929E-39077E4CD1E1}">
      <dsp:nvSpPr>
        <dsp:cNvPr id="0" name=""/>
        <dsp:cNvSpPr/>
      </dsp:nvSpPr>
      <dsp:spPr>
        <a:xfrm rot="5400000">
          <a:off x="-242382" y="387287"/>
          <a:ext cx="1615884" cy="1131119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FF0000"/>
              </a:solidFill>
            </a:rPr>
            <a:t>1</a:t>
          </a:r>
          <a:endParaRPr lang="ru-RU" sz="3600" b="1" kern="1200" dirty="0">
            <a:solidFill>
              <a:srgbClr val="FF0000"/>
            </a:solidFill>
          </a:endParaRPr>
        </a:p>
      </dsp:txBody>
      <dsp:txXfrm rot="-5400000">
        <a:off x="1" y="710465"/>
        <a:ext cx="1131119" cy="484765"/>
      </dsp:txXfrm>
    </dsp:sp>
    <dsp:sp modelId="{66FCE47B-9B9B-4A0D-9737-7E170D20E896}">
      <dsp:nvSpPr>
        <dsp:cNvPr id="0" name=""/>
        <dsp:cNvSpPr/>
      </dsp:nvSpPr>
      <dsp:spPr>
        <a:xfrm rot="5400000">
          <a:off x="4014307" y="-2738210"/>
          <a:ext cx="1050877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i="0" kern="1200" dirty="0" err="1">
              <a:solidFill>
                <a:srgbClr val="002060"/>
              </a:solidFill>
            </a:rPr>
            <a:t>Якісне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зростання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цифровізації</a:t>
          </a:r>
          <a:r>
            <a:rPr lang="ru-RU" sz="1300" b="1" i="0" kern="1200" dirty="0">
              <a:solidFill>
                <a:srgbClr val="002060"/>
              </a:solidFill>
            </a:rPr>
            <a:t>  - </a:t>
          </a:r>
          <a:r>
            <a:rPr lang="ru-RU" sz="1300" b="1" i="0" kern="1200" dirty="0" err="1">
              <a:solidFill>
                <a:srgbClr val="002060"/>
              </a:solidFill>
            </a:rPr>
            <a:t>це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упровадження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комп</a:t>
          </a:r>
          <a:r>
            <a:rPr lang="en-US" sz="1300" b="1" i="0" kern="1200" dirty="0">
              <a:solidFill>
                <a:srgbClr val="002060"/>
              </a:solidFill>
            </a:rPr>
            <a:t>’</a:t>
          </a:r>
          <a:r>
            <a:rPr lang="ru-RU" sz="1300" b="1" i="0" kern="1200" dirty="0" err="1">
              <a:solidFill>
                <a:srgbClr val="002060"/>
              </a:solidFill>
            </a:rPr>
            <a:t>ютерних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технологій</a:t>
          </a:r>
          <a:r>
            <a:rPr lang="ru-RU" sz="1300" b="1" i="0" kern="1200" dirty="0">
              <a:solidFill>
                <a:srgbClr val="002060"/>
              </a:solidFill>
            </a:rPr>
            <a:t> у </a:t>
          </a:r>
          <a:r>
            <a:rPr lang="ru-RU" sz="1300" b="1" i="0" kern="1200" dirty="0" err="1">
              <a:solidFill>
                <a:srgbClr val="002060"/>
              </a:solidFill>
            </a:rPr>
            <a:t>всі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сфери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життя</a:t>
          </a:r>
          <a:r>
            <a:rPr lang="ru-RU" sz="1300" b="1" i="0" kern="1200" dirty="0">
              <a:solidFill>
                <a:srgbClr val="002060"/>
              </a:solidFill>
            </a:rPr>
            <a:t>: </a:t>
          </a:r>
          <a:r>
            <a:rPr lang="ru-RU" sz="1300" b="1" i="0" kern="1200" dirty="0" err="1">
              <a:solidFill>
                <a:srgbClr val="002060"/>
              </a:solidFill>
            </a:rPr>
            <a:t>промисловість</a:t>
          </a:r>
          <a:r>
            <a:rPr lang="ru-RU" sz="1300" b="1" i="0" kern="1200" dirty="0">
              <a:solidFill>
                <a:srgbClr val="002060"/>
              </a:solidFill>
            </a:rPr>
            <a:t> переходить на </a:t>
          </a:r>
          <a:r>
            <a:rPr lang="ru-RU" sz="1300" b="1" i="0" kern="1200" dirty="0" err="1">
              <a:solidFill>
                <a:srgbClr val="002060"/>
              </a:solidFill>
            </a:rPr>
            <a:t>автомати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зовані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системи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виробництва</a:t>
          </a:r>
          <a:r>
            <a:rPr lang="ru-RU" sz="1300" b="1" i="0" kern="1200" dirty="0">
              <a:solidFill>
                <a:srgbClr val="002060"/>
              </a:solidFill>
            </a:rPr>
            <a:t>; держава </a:t>
          </a:r>
          <a:r>
            <a:rPr lang="ru-RU" sz="1300" b="1" i="0" kern="1200" dirty="0" err="1">
              <a:solidFill>
                <a:srgbClr val="002060"/>
              </a:solidFill>
            </a:rPr>
            <a:t>здійснює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послуги</a:t>
          </a:r>
          <a:r>
            <a:rPr lang="ru-RU" sz="1300" b="1" i="0" kern="1200" dirty="0">
              <a:solidFill>
                <a:srgbClr val="002060"/>
              </a:solidFill>
            </a:rPr>
            <a:t> в </a:t>
          </a:r>
          <a:r>
            <a:rPr lang="ru-RU" sz="1300" b="1" i="0" kern="1200" dirty="0" err="1">
              <a:solidFill>
                <a:srgbClr val="002060"/>
              </a:solidFill>
            </a:rPr>
            <a:t>режимі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он-лайн</a:t>
          </a:r>
          <a:r>
            <a:rPr lang="ru-RU" sz="1300" b="1" i="0" kern="1200" dirty="0">
              <a:solidFill>
                <a:srgbClr val="002060"/>
              </a:solidFill>
            </a:rPr>
            <a:t> (</a:t>
          </a:r>
          <a:r>
            <a:rPr lang="ru-RU" sz="1300" b="1" i="0" kern="1200" dirty="0" err="1">
              <a:solidFill>
                <a:srgbClr val="002060"/>
              </a:solidFill>
            </a:rPr>
            <a:t>електронний</a:t>
          </a:r>
          <a:r>
            <a:rPr lang="ru-RU" sz="1300" b="1" i="0" kern="1200" dirty="0">
              <a:solidFill>
                <a:srgbClr val="002060"/>
              </a:solidFill>
            </a:rPr>
            <a:t> уряд);  </a:t>
          </a:r>
          <a:r>
            <a:rPr lang="ru-RU" sz="1300" b="1" i="0" kern="1200" dirty="0" err="1">
              <a:solidFill>
                <a:srgbClr val="002060"/>
              </a:solidFill>
            </a:rPr>
            <a:t>роботизація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проникає</a:t>
          </a:r>
          <a:r>
            <a:rPr lang="ru-RU" sz="1300" b="1" i="0" kern="1200" dirty="0">
              <a:solidFill>
                <a:srgbClr val="002060"/>
              </a:solidFill>
            </a:rPr>
            <a:t> у сферу </a:t>
          </a:r>
          <a:r>
            <a:rPr lang="ru-RU" sz="1300" b="1" i="0" kern="1200" dirty="0" err="1">
              <a:solidFill>
                <a:srgbClr val="002060"/>
              </a:solidFill>
            </a:rPr>
            <a:t>послуг</a:t>
          </a:r>
          <a:r>
            <a:rPr lang="ru-RU" sz="1300" b="1" i="0" kern="1200" dirty="0">
              <a:solidFill>
                <a:srgbClr val="002060"/>
              </a:solidFill>
            </a:rPr>
            <a:t>; транспорт </a:t>
          </a:r>
          <a:r>
            <a:rPr lang="ru-RU" sz="1300" b="1" i="0" kern="1200" dirty="0" err="1">
              <a:solidFill>
                <a:srgbClr val="002060"/>
              </a:solidFill>
            </a:rPr>
            <a:t>готується</a:t>
          </a:r>
          <a:r>
            <a:rPr lang="ru-RU" sz="1300" b="1" i="0" kern="1200" dirty="0">
              <a:solidFill>
                <a:srgbClr val="002060"/>
              </a:solidFill>
            </a:rPr>
            <a:t> до автономного </a:t>
          </a:r>
          <a:r>
            <a:rPr lang="ru-RU" sz="1300" b="1" i="0" kern="1200" dirty="0" err="1">
              <a:solidFill>
                <a:srgbClr val="002060"/>
              </a:solidFill>
            </a:rPr>
            <a:t>водіння</a:t>
          </a:r>
          <a:r>
            <a:rPr lang="ru-RU" sz="1300" b="1" i="0" kern="1200" dirty="0">
              <a:solidFill>
                <a:srgbClr val="002060"/>
              </a:solidFill>
            </a:rPr>
            <a:t> без </a:t>
          </a:r>
          <a:r>
            <a:rPr lang="ru-RU" sz="1300" b="1" i="0" kern="1200" dirty="0" err="1">
              <a:solidFill>
                <a:srgbClr val="002060"/>
              </a:solidFill>
            </a:rPr>
            <a:t>водіїв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і</a:t>
          </a:r>
          <a:r>
            <a:rPr lang="ru-RU" sz="1300" b="1" i="0" kern="1200" dirty="0">
              <a:solidFill>
                <a:srgbClr val="002060"/>
              </a:solidFill>
            </a:rPr>
            <a:t> </a:t>
          </a:r>
          <a:r>
            <a:rPr lang="ru-RU" sz="1300" b="1" i="0" kern="1200" dirty="0" err="1">
              <a:solidFill>
                <a:srgbClr val="002060"/>
              </a:solidFill>
            </a:rPr>
            <a:t>машиністів</a:t>
          </a:r>
          <a:endParaRPr lang="ru-RU" sz="1300" kern="1200" dirty="0">
            <a:solidFill>
              <a:srgbClr val="002060"/>
            </a:solidFill>
          </a:endParaRPr>
        </a:p>
      </dsp:txBody>
      <dsp:txXfrm rot="-5400000">
        <a:off x="1131119" y="196278"/>
        <a:ext cx="6765954" cy="948277"/>
      </dsp:txXfrm>
    </dsp:sp>
    <dsp:sp modelId="{8866646B-8BE2-44AB-B8E4-E7F3E67ADE82}">
      <dsp:nvSpPr>
        <dsp:cNvPr id="0" name=""/>
        <dsp:cNvSpPr/>
      </dsp:nvSpPr>
      <dsp:spPr>
        <a:xfrm rot="5400000">
          <a:off x="-242382" y="1669640"/>
          <a:ext cx="1615884" cy="1131119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FF0000"/>
              </a:solidFill>
            </a:rPr>
            <a:t>2</a:t>
          </a:r>
          <a:endParaRPr lang="ru-RU" sz="3600" b="1" kern="1200" dirty="0">
            <a:solidFill>
              <a:srgbClr val="FF0000"/>
            </a:solidFill>
          </a:endParaRPr>
        </a:p>
      </dsp:txBody>
      <dsp:txXfrm rot="-5400000">
        <a:off x="1" y="1992818"/>
        <a:ext cx="1131119" cy="484765"/>
      </dsp:txXfrm>
    </dsp:sp>
    <dsp:sp modelId="{BE8FDF56-968F-4677-909E-6C53D584F1EE}">
      <dsp:nvSpPr>
        <dsp:cNvPr id="0" name=""/>
        <dsp:cNvSpPr/>
      </dsp:nvSpPr>
      <dsp:spPr>
        <a:xfrm rot="5400000">
          <a:off x="4001290" y="-1382558"/>
          <a:ext cx="1050324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/>
            <a:t>Штучний інтелект і квантові технології повинні забезпечити процвітання, захистити безпеку, укріпити цінності цифрових мереж, </a:t>
          </a:r>
          <a:r>
            <a:rPr lang="uk-UA" sz="1400" b="1" kern="1200" dirty="0" err="1"/>
            <a:t>цифровізація</a:t>
          </a:r>
          <a:r>
            <a:rPr lang="uk-UA" sz="1400" b="1" kern="1200" dirty="0"/>
            <a:t> повинна розповсюджуватися, а держава захищати споживачів</a:t>
          </a:r>
          <a:endParaRPr lang="ru-RU" sz="1400" b="1" kern="1200" dirty="0"/>
        </a:p>
      </dsp:txBody>
      <dsp:txXfrm rot="-5400000">
        <a:off x="1117826" y="1552179"/>
        <a:ext cx="6765981" cy="947778"/>
      </dsp:txXfrm>
    </dsp:sp>
    <dsp:sp modelId="{4101DDAD-F2DD-4470-8E64-00304D371F44}">
      <dsp:nvSpPr>
        <dsp:cNvPr id="0" name=""/>
        <dsp:cNvSpPr/>
      </dsp:nvSpPr>
      <dsp:spPr>
        <a:xfrm rot="5400000">
          <a:off x="-242382" y="3091896"/>
          <a:ext cx="1615884" cy="1131119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FF0000"/>
              </a:solidFill>
            </a:rPr>
            <a:t>3</a:t>
          </a:r>
          <a:endParaRPr lang="ru-RU" sz="3600" b="1" kern="1200" dirty="0">
            <a:solidFill>
              <a:srgbClr val="FF0000"/>
            </a:solidFill>
          </a:endParaRPr>
        </a:p>
      </dsp:txBody>
      <dsp:txXfrm rot="-5400000">
        <a:off x="1" y="3415074"/>
        <a:ext cx="1131119" cy="484765"/>
      </dsp:txXfrm>
    </dsp:sp>
    <dsp:sp modelId="{C7712EE7-F9AE-4C32-8714-CCE3F26B3B49}">
      <dsp:nvSpPr>
        <dsp:cNvPr id="0" name=""/>
        <dsp:cNvSpPr/>
      </dsp:nvSpPr>
      <dsp:spPr>
        <a:xfrm rot="5400000">
          <a:off x="4002381" y="-25958"/>
          <a:ext cx="1050324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0" kern="1200" dirty="0" err="1">
              <a:solidFill>
                <a:srgbClr val="FF0000"/>
              </a:solidFill>
            </a:rPr>
            <a:t>Цифрова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економіка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створює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якісно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нові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можливості</a:t>
          </a:r>
          <a:r>
            <a:rPr lang="ru-RU" sz="1600" b="1" i="0" kern="1200" dirty="0">
              <a:solidFill>
                <a:srgbClr val="FF0000"/>
              </a:solidFill>
            </a:rPr>
            <a:t> для </a:t>
          </a:r>
          <a:r>
            <a:rPr lang="ru-RU" sz="1600" b="1" i="0" kern="1200" dirty="0" err="1">
              <a:solidFill>
                <a:srgbClr val="FF0000"/>
              </a:solidFill>
            </a:rPr>
            <a:t>розвитку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економіки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і</a:t>
          </a:r>
          <a:r>
            <a:rPr lang="ru-RU" sz="1600" b="1" i="0" kern="1200" dirty="0">
              <a:solidFill>
                <a:srgbClr val="FF0000"/>
              </a:solidFill>
            </a:rPr>
            <a:t>  </a:t>
          </a:r>
          <a:r>
            <a:rPr lang="ru-RU" sz="1600" b="1" i="0" kern="1200" dirty="0" err="1">
              <a:solidFill>
                <a:srgbClr val="FF0000"/>
              </a:solidFill>
            </a:rPr>
            <a:t>виходу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з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кризи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коронавірсу</a:t>
          </a:r>
          <a:r>
            <a:rPr lang="ru-RU" sz="1600" b="1" i="0" kern="1200" dirty="0">
              <a:solidFill>
                <a:srgbClr val="FF0000"/>
              </a:solidFill>
            </a:rPr>
            <a:t>,  </a:t>
          </a:r>
          <a:r>
            <a:rPr lang="ru-RU" sz="1600" b="1" i="0" kern="1200" dirty="0" err="1">
              <a:solidFill>
                <a:srgbClr val="FF0000"/>
              </a:solidFill>
            </a:rPr>
            <a:t>але</a:t>
          </a:r>
          <a:r>
            <a:rPr lang="ru-RU" sz="1600" b="1" i="0" kern="1200" dirty="0">
              <a:solidFill>
                <a:srgbClr val="FF0000"/>
              </a:solidFill>
            </a:rPr>
            <a:t> «</a:t>
          </a:r>
          <a:r>
            <a:rPr lang="ru-RU" sz="1600" b="1" i="0" kern="1200" dirty="0" err="1">
              <a:solidFill>
                <a:srgbClr val="FF0000"/>
              </a:solidFill>
            </a:rPr>
            <a:t>цифрова</a:t>
          </a:r>
          <a:r>
            <a:rPr lang="ru-RU" sz="1600" b="1" i="0" kern="1200" dirty="0">
              <a:solidFill>
                <a:srgbClr val="FF0000"/>
              </a:solidFill>
            </a:rPr>
            <a:t> рука ринку» не повинна </a:t>
          </a:r>
          <a:r>
            <a:rPr lang="ru-RU" sz="1600" b="1" i="0" kern="1200" dirty="0" err="1">
              <a:solidFill>
                <a:srgbClr val="FF0000"/>
              </a:solidFill>
            </a:rPr>
            <a:t>підміняти</a:t>
          </a:r>
          <a:r>
            <a:rPr lang="ru-RU" sz="1600" b="1" i="0" kern="1200" dirty="0">
              <a:solidFill>
                <a:srgbClr val="FF0000"/>
              </a:solidFill>
            </a:rPr>
            <a:t> собою «</a:t>
          </a:r>
          <a:r>
            <a:rPr lang="ru-RU" sz="1600" b="1" i="0" kern="1200" dirty="0" err="1">
              <a:solidFill>
                <a:srgbClr val="FF0000"/>
              </a:solidFill>
            </a:rPr>
            <a:t>невидиму</a:t>
          </a:r>
          <a:r>
            <a:rPr lang="ru-RU" sz="1600" b="1" i="0" kern="1200" dirty="0">
              <a:solidFill>
                <a:srgbClr val="FF0000"/>
              </a:solidFill>
            </a:rPr>
            <a:t> руку ринку» : </a:t>
          </a:r>
          <a:r>
            <a:rPr lang="ru-RU" sz="1600" b="1" i="0" kern="1200" dirty="0" err="1">
              <a:solidFill>
                <a:srgbClr val="FF0000"/>
              </a:solidFill>
            </a:rPr>
            <a:t>закони</a:t>
          </a:r>
          <a:r>
            <a:rPr lang="ru-RU" sz="1600" b="1" i="0" kern="1200" dirty="0">
              <a:solidFill>
                <a:srgbClr val="FF0000"/>
              </a:solidFill>
            </a:rPr>
            <a:t> </a:t>
          </a:r>
          <a:r>
            <a:rPr lang="ru-RU" sz="1600" b="1" i="0" kern="1200" dirty="0" err="1">
              <a:solidFill>
                <a:srgbClr val="FF0000"/>
              </a:solidFill>
            </a:rPr>
            <a:t>змінюються</a:t>
          </a:r>
          <a:r>
            <a:rPr lang="ru-RU" sz="1600" b="1" i="0" kern="1200" dirty="0">
              <a:solidFill>
                <a:srgbClr val="FF0000"/>
              </a:solidFill>
            </a:rPr>
            <a:t> на наших очах</a:t>
          </a:r>
          <a:endParaRPr lang="ru-RU" sz="1600" b="1" kern="1200" dirty="0">
            <a:solidFill>
              <a:srgbClr val="FF0000"/>
            </a:solidFill>
          </a:endParaRPr>
        </a:p>
      </dsp:txBody>
      <dsp:txXfrm rot="-5400000">
        <a:off x="1118917" y="2908779"/>
        <a:ext cx="6765981" cy="947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08ECE-D34C-4C31-B10F-9E689132FC38}">
      <dsp:nvSpPr>
        <dsp:cNvPr id="0" name=""/>
        <dsp:cNvSpPr/>
      </dsp:nvSpPr>
      <dsp:spPr>
        <a:xfrm rot="10800000">
          <a:off x="1598099" y="177290"/>
          <a:ext cx="5385367" cy="104516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Цифровий добробут </a:t>
          </a:r>
          <a:r>
            <a:rPr lang="uk-UA" sz="1400" b="1" kern="1200" dirty="0"/>
            <a:t>– це  вивчення таких методів роботи, що сприяють максимізації прибутку та економічного зростання туристичної галузі </a:t>
          </a:r>
          <a:endParaRPr lang="ru-RU" sz="1400" b="1" kern="1200" dirty="0"/>
        </a:p>
      </dsp:txBody>
      <dsp:txXfrm rot="10800000">
        <a:off x="1859390" y="177290"/>
        <a:ext cx="5124076" cy="1045166"/>
      </dsp:txXfrm>
    </dsp:sp>
    <dsp:sp modelId="{2609E070-D7C9-4E46-94E3-D5CA94760E4D}">
      <dsp:nvSpPr>
        <dsp:cNvPr id="0" name=""/>
        <dsp:cNvSpPr/>
      </dsp:nvSpPr>
      <dsp:spPr>
        <a:xfrm>
          <a:off x="1095173" y="929"/>
          <a:ext cx="1045166" cy="104516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DC3B3-D96A-44EF-B1C8-A8157CD9A022}">
      <dsp:nvSpPr>
        <dsp:cNvPr id="0" name=""/>
        <dsp:cNvSpPr/>
      </dsp:nvSpPr>
      <dsp:spPr>
        <a:xfrm rot="10800000">
          <a:off x="1608762" y="1387956"/>
          <a:ext cx="5385367" cy="104516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Цифровий комфорт  - </a:t>
          </a:r>
          <a:r>
            <a:rPr lang="uk-UA" sz="1400" b="1" kern="1200" dirty="0"/>
            <a:t>це досягнення надійних, довгострокових і взаємовигідних відносин з клієнтами, які принесуть добробут і </a:t>
          </a:r>
          <a:r>
            <a:rPr lang="uk-UA" sz="1400" b="1" kern="1200" dirty="0" err="1"/>
            <a:t>гаромонію</a:t>
          </a:r>
          <a:r>
            <a:rPr lang="uk-UA" sz="1400" b="1" kern="1200" dirty="0"/>
            <a:t>  </a:t>
          </a:r>
          <a:endParaRPr lang="ru-RU" sz="1400" b="1" kern="1200" dirty="0"/>
        </a:p>
      </dsp:txBody>
      <dsp:txXfrm rot="10800000">
        <a:off x="1870053" y="1387956"/>
        <a:ext cx="5124076" cy="1045166"/>
      </dsp:txXfrm>
    </dsp:sp>
    <dsp:sp modelId="{2C132B52-2281-400C-96D3-C1E020A67CA5}">
      <dsp:nvSpPr>
        <dsp:cNvPr id="0" name=""/>
        <dsp:cNvSpPr/>
      </dsp:nvSpPr>
      <dsp:spPr>
        <a:xfrm>
          <a:off x="1095173" y="1358085"/>
          <a:ext cx="1045166" cy="104516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FF3D5-7356-48E4-AD73-1DEECCCA8729}">
      <dsp:nvSpPr>
        <dsp:cNvPr id="0" name=""/>
        <dsp:cNvSpPr/>
      </dsp:nvSpPr>
      <dsp:spPr>
        <a:xfrm rot="10800000">
          <a:off x="1135039" y="2671293"/>
          <a:ext cx="6099790" cy="104516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8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Цифрове середовище  </a:t>
          </a:r>
          <a:r>
            <a:rPr lang="uk-UA" sz="1200" b="1" kern="1200" dirty="0"/>
            <a:t>націлене на підвищення якості життя населення і конкурентоспроможності туристичного бізнесу через посередництво прогресивного розвитку цифрової екосистеми</a:t>
          </a:r>
          <a:endParaRPr lang="ru-RU" sz="1200" b="1" kern="1200" dirty="0"/>
        </a:p>
      </dsp:txBody>
      <dsp:txXfrm rot="10800000">
        <a:off x="1396330" y="2671293"/>
        <a:ext cx="5838499" cy="1045166"/>
      </dsp:txXfrm>
    </dsp:sp>
    <dsp:sp modelId="{AD8E5233-7821-4BBD-B6F1-DB167C90D610}">
      <dsp:nvSpPr>
        <dsp:cNvPr id="0" name=""/>
        <dsp:cNvSpPr/>
      </dsp:nvSpPr>
      <dsp:spPr>
        <a:xfrm>
          <a:off x="702977" y="2671293"/>
          <a:ext cx="1045166" cy="104516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B4202-27DF-43D3-B1B3-501E0C13C1AA}">
      <dsp:nvSpPr>
        <dsp:cNvPr id="0" name=""/>
        <dsp:cNvSpPr/>
      </dsp:nvSpPr>
      <dsp:spPr>
        <a:xfrm rot="10800000">
          <a:off x="1696652" y="4027373"/>
          <a:ext cx="5385367" cy="104516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8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Цифрові технології </a:t>
          </a:r>
          <a:r>
            <a:rPr lang="uk-UA" sz="1600" b="1" kern="1200" dirty="0"/>
            <a:t>повинні слугувати на благо соціуму, а </a:t>
          </a:r>
          <a:r>
            <a:rPr lang="uk-UA" sz="1600" b="1" kern="1200" dirty="0" err="1"/>
            <a:t>цифровізація</a:t>
          </a:r>
          <a:r>
            <a:rPr lang="uk-UA" sz="1600" b="1" kern="1200" dirty="0"/>
            <a:t> покращувати добробут</a:t>
          </a:r>
          <a:endParaRPr lang="ru-RU" sz="1600" b="1" kern="1200" dirty="0"/>
        </a:p>
      </dsp:txBody>
      <dsp:txXfrm rot="10800000">
        <a:off x="1957943" y="4027373"/>
        <a:ext cx="5124076" cy="1045166"/>
      </dsp:txXfrm>
    </dsp:sp>
    <dsp:sp modelId="{60ADC035-6C03-4224-81E1-79F35B20A6B4}">
      <dsp:nvSpPr>
        <dsp:cNvPr id="0" name=""/>
        <dsp:cNvSpPr/>
      </dsp:nvSpPr>
      <dsp:spPr>
        <a:xfrm>
          <a:off x="1095173" y="4072399"/>
          <a:ext cx="1045166" cy="104516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6DD3F-C638-471F-89F7-A15A877E0E9B}">
      <dsp:nvSpPr>
        <dsp:cNvPr id="0" name=""/>
        <dsp:cNvSpPr/>
      </dsp:nvSpPr>
      <dsp:spPr>
        <a:xfrm>
          <a:off x="0" y="1009652"/>
          <a:ext cx="2700022" cy="2226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Безпека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Добробут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Споживання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Сервісна модель держави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 err="1"/>
            <a:t>Екслюзивний</a:t>
          </a:r>
          <a:r>
            <a:rPr lang="uk-UA" sz="1600" b="1" kern="1200" dirty="0"/>
            <a:t> розвиток</a:t>
          </a:r>
          <a:endParaRPr lang="ru-RU" sz="1600" b="1" kern="1200" dirty="0"/>
        </a:p>
      </dsp:txBody>
      <dsp:txXfrm>
        <a:off x="51248" y="1060900"/>
        <a:ext cx="2597526" cy="1647253"/>
      </dsp:txXfrm>
    </dsp:sp>
    <dsp:sp modelId="{555AC0EA-10B9-467E-8C2B-FE0F5D6B8936}">
      <dsp:nvSpPr>
        <dsp:cNvPr id="0" name=""/>
        <dsp:cNvSpPr/>
      </dsp:nvSpPr>
      <dsp:spPr>
        <a:xfrm>
          <a:off x="2026550" y="1733785"/>
          <a:ext cx="3180277" cy="3180277"/>
        </a:xfrm>
        <a:prstGeom prst="leftCircularArrow">
          <a:avLst>
            <a:gd name="adj1" fmla="val 3749"/>
            <a:gd name="adj2" fmla="val 467887"/>
            <a:gd name="adj3" fmla="val 2719534"/>
            <a:gd name="adj4" fmla="val 9500625"/>
            <a:gd name="adj5" fmla="val 437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47260-D79D-41DE-B113-035F9A502F9E}">
      <dsp:nvSpPr>
        <dsp:cNvPr id="0" name=""/>
        <dsp:cNvSpPr/>
      </dsp:nvSpPr>
      <dsp:spPr>
        <a:xfrm>
          <a:off x="1058814" y="2908674"/>
          <a:ext cx="2400020" cy="95440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Технологічні</a:t>
          </a:r>
          <a:endParaRPr lang="ru-RU" sz="2400" kern="1200" dirty="0"/>
        </a:p>
      </dsp:txBody>
      <dsp:txXfrm>
        <a:off x="1086768" y="2936628"/>
        <a:ext cx="2344112" cy="898500"/>
      </dsp:txXfrm>
    </dsp:sp>
    <dsp:sp modelId="{22C86BB3-C542-418F-8B8D-41E7D9A841DB}">
      <dsp:nvSpPr>
        <dsp:cNvPr id="0" name=""/>
        <dsp:cNvSpPr/>
      </dsp:nvSpPr>
      <dsp:spPr>
        <a:xfrm>
          <a:off x="3709974" y="1509714"/>
          <a:ext cx="3300750" cy="2226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Адаптація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Комунікація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Прозорість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Комфорт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Освіта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Інтелект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/>
        </a:p>
      </dsp:txBody>
      <dsp:txXfrm>
        <a:off x="3761222" y="2038167"/>
        <a:ext cx="3198254" cy="1647253"/>
      </dsp:txXfrm>
    </dsp:sp>
    <dsp:sp modelId="{189F29E2-B3C1-433E-A8D7-9CB0413DE646}">
      <dsp:nvSpPr>
        <dsp:cNvPr id="0" name=""/>
        <dsp:cNvSpPr/>
      </dsp:nvSpPr>
      <dsp:spPr>
        <a:xfrm>
          <a:off x="5661150" y="-284398"/>
          <a:ext cx="2716294" cy="2716294"/>
        </a:xfrm>
        <a:prstGeom prst="circularArrow">
          <a:avLst>
            <a:gd name="adj1" fmla="val 4389"/>
            <a:gd name="adj2" fmla="val 556386"/>
            <a:gd name="adj3" fmla="val 20117776"/>
            <a:gd name="adj4" fmla="val 13425184"/>
            <a:gd name="adj5" fmla="val 51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4AB77-6723-47E7-970D-53AAA272216A}">
      <dsp:nvSpPr>
        <dsp:cNvPr id="0" name=""/>
        <dsp:cNvSpPr/>
      </dsp:nvSpPr>
      <dsp:spPr>
        <a:xfrm>
          <a:off x="4931549" y="223833"/>
          <a:ext cx="2400020" cy="95440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Антропологічні</a:t>
          </a:r>
          <a:endParaRPr lang="ru-RU" sz="2400" kern="1200" dirty="0"/>
        </a:p>
      </dsp:txBody>
      <dsp:txXfrm>
        <a:off x="4959503" y="251787"/>
        <a:ext cx="2344112" cy="898500"/>
      </dsp:txXfrm>
    </dsp:sp>
    <dsp:sp modelId="{1FB85ADD-47D1-4DFD-B9CA-4DF401EC2524}">
      <dsp:nvSpPr>
        <dsp:cNvPr id="0" name=""/>
        <dsp:cNvSpPr/>
      </dsp:nvSpPr>
      <dsp:spPr>
        <a:xfrm>
          <a:off x="7138985" y="1223952"/>
          <a:ext cx="2700022" cy="2226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Алгоритмічна культура і мислення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Творчість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Креативність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Швидкість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Стійкість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Гнучкість</a:t>
          </a:r>
          <a:endParaRPr lang="ru-RU" sz="1600" b="1" kern="1200" dirty="0"/>
        </a:p>
      </dsp:txBody>
      <dsp:txXfrm>
        <a:off x="7190233" y="1275200"/>
        <a:ext cx="2597526" cy="1647253"/>
      </dsp:txXfrm>
    </dsp:sp>
    <dsp:sp modelId="{E7C62946-8B4E-4547-ADAC-3BA9D832DA8C}">
      <dsp:nvSpPr>
        <dsp:cNvPr id="0" name=""/>
        <dsp:cNvSpPr/>
      </dsp:nvSpPr>
      <dsp:spPr>
        <a:xfrm>
          <a:off x="8494970" y="2908674"/>
          <a:ext cx="2400020" cy="95440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Аксіологічні</a:t>
          </a:r>
          <a:endParaRPr lang="ru-RU" sz="2400" kern="1200" dirty="0"/>
        </a:p>
      </dsp:txBody>
      <dsp:txXfrm>
        <a:off x="8522924" y="2936628"/>
        <a:ext cx="2344112" cy="89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AD7F6-F0D2-4C26-AEF6-074EC5406384}">
      <dsp:nvSpPr>
        <dsp:cNvPr id="0" name=""/>
        <dsp:cNvSpPr/>
      </dsp:nvSpPr>
      <dsp:spPr>
        <a:xfrm>
          <a:off x="5532" y="442727"/>
          <a:ext cx="1319208" cy="89607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Захист конфіденційності</a:t>
          </a:r>
          <a:endParaRPr lang="ru-RU" sz="1400" b="1" kern="1200" dirty="0"/>
        </a:p>
      </dsp:txBody>
      <dsp:txXfrm>
        <a:off x="198726" y="573954"/>
        <a:ext cx="932820" cy="633618"/>
      </dsp:txXfrm>
    </dsp:sp>
    <dsp:sp modelId="{0F46FC53-43CA-4DE6-9455-A6A2C7E7A3D5}">
      <dsp:nvSpPr>
        <dsp:cNvPr id="0" name=""/>
        <dsp:cNvSpPr/>
      </dsp:nvSpPr>
      <dsp:spPr>
        <a:xfrm>
          <a:off x="1395228" y="639021"/>
          <a:ext cx="503484" cy="5034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461965" y="831553"/>
        <a:ext cx="370010" cy="118420"/>
      </dsp:txXfrm>
    </dsp:sp>
    <dsp:sp modelId="{B54F9668-FBBC-4539-A385-9621360D40AC}">
      <dsp:nvSpPr>
        <dsp:cNvPr id="0" name=""/>
        <dsp:cNvSpPr/>
      </dsp:nvSpPr>
      <dsp:spPr>
        <a:xfrm>
          <a:off x="1969201" y="416107"/>
          <a:ext cx="1309789" cy="94931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 err="1">
              <a:solidFill>
                <a:srgbClr val="FF0000"/>
              </a:solidFill>
            </a:rPr>
            <a:t>Цілісіність</a:t>
          </a:r>
          <a:r>
            <a:rPr lang="uk-UA" sz="1600" b="1" kern="1200" dirty="0">
              <a:solidFill>
                <a:srgbClr val="FF0000"/>
              </a:solidFill>
            </a:rPr>
            <a:t> інформації 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2161015" y="555130"/>
        <a:ext cx="926161" cy="671265"/>
      </dsp:txXfrm>
    </dsp:sp>
    <dsp:sp modelId="{027674D8-E302-43A5-ACEA-0A40E843FFC8}">
      <dsp:nvSpPr>
        <dsp:cNvPr id="0" name=""/>
        <dsp:cNvSpPr/>
      </dsp:nvSpPr>
      <dsp:spPr>
        <a:xfrm>
          <a:off x="3349479" y="639021"/>
          <a:ext cx="503484" cy="5034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416216" y="831553"/>
        <a:ext cx="370010" cy="118420"/>
      </dsp:txXfrm>
    </dsp:sp>
    <dsp:sp modelId="{0C2E2C23-8DE5-4BBF-9D64-BD43D81614C7}">
      <dsp:nvSpPr>
        <dsp:cNvPr id="0" name=""/>
        <dsp:cNvSpPr/>
      </dsp:nvSpPr>
      <dsp:spPr>
        <a:xfrm>
          <a:off x="3923451" y="388398"/>
          <a:ext cx="1357837" cy="100472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0000"/>
              </a:solidFill>
            </a:rPr>
            <a:t>Доступність інформації 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4122302" y="535537"/>
        <a:ext cx="960135" cy="710451"/>
      </dsp:txXfrm>
    </dsp:sp>
    <dsp:sp modelId="{72684F28-F8F8-426E-9569-DBDD421E81D4}">
      <dsp:nvSpPr>
        <dsp:cNvPr id="0" name=""/>
        <dsp:cNvSpPr/>
      </dsp:nvSpPr>
      <dsp:spPr>
        <a:xfrm>
          <a:off x="5351777" y="639021"/>
          <a:ext cx="503484" cy="5034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5418514" y="831553"/>
        <a:ext cx="370010" cy="118420"/>
      </dsp:txXfrm>
    </dsp:sp>
    <dsp:sp modelId="{DB30FE7F-63BC-405C-80BB-39BB03F74113}">
      <dsp:nvSpPr>
        <dsp:cNvPr id="0" name=""/>
        <dsp:cNvSpPr/>
      </dsp:nvSpPr>
      <dsp:spPr>
        <a:xfrm>
          <a:off x="5896774" y="329699"/>
          <a:ext cx="1537017" cy="105282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Захист інформації</a:t>
          </a:r>
          <a:endParaRPr lang="ru-RU" sz="1400" b="1" kern="1200" dirty="0"/>
        </a:p>
      </dsp:txBody>
      <dsp:txXfrm>
        <a:off x="6121865" y="483881"/>
        <a:ext cx="1086835" cy="744457"/>
      </dsp:txXfrm>
    </dsp:sp>
    <dsp:sp modelId="{19266CED-0333-4FBB-A516-6250F3262432}">
      <dsp:nvSpPr>
        <dsp:cNvPr id="0" name=""/>
        <dsp:cNvSpPr/>
      </dsp:nvSpPr>
      <dsp:spPr>
        <a:xfrm>
          <a:off x="7533255" y="639021"/>
          <a:ext cx="503484" cy="50348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7599992" y="742739"/>
        <a:ext cx="370010" cy="296048"/>
      </dsp:txXfrm>
    </dsp:sp>
    <dsp:sp modelId="{77350670-FF39-43C1-9D71-0560AD5FCAA7}">
      <dsp:nvSpPr>
        <dsp:cNvPr id="0" name=""/>
        <dsp:cNvSpPr/>
      </dsp:nvSpPr>
      <dsp:spPr>
        <a:xfrm>
          <a:off x="8107228" y="389509"/>
          <a:ext cx="1945638" cy="100250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92D050"/>
              </a:solidFill>
            </a:rPr>
            <a:t>Цифрова безпека </a:t>
          </a:r>
          <a:endParaRPr lang="ru-RU" sz="1800" b="1" kern="1200" dirty="0">
            <a:solidFill>
              <a:srgbClr val="92D050"/>
            </a:solidFill>
          </a:endParaRPr>
        </a:p>
      </dsp:txBody>
      <dsp:txXfrm>
        <a:off x="8392160" y="536323"/>
        <a:ext cx="1375774" cy="708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C2069-1871-465F-8AA9-ACFDC6392EF3}">
      <dsp:nvSpPr>
        <dsp:cNvPr id="0" name=""/>
        <dsp:cNvSpPr/>
      </dsp:nvSpPr>
      <dsp:spPr>
        <a:xfrm>
          <a:off x="5603" y="818940"/>
          <a:ext cx="2084442" cy="833776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Цифрові технології</a:t>
          </a:r>
          <a:endParaRPr lang="ru-RU" sz="1800" b="1" kern="1200" dirty="0"/>
        </a:p>
      </dsp:txBody>
      <dsp:txXfrm>
        <a:off x="422491" y="818940"/>
        <a:ext cx="1250666" cy="833776"/>
      </dsp:txXfrm>
    </dsp:sp>
    <dsp:sp modelId="{181E7654-3F7C-4FB4-AC64-A84D90FBB0FD}">
      <dsp:nvSpPr>
        <dsp:cNvPr id="0" name=""/>
        <dsp:cNvSpPr/>
      </dsp:nvSpPr>
      <dsp:spPr>
        <a:xfrm>
          <a:off x="1881601" y="818940"/>
          <a:ext cx="2084442" cy="833776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0000"/>
              </a:solidFill>
            </a:rPr>
            <a:t>Рівень життя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2298489" y="818940"/>
        <a:ext cx="1250666" cy="833776"/>
      </dsp:txXfrm>
    </dsp:sp>
    <dsp:sp modelId="{F3DBE035-7B31-4098-BEC5-537E9EFEB90A}">
      <dsp:nvSpPr>
        <dsp:cNvPr id="0" name=""/>
        <dsp:cNvSpPr/>
      </dsp:nvSpPr>
      <dsp:spPr>
        <a:xfrm>
          <a:off x="3802348" y="781370"/>
          <a:ext cx="2084442" cy="83377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Цифрове управління</a:t>
          </a:r>
          <a:endParaRPr lang="ru-RU" sz="1600" b="1" kern="1200" dirty="0"/>
        </a:p>
      </dsp:txBody>
      <dsp:txXfrm>
        <a:off x="4219236" y="781370"/>
        <a:ext cx="1250666" cy="833776"/>
      </dsp:txXfrm>
    </dsp:sp>
    <dsp:sp modelId="{1FAE08B7-286A-410F-9256-6FC765B41305}">
      <dsp:nvSpPr>
        <dsp:cNvPr id="0" name=""/>
        <dsp:cNvSpPr/>
      </dsp:nvSpPr>
      <dsp:spPr>
        <a:xfrm>
          <a:off x="5633597" y="818940"/>
          <a:ext cx="2084442" cy="833776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Безпека</a:t>
          </a:r>
          <a:endParaRPr lang="ru-RU" sz="1800" b="1" kern="1200" dirty="0"/>
        </a:p>
      </dsp:txBody>
      <dsp:txXfrm>
        <a:off x="6050485" y="818940"/>
        <a:ext cx="1250666" cy="833776"/>
      </dsp:txXfrm>
    </dsp:sp>
    <dsp:sp modelId="{C7B67DD8-AE5F-4657-9E8C-4CC76E7E46FF}">
      <dsp:nvSpPr>
        <dsp:cNvPr id="0" name=""/>
        <dsp:cNvSpPr/>
      </dsp:nvSpPr>
      <dsp:spPr>
        <a:xfrm>
          <a:off x="7509596" y="818940"/>
          <a:ext cx="2084442" cy="8337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0000"/>
              </a:solidFill>
            </a:rPr>
            <a:t>Інвестиції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7926484" y="818940"/>
        <a:ext cx="1250666" cy="833776"/>
      </dsp:txXfrm>
    </dsp:sp>
    <dsp:sp modelId="{AB298771-B440-4617-A798-9FE24DDEF634}">
      <dsp:nvSpPr>
        <dsp:cNvPr id="0" name=""/>
        <dsp:cNvSpPr/>
      </dsp:nvSpPr>
      <dsp:spPr>
        <a:xfrm>
          <a:off x="9326573" y="853117"/>
          <a:ext cx="2084442" cy="833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Добробут</a:t>
          </a:r>
          <a:endParaRPr lang="ru-RU" sz="1600" b="1" kern="1200" dirty="0"/>
        </a:p>
      </dsp:txBody>
      <dsp:txXfrm>
        <a:off x="9743461" y="853117"/>
        <a:ext cx="1250666" cy="833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0818-750D-4FF3-929E-39077E4CD1E1}">
      <dsp:nvSpPr>
        <dsp:cNvPr id="0" name=""/>
        <dsp:cNvSpPr/>
      </dsp:nvSpPr>
      <dsp:spPr>
        <a:xfrm rot="5400000">
          <a:off x="-195229" y="310580"/>
          <a:ext cx="1301531" cy="911072"/>
        </a:xfrm>
        <a:prstGeom prst="chevron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FF0000"/>
              </a:solidFill>
            </a:rPr>
            <a:t>1</a:t>
          </a:r>
          <a:endParaRPr lang="ru-RU" sz="3600" b="1" kern="1200" dirty="0">
            <a:solidFill>
              <a:srgbClr val="FF0000"/>
            </a:solidFill>
          </a:endParaRPr>
        </a:p>
      </dsp:txBody>
      <dsp:txXfrm rot="-5400000">
        <a:off x="1" y="570886"/>
        <a:ext cx="911072" cy="390459"/>
      </dsp:txXfrm>
    </dsp:sp>
    <dsp:sp modelId="{66FCE47B-9B9B-4A0D-9737-7E170D20E896}">
      <dsp:nvSpPr>
        <dsp:cNvPr id="0" name=""/>
        <dsp:cNvSpPr/>
      </dsp:nvSpPr>
      <dsp:spPr>
        <a:xfrm rot="5400000">
          <a:off x="5111521" y="-4085039"/>
          <a:ext cx="846440" cy="9247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Події такого рівня генерують зміни в оточуючому середовищі, технологіях, економіці і суспільстві . Сутністю відповіддю на виклик виступає соціальний процес переходу від старих умов до нових, що є для цивілізації критично важливим - це використання креативних технологій.	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11072" y="156730"/>
        <a:ext cx="9206019" cy="763800"/>
      </dsp:txXfrm>
    </dsp:sp>
    <dsp:sp modelId="{8866646B-8BE2-44AB-B8E4-E7F3E67ADE82}">
      <dsp:nvSpPr>
        <dsp:cNvPr id="0" name=""/>
        <dsp:cNvSpPr/>
      </dsp:nvSpPr>
      <dsp:spPr>
        <a:xfrm rot="5400000">
          <a:off x="-195229" y="1315204"/>
          <a:ext cx="1301531" cy="911072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FF0000"/>
              </a:solidFill>
            </a:rPr>
            <a:t>2</a:t>
          </a:r>
          <a:endParaRPr lang="ru-RU" sz="3600" b="1" kern="1200" dirty="0">
            <a:solidFill>
              <a:srgbClr val="FF0000"/>
            </a:solidFill>
          </a:endParaRPr>
        </a:p>
      </dsp:txBody>
      <dsp:txXfrm rot="-5400000">
        <a:off x="1" y="1575510"/>
        <a:ext cx="911072" cy="390459"/>
      </dsp:txXfrm>
    </dsp:sp>
    <dsp:sp modelId="{BE8FDF56-968F-4677-909E-6C53D584F1EE}">
      <dsp:nvSpPr>
        <dsp:cNvPr id="0" name=""/>
        <dsp:cNvSpPr/>
      </dsp:nvSpPr>
      <dsp:spPr>
        <a:xfrm rot="5400000">
          <a:off x="5110172" y="-2988779"/>
          <a:ext cx="845995" cy="9247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Будь-які соціальні зміни  пов'язані  з функціонуванням глобальної економіки залежить від швидких потоків інформації, технологій і капіталу. Це дає сучасному суспільству великі можливості для розвитку, але й породжує нові виклики, що генерують непередбачувані наслідки – економічні, соціальні та екологічні.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09500" y="1253191"/>
        <a:ext cx="9206041" cy="763399"/>
      </dsp:txXfrm>
    </dsp:sp>
    <dsp:sp modelId="{4101DDAD-F2DD-4470-8E64-00304D371F44}">
      <dsp:nvSpPr>
        <dsp:cNvPr id="0" name=""/>
        <dsp:cNvSpPr/>
      </dsp:nvSpPr>
      <dsp:spPr>
        <a:xfrm rot="5400000">
          <a:off x="-195229" y="2675633"/>
          <a:ext cx="1301531" cy="911072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FF0000"/>
              </a:solidFill>
            </a:rPr>
            <a:t>3</a:t>
          </a:r>
          <a:endParaRPr lang="ru-RU" sz="3600" b="1" kern="1200" dirty="0">
            <a:solidFill>
              <a:srgbClr val="FF0000"/>
            </a:solidFill>
          </a:endParaRPr>
        </a:p>
      </dsp:txBody>
      <dsp:txXfrm rot="-5400000">
        <a:off x="1" y="2935939"/>
        <a:ext cx="911072" cy="390459"/>
      </dsp:txXfrm>
    </dsp:sp>
    <dsp:sp modelId="{C7712EE7-F9AE-4C32-8714-CCE3F26B3B49}">
      <dsp:nvSpPr>
        <dsp:cNvPr id="0" name=""/>
        <dsp:cNvSpPr/>
      </dsp:nvSpPr>
      <dsp:spPr>
        <a:xfrm rot="5400000">
          <a:off x="4723165" y="-1505185"/>
          <a:ext cx="1332231" cy="9247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Економічна глобалізація </a:t>
          </a: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породжує безробіття у регіонах і нові форми пандемічної бідності. </a:t>
          </a:r>
          <a:r>
            <a:rPr lang="uk-UA" sz="1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Соціальна глобалізація </a:t>
          </a: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 – руйнування звичного укладу життя і, як наслідок, трансформацію суспільства. </a:t>
          </a:r>
          <a:r>
            <a:rPr lang="uk-UA" sz="1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Екологічна глобалізація </a:t>
          </a: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викликає самі серйозні загрози. Згідно з прогнозами, світова економіка у 2021 році скоротиться на 3%, що набагато гірше, чим у 2008-2009 рр., а у деяких країнах приведе до рецесії, уповільнення темпів економіки нижче 2,5%.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65611" y="2517403"/>
        <a:ext cx="9182305" cy="1202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2B0A-D55E-4D15-BA86-CD5CC85C1D48}">
      <dsp:nvSpPr>
        <dsp:cNvPr id="0" name=""/>
        <dsp:cNvSpPr/>
      </dsp:nvSpPr>
      <dsp:spPr>
        <a:xfrm rot="5400000">
          <a:off x="-242382" y="247384"/>
          <a:ext cx="1615884" cy="11311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0000"/>
              </a:solidFill>
            </a:rPr>
            <a:t>1</a:t>
          </a:r>
          <a:endParaRPr lang="ru-RU" sz="3100" b="1" kern="1200" dirty="0">
            <a:solidFill>
              <a:srgbClr val="FF0000"/>
            </a:solidFill>
          </a:endParaRPr>
        </a:p>
      </dsp:txBody>
      <dsp:txXfrm rot="-5400000">
        <a:off x="1" y="570562"/>
        <a:ext cx="1131119" cy="484765"/>
      </dsp:txXfrm>
    </dsp:sp>
    <dsp:sp modelId="{4BC224A7-8613-409A-B4D7-E3E02AF976EB}">
      <dsp:nvSpPr>
        <dsp:cNvPr id="0" name=""/>
        <dsp:cNvSpPr/>
      </dsp:nvSpPr>
      <dsp:spPr>
        <a:xfrm rot="5400000">
          <a:off x="4014584" y="-2740587"/>
          <a:ext cx="1050324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FF0000"/>
              </a:solidFill>
            </a:rPr>
            <a:t>З однієї сторони, </a:t>
          </a:r>
          <a:r>
            <a:rPr lang="uk-UA" sz="1600" b="1" kern="1200" dirty="0"/>
            <a:t>подальше руйнування глобальних ланцюгів постачання, падіння національних економік, падіння індексу контейнерних перевезень, падіння індексу людського та інноваційного розвитку;</a:t>
          </a:r>
          <a:endParaRPr lang="ru-RU" sz="1600" b="1" kern="1200" dirty="0"/>
        </a:p>
      </dsp:txBody>
      <dsp:txXfrm rot="-5400000">
        <a:off x="1131120" y="194150"/>
        <a:ext cx="6765981" cy="947778"/>
      </dsp:txXfrm>
    </dsp:sp>
    <dsp:sp modelId="{8866646B-8BE2-44AB-B8E4-E7F3E67ADE82}">
      <dsp:nvSpPr>
        <dsp:cNvPr id="0" name=""/>
        <dsp:cNvSpPr/>
      </dsp:nvSpPr>
      <dsp:spPr>
        <a:xfrm rot="5400000">
          <a:off x="-242382" y="1671143"/>
          <a:ext cx="1615884" cy="1131119"/>
        </a:xfrm>
        <a:prstGeom prst="chevron">
          <a:avLst/>
        </a:prstGeom>
        <a:solidFill>
          <a:srgbClr val="7030A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FF0000"/>
              </a:solidFill>
            </a:rPr>
            <a:t>2</a:t>
          </a:r>
          <a:endParaRPr lang="ru-RU" sz="3600" b="1" kern="1200" dirty="0">
            <a:solidFill>
              <a:srgbClr val="FF0000"/>
            </a:solidFill>
          </a:endParaRPr>
        </a:p>
      </dsp:txBody>
      <dsp:txXfrm rot="-5400000">
        <a:off x="1" y="1994321"/>
        <a:ext cx="1131119" cy="484765"/>
      </dsp:txXfrm>
    </dsp:sp>
    <dsp:sp modelId="{BE8FDF56-968F-4677-909E-6C53D584F1EE}">
      <dsp:nvSpPr>
        <dsp:cNvPr id="0" name=""/>
        <dsp:cNvSpPr/>
      </dsp:nvSpPr>
      <dsp:spPr>
        <a:xfrm rot="5400000">
          <a:off x="4001014" y="-1382243"/>
          <a:ext cx="1050877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FF0000"/>
              </a:solidFill>
            </a:rPr>
            <a:t>З іншої сторони</a:t>
          </a:r>
          <a:r>
            <a:rPr lang="uk-UA" sz="1600" b="1" kern="1200" dirty="0"/>
            <a:t>, розвиток програм оптимізації  і модифікації національної системи охорони здоров'я,відновлення сфери інвестицій, технологій і передових управлінських практик </a:t>
          </a:r>
          <a:r>
            <a:rPr lang="en-US" sz="1600" b="1" kern="1200" dirty="0"/>
            <a:t>Agile-</a:t>
          </a:r>
          <a:r>
            <a:rPr lang="uk-UA" sz="1600" b="1" kern="1200" dirty="0"/>
            <a:t>менеджменту, фінансування базової інфраструктури; </a:t>
          </a:r>
          <a:endParaRPr lang="ru-RU" sz="1600" b="1" kern="1200" dirty="0"/>
        </a:p>
      </dsp:txBody>
      <dsp:txXfrm rot="-5400000">
        <a:off x="1117826" y="1552245"/>
        <a:ext cx="6765954" cy="948277"/>
      </dsp:txXfrm>
    </dsp:sp>
    <dsp:sp modelId="{4101DDAD-F2DD-4470-8E64-00304D371F44}">
      <dsp:nvSpPr>
        <dsp:cNvPr id="0" name=""/>
        <dsp:cNvSpPr/>
      </dsp:nvSpPr>
      <dsp:spPr>
        <a:xfrm rot="5400000">
          <a:off x="-242382" y="3091896"/>
          <a:ext cx="1615884" cy="1131119"/>
        </a:xfrm>
        <a:prstGeom prst="chevron">
          <a:avLst/>
        </a:prstGeom>
        <a:solidFill>
          <a:srgbClr val="00B0F0">
            <a:alpha val="6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FF0000"/>
              </a:solidFill>
            </a:rPr>
            <a:t>3</a:t>
          </a:r>
          <a:endParaRPr lang="ru-RU" sz="3600" b="1" kern="1200" dirty="0">
            <a:solidFill>
              <a:srgbClr val="FF0000"/>
            </a:solidFill>
          </a:endParaRPr>
        </a:p>
      </dsp:txBody>
      <dsp:txXfrm rot="-5400000">
        <a:off x="1" y="3415074"/>
        <a:ext cx="1131119" cy="484765"/>
      </dsp:txXfrm>
    </dsp:sp>
    <dsp:sp modelId="{C7712EE7-F9AE-4C32-8714-CCE3F26B3B49}">
      <dsp:nvSpPr>
        <dsp:cNvPr id="0" name=""/>
        <dsp:cNvSpPr/>
      </dsp:nvSpPr>
      <dsp:spPr>
        <a:xfrm rot="5400000">
          <a:off x="4014584" y="-97380"/>
          <a:ext cx="1050324" cy="681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FF0000"/>
              </a:solidFill>
              <a:latin typeface="+mn-lt"/>
              <a:cs typeface="Times New Roman" pitchFamily="18" charset="0"/>
            </a:rPr>
            <a:t>В цілому пандемія  </a:t>
          </a:r>
          <a:r>
            <a:rPr lang="uk-UA" sz="1600" b="1" kern="1200" dirty="0" err="1">
              <a:solidFill>
                <a:srgbClr val="FF0000"/>
              </a:solidFill>
              <a:latin typeface="+mn-lt"/>
              <a:cs typeface="Times New Roman" pitchFamily="18" charset="0"/>
            </a:rPr>
            <a:t>коронавірусу</a:t>
          </a:r>
          <a:r>
            <a:rPr lang="uk-UA" sz="1600" b="1" kern="1200" dirty="0">
              <a:solidFill>
                <a:srgbClr val="FF0000"/>
              </a:solidFill>
              <a:latin typeface="+mn-lt"/>
              <a:cs typeface="Times New Roman" pitchFamily="18" charset="0"/>
            </a:rPr>
            <a:t> </a:t>
          </a:r>
          <a:r>
            <a:rPr lang="uk-UA" sz="1600" b="1" kern="1200" dirty="0">
              <a:latin typeface="+mn-lt"/>
              <a:cs typeface="Times New Roman" pitchFamily="18" charset="0"/>
            </a:rPr>
            <a:t>виступає каталізатором економічного розвитку та швидкого відновлення туристичних маршрутів, використання креативної </a:t>
          </a:r>
          <a:r>
            <a:rPr lang="uk-UA" sz="1600" b="1" kern="1200" dirty="0"/>
            <a:t>цифрової економіки і цифрового менеджменту  як чинників сталого розвитку  туристичного бізнесу </a:t>
          </a:r>
          <a:r>
            <a:rPr lang="uk-UA" sz="1600" b="1" kern="1200" dirty="0">
              <a:latin typeface="+mn-lt"/>
              <a:cs typeface="Times New Roman" pitchFamily="18" charset="0"/>
            </a:rPr>
            <a:t> </a:t>
          </a:r>
          <a:endParaRPr lang="ru-RU" sz="1600" b="1" kern="1200" dirty="0">
            <a:latin typeface="+mn-lt"/>
            <a:cs typeface="Times New Roman" pitchFamily="18" charset="0"/>
          </a:endParaRPr>
        </a:p>
      </dsp:txBody>
      <dsp:txXfrm rot="-5400000">
        <a:off x="1131120" y="2837357"/>
        <a:ext cx="6765981" cy="947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3/31/2021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3/31/2021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3/31/2021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3/31/2021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3/31/2021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3/31/2021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3/31/2021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3/31/2021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3/31/2021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3/31/2021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-36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638E8FA-A3C3-4D73-A176-893504E5AD56}"/>
              </a:ext>
            </a:extLst>
          </p:cNvPr>
          <p:cNvSpPr txBox="1">
            <a:spLocks/>
          </p:cNvSpPr>
          <p:nvPr/>
        </p:nvSpPr>
        <p:spPr>
          <a:xfrm>
            <a:off x="2894012" y="304801"/>
            <a:ext cx="8839202" cy="4483001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uk-UA" sz="3600" b="1" dirty="0"/>
              <a:t>Лекція № 13</a:t>
            </a:r>
            <a:endParaRPr lang="en-US" sz="3600" b="1" dirty="0"/>
          </a:p>
          <a:p>
            <a:pPr marL="0" indent="0" algn="ctr">
              <a:buNone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ЦИФРОВІ ТЕХНОЛОГІЇ ЯК МЕГАТРЕНДИ НОВОГО КОМФОРТУ В КОНТЕКСТІ РОЗВИТКУ ТУРИСТИЧНОГО БІЗНЕСУ: АКСІОЛОГІЧНИЙ АСПЕКТ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uk-UA" sz="3200" b="1" dirty="0"/>
              <a:t>Викладач:</a:t>
            </a:r>
            <a:r>
              <a:rPr lang="uk-UA" sz="3200" dirty="0"/>
              <a:t> </a:t>
            </a:r>
            <a:r>
              <a:rPr lang="uk-UA" sz="3200" dirty="0" err="1"/>
              <a:t>д.ф.н</a:t>
            </a:r>
            <a:r>
              <a:rPr lang="uk-UA" sz="3200" dirty="0"/>
              <a:t>., проф. кафедри менеджменту організацій та управління </a:t>
            </a:r>
            <a:r>
              <a:rPr lang="uk-UA" sz="3200" dirty="0" err="1"/>
              <a:t>проєктами</a:t>
            </a:r>
            <a:r>
              <a:rPr lang="uk-UA" sz="3200" dirty="0"/>
              <a:t>  Інженерного навчально-наукового інституту </a:t>
            </a:r>
            <a:r>
              <a:rPr lang="uk-UA" sz="3200" b="1" dirty="0" err="1"/>
              <a:t>Воронкова</a:t>
            </a:r>
            <a:r>
              <a:rPr lang="uk-UA" sz="3200" b="1" dirty="0"/>
              <a:t> Валентина Григорівна</a:t>
            </a:r>
          </a:p>
        </p:txBody>
      </p:sp>
      <p:pic>
        <p:nvPicPr>
          <p:cNvPr id="8" name="Рисунок 7" descr="Картинки по запросу зну">
            <a:extLst>
              <a:ext uri="{FF2B5EF4-FFF2-40B4-BE49-F238E27FC236}">
                <a16:creationId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80" y="228600"/>
            <a:ext cx="1524000" cy="14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7A4F07-70F0-41DD-A6EA-61B2D46DDB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612" y="4593445"/>
            <a:ext cx="2669385" cy="21690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B835C0-3BE1-469C-85FA-9501754EF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804918"/>
            <a:ext cx="2553937" cy="16240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51895A-F9A3-49CD-8B40-69DBB0CFF5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3608" y="5791200"/>
            <a:ext cx="3466718" cy="1066800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FD952C83-3C7E-4C39-AA8E-449B1642E5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8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48" y="620688"/>
            <a:ext cx="10029203" cy="1397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Європейські  тренди </a:t>
            </a:r>
            <a:r>
              <a:rPr lang="uk-UA" b="1" dirty="0" err="1">
                <a:solidFill>
                  <a:srgbClr val="FF0000"/>
                </a:solidFill>
              </a:rPr>
              <a:t>розвитку“розумного</a:t>
            </a:r>
            <a:r>
              <a:rPr lang="uk-UA" b="1" dirty="0">
                <a:solidFill>
                  <a:srgbClr val="FF0000"/>
                </a:solidFill>
              </a:rPr>
              <a:t> міста” 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Smart City</a:t>
            </a:r>
            <a:r>
              <a:rPr lang="uk-UA" b="1" dirty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>
            <a:normAutofit/>
          </a:bodyPr>
          <a:lstStyle/>
          <a:p>
            <a:r>
              <a:rPr lang="ru-RU" b="1" dirty="0" err="1"/>
              <a:t>Розумна</a:t>
            </a:r>
            <a:r>
              <a:rPr lang="ru-RU" b="1" dirty="0"/>
              <a:t> </a:t>
            </a:r>
            <a:r>
              <a:rPr lang="ru-RU" b="1" dirty="0" err="1"/>
              <a:t>економіка</a:t>
            </a:r>
            <a:r>
              <a:rPr lang="ru-RU" b="1" dirty="0"/>
              <a:t> (</a:t>
            </a:r>
            <a:r>
              <a:rPr lang="en-US" b="1" dirty="0"/>
              <a:t>Smart Economy) </a:t>
            </a:r>
            <a:endParaRPr lang="uk-UA" b="1" dirty="0"/>
          </a:p>
          <a:p>
            <a:r>
              <a:rPr lang="ru-RU" b="1" dirty="0" err="1"/>
              <a:t>Розумне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(</a:t>
            </a:r>
            <a:r>
              <a:rPr lang="en-US" b="1" dirty="0"/>
              <a:t>Smart Governance)</a:t>
            </a:r>
            <a:endParaRPr lang="uk-UA" b="1" dirty="0"/>
          </a:p>
          <a:p>
            <a:r>
              <a:rPr lang="en-US" b="1" dirty="0"/>
              <a:t> </a:t>
            </a:r>
            <a:r>
              <a:rPr lang="uk-UA" b="1" dirty="0"/>
              <a:t>Розумне оточуюче середовище</a:t>
            </a:r>
            <a:r>
              <a:rPr lang="ru-RU" b="1" dirty="0"/>
              <a:t> (</a:t>
            </a:r>
            <a:r>
              <a:rPr lang="en-US" b="1" dirty="0"/>
              <a:t>Smart Environment) </a:t>
            </a:r>
            <a:endParaRPr lang="uk-UA" b="1" dirty="0"/>
          </a:p>
          <a:p>
            <a:r>
              <a:rPr lang="ru-RU" b="1" dirty="0" err="1"/>
              <a:t>Розумна</a:t>
            </a:r>
            <a:r>
              <a:rPr lang="ru-RU" b="1" dirty="0"/>
              <a:t> </a:t>
            </a:r>
            <a:r>
              <a:rPr lang="ru-RU" b="1" dirty="0" err="1"/>
              <a:t>життєдіяльність</a:t>
            </a:r>
            <a:r>
              <a:rPr lang="ru-RU" b="1" dirty="0"/>
              <a:t> (</a:t>
            </a:r>
            <a:r>
              <a:rPr lang="en-US" b="1" dirty="0"/>
              <a:t>Smart Living) </a:t>
            </a:r>
            <a:endParaRPr lang="uk-UA" b="1" dirty="0"/>
          </a:p>
          <a:p>
            <a:r>
              <a:rPr lang="ru-RU" b="1" dirty="0" err="1"/>
              <a:t>Розумні</a:t>
            </a:r>
            <a:r>
              <a:rPr lang="ru-RU" b="1" dirty="0"/>
              <a:t> люди (</a:t>
            </a:r>
            <a:r>
              <a:rPr lang="en-US" b="1" dirty="0"/>
              <a:t>Smart People) </a:t>
            </a:r>
            <a:endParaRPr lang="uk-UA" b="1" dirty="0"/>
          </a:p>
          <a:p>
            <a:r>
              <a:rPr lang="uk-UA" b="1" dirty="0"/>
              <a:t>Розумна мобільність</a:t>
            </a:r>
            <a:r>
              <a:rPr lang="ru-RU" b="1" dirty="0"/>
              <a:t> (</a:t>
            </a:r>
            <a:r>
              <a:rPr lang="en-US" b="1" dirty="0"/>
              <a:t>Smart Mobility)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E153EC05-4A46-4D96-AD53-A9F7E91EF8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1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940" y="1172848"/>
            <a:ext cx="9436394" cy="9384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Singapore, Helsinki and Zurich triumph in </a:t>
            </a:r>
            <a:r>
              <a:rPr lang="uk-UA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global smart city index</a:t>
            </a:r>
            <a:r>
              <a:rPr lang="uk-UA" b="1" dirty="0">
                <a:solidFill>
                  <a:srgbClr val="FF0000"/>
                </a:solidFill>
              </a:rPr>
              <a:t>”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2110632"/>
            <a:ext cx="10157354" cy="4470400"/>
          </a:xfrm>
        </p:spPr>
        <p:txBody>
          <a:bodyPr/>
          <a:lstStyle/>
          <a:p>
            <a:r>
              <a:rPr lang="ru-RU" b="1" dirty="0" err="1">
                <a:solidFill>
                  <a:srgbClr val="7030A0"/>
                </a:solidFill>
              </a:rPr>
              <a:t>Сінгапур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Гельсінкі</a:t>
            </a:r>
            <a:r>
              <a:rPr lang="ru-RU" b="1" dirty="0">
                <a:solidFill>
                  <a:srgbClr val="7030A0"/>
                </a:solidFill>
              </a:rPr>
              <a:t> та </a:t>
            </a:r>
            <a:r>
              <a:rPr lang="ru-RU" b="1" dirty="0" err="1">
                <a:solidFill>
                  <a:srgbClr val="7030A0"/>
                </a:solidFill>
              </a:rPr>
              <a:t>Цюріх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тріумфують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світовому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індексі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розумних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міст</a:t>
            </a:r>
            <a:r>
              <a:rPr lang="ru-RU" b="1" dirty="0">
                <a:solidFill>
                  <a:srgbClr val="7030A0"/>
                </a:solidFill>
              </a:rPr>
              <a:t>.  </a:t>
            </a:r>
            <a:r>
              <a:rPr lang="ru-RU" b="1" dirty="0" err="1">
                <a:solidFill>
                  <a:srgbClr val="7030A0"/>
                </a:solidFill>
              </a:rPr>
              <a:t>Дані</a:t>
            </a:r>
            <a:r>
              <a:rPr lang="ru-RU" b="1" dirty="0">
                <a:solidFill>
                  <a:srgbClr val="7030A0"/>
                </a:solidFill>
              </a:rPr>
              <a:t> другого року </a:t>
            </a:r>
            <a:r>
              <a:rPr lang="ru-RU" b="1" dirty="0" err="1">
                <a:solidFill>
                  <a:srgbClr val="7030A0"/>
                </a:solidFill>
              </a:rPr>
              <a:t>спільних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досліджень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пропонують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вказівки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міста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пост-пандемічного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світу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Сінгапур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Гельсінкі</a:t>
            </a:r>
            <a:r>
              <a:rPr lang="ru-RU" b="1" dirty="0">
                <a:solidFill>
                  <a:srgbClr val="7030A0"/>
                </a:solidFill>
              </a:rPr>
              <a:t> та </a:t>
            </a:r>
            <a:r>
              <a:rPr lang="ru-RU" b="1" dirty="0" err="1">
                <a:solidFill>
                  <a:srgbClr val="7030A0"/>
                </a:solidFill>
              </a:rPr>
              <a:t>Цюріх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зайняли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трибуни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подіумі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звіті</a:t>
            </a:r>
            <a:r>
              <a:rPr lang="ru-RU" b="1" dirty="0">
                <a:solidFill>
                  <a:srgbClr val="7030A0"/>
                </a:solidFill>
              </a:rPr>
              <a:t> про </a:t>
            </a:r>
            <a:r>
              <a:rPr lang="ru-RU" b="1" dirty="0" err="1">
                <a:solidFill>
                  <a:srgbClr val="7030A0"/>
                </a:solidFill>
              </a:rPr>
              <a:t>індекси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інтелектуального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міста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IMD-SUTD </a:t>
            </a:r>
            <a:r>
              <a:rPr lang="ru-RU" b="1" dirty="0">
                <a:solidFill>
                  <a:srgbClr val="7030A0"/>
                </a:solidFill>
              </a:rPr>
              <a:t>за 2020 </a:t>
            </a:r>
            <a:r>
              <a:rPr lang="ru-RU" b="1" dirty="0" err="1">
                <a:solidFill>
                  <a:srgbClr val="7030A0"/>
                </a:solidFill>
              </a:rPr>
              <a:t>рік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співпраці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між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IMD </a:t>
            </a:r>
            <a:r>
              <a:rPr lang="ru-RU" b="1" dirty="0">
                <a:solidFill>
                  <a:srgbClr val="7030A0"/>
                </a:solidFill>
              </a:rPr>
              <a:t>та </a:t>
            </a:r>
            <a:r>
              <a:rPr lang="ru-RU" b="1" dirty="0" err="1">
                <a:solidFill>
                  <a:srgbClr val="7030A0"/>
                </a:solidFill>
              </a:rPr>
              <a:t>Сінгапурським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університетом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технологій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та</a:t>
            </a:r>
            <a:r>
              <a:rPr lang="ru-RU" b="1" dirty="0">
                <a:solidFill>
                  <a:srgbClr val="7030A0"/>
                </a:solidFill>
              </a:rPr>
              <a:t> дизайну (</a:t>
            </a:r>
            <a:r>
              <a:rPr lang="en-US" b="1" dirty="0">
                <a:solidFill>
                  <a:srgbClr val="7030A0"/>
                </a:solidFill>
              </a:rPr>
              <a:t>SUTD).</a:t>
            </a:r>
            <a:r>
              <a:rPr lang="ru-RU" b="1" dirty="0" err="1">
                <a:solidFill>
                  <a:srgbClr val="7030A0"/>
                </a:solidFill>
              </a:rPr>
              <a:t>Індекс</a:t>
            </a:r>
            <a:r>
              <a:rPr lang="ru-RU" b="1" dirty="0">
                <a:solidFill>
                  <a:srgbClr val="7030A0"/>
                </a:solidFill>
              </a:rPr>
              <a:t> 2020 </a:t>
            </a:r>
            <a:r>
              <a:rPr lang="ru-RU" b="1" dirty="0" err="1">
                <a:solidFill>
                  <a:srgbClr val="7030A0"/>
                </a:solidFill>
              </a:rPr>
              <a:t>зайняли</a:t>
            </a:r>
            <a:r>
              <a:rPr lang="ru-RU" b="1" dirty="0">
                <a:solidFill>
                  <a:srgbClr val="7030A0"/>
                </a:solidFill>
              </a:rPr>
              <a:t> 109 </a:t>
            </a:r>
            <a:r>
              <a:rPr lang="ru-RU" b="1" dirty="0" err="1">
                <a:solidFill>
                  <a:srgbClr val="7030A0"/>
                </a:solidFill>
              </a:rPr>
              <a:t>міст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на 7 </a:t>
            </a:r>
            <a:r>
              <a:rPr lang="ru-RU" b="1" dirty="0" err="1">
                <a:solidFill>
                  <a:srgbClr val="7030A0"/>
                </a:solidFill>
              </a:rPr>
              <a:t>більше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ніж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 err="1">
                <a:solidFill>
                  <a:srgbClr val="7030A0"/>
                </a:solidFill>
              </a:rPr>
              <a:t>інавгураційному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випуску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минулого</a:t>
            </a:r>
            <a:r>
              <a:rPr lang="ru-RU" b="1" dirty="0">
                <a:solidFill>
                  <a:srgbClr val="7030A0"/>
                </a:solidFill>
              </a:rPr>
              <a:t> року, </a:t>
            </a:r>
            <a:r>
              <a:rPr lang="ru-RU" b="1" dirty="0" err="1">
                <a:solidFill>
                  <a:srgbClr val="7030A0"/>
                </a:solidFill>
              </a:rPr>
              <a:t>використовуючи</a:t>
            </a:r>
            <a:r>
              <a:rPr lang="ru-RU" b="1" dirty="0">
                <a:solidFill>
                  <a:srgbClr val="7030A0"/>
                </a:solidFill>
              </a:rPr>
              <a:t> як </a:t>
            </a:r>
            <a:r>
              <a:rPr lang="ru-RU" b="1" dirty="0" err="1">
                <a:solidFill>
                  <a:srgbClr val="7030A0"/>
                </a:solidFill>
              </a:rPr>
              <a:t>економічні</a:t>
            </a:r>
            <a:r>
              <a:rPr lang="ru-RU" b="1" dirty="0">
                <a:solidFill>
                  <a:srgbClr val="7030A0"/>
                </a:solidFill>
              </a:rPr>
              <a:t>, так </a:t>
            </a:r>
            <a:r>
              <a:rPr lang="ru-RU" b="1" dirty="0" err="1">
                <a:solidFill>
                  <a:srgbClr val="7030A0"/>
                </a:solidFill>
              </a:rPr>
              <a:t>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технологічні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дані</a:t>
            </a:r>
            <a:r>
              <a:rPr lang="ru-RU" b="1" dirty="0">
                <a:solidFill>
                  <a:srgbClr val="7030A0"/>
                </a:solidFill>
              </a:rPr>
              <a:t>, разом </a:t>
            </a:r>
            <a:r>
              <a:rPr lang="ru-RU" b="1" dirty="0" err="1">
                <a:solidFill>
                  <a:srgbClr val="7030A0"/>
                </a:solidFill>
              </a:rPr>
              <a:t>із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уявленнями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громадян</a:t>
            </a:r>
            <a:r>
              <a:rPr lang="ru-RU" b="1" dirty="0">
                <a:solidFill>
                  <a:srgbClr val="7030A0"/>
                </a:solidFill>
              </a:rPr>
              <a:t> про те, </a:t>
            </a:r>
            <a:r>
              <a:rPr lang="ru-RU" b="1" dirty="0" err="1">
                <a:solidFill>
                  <a:srgbClr val="7030A0"/>
                </a:solidFill>
              </a:rPr>
              <a:t>наскільки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розумними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були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їхні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міста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Він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публікується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егідою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Обсерваторії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IMD Smart City (</a:t>
            </a:r>
            <a:r>
              <a:rPr lang="ru-RU" b="1" dirty="0">
                <a:solidFill>
                  <a:srgbClr val="7030A0"/>
                </a:solidFill>
              </a:rPr>
              <a:t>ШОС).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7ECE9770-1E6B-4B73-9FF5-71FB049F35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0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7" y="76200"/>
            <a:ext cx="9252216" cy="144780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АГРОТУРИЗМ І СІЛЬСЬКИЙ ТУРИЗМ. </a:t>
            </a:r>
            <a:r>
              <a:rPr lang="uk-UA" sz="3600" b="1" dirty="0">
                <a:solidFill>
                  <a:srgbClr val="00B0F0"/>
                </a:solidFill>
              </a:rPr>
              <a:t>ЯКІ ЦІННОСТІ ЦИХ ВИДІВ ТУРИЗМУ ВАС ПРИВАБЛЮЮТЬ?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 numCol="2">
            <a:normAutofit fontScale="92500" lnSpcReduction="10000"/>
          </a:bodyPr>
          <a:lstStyle/>
          <a:p>
            <a:r>
              <a:rPr lang="uk-UA" b="1" dirty="0"/>
              <a:t>До </a:t>
            </a:r>
            <a:r>
              <a:rPr lang="uk-UA" b="1" dirty="0" err="1">
                <a:solidFill>
                  <a:srgbClr val="FF0000"/>
                </a:solidFill>
              </a:rPr>
              <a:t>агротурзму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відноситься вся туристична діяльність, що пов’язана з використанням агрокомплексу (польові роботи, догляд за тваринами, виробництво сільгосппродукції). Крім того, </a:t>
            </a:r>
            <a:r>
              <a:rPr lang="uk-UA" b="1" dirty="0" err="1"/>
              <a:t>агротуризм</a:t>
            </a:r>
            <a:r>
              <a:rPr lang="uk-UA" b="1" dirty="0"/>
              <a:t> сприяє відродженню депресивних сільських територій та розвитку інфраструктури сільських регіонів. Туристична діяльність пов’язана із рибальством, мисливством (фотополюванням), збиранням ягід та грибів, відноситься до сільського туризму. Сільський туризм є особливою  формою туристичної діяльності з використанням природного, матеріального і культурного потенціалу сільського регіон</a:t>
            </a:r>
          </a:p>
          <a:p>
            <a:r>
              <a:rPr lang="uk-UA" b="1" dirty="0">
                <a:solidFill>
                  <a:srgbClr val="FF0000"/>
                </a:solidFill>
              </a:rPr>
              <a:t>Сільський туризм </a:t>
            </a:r>
            <a:r>
              <a:rPr lang="uk-UA" b="1" dirty="0"/>
              <a:t>сприяє вирішенню соціально-економічних проблем села, розширюючи сферу зайнятості місцевого населення  у виробничій, обслуговуючій та розважальній сферах, стимулюючи розвиток транспорту та торгівлі. Туристів приваблюють екологічно чисті продукти, свіже повітря, унікальні флора та фауна, оздоровлення. 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4BDD35D4-ADDA-4885-8188-41A84D36B1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694" y="152400"/>
            <a:ext cx="10271232" cy="1397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Науковий туризм. </a:t>
            </a:r>
            <a:r>
              <a:rPr lang="uk-UA" b="1" dirty="0">
                <a:solidFill>
                  <a:srgbClr val="00B0F0"/>
                </a:solidFill>
              </a:rPr>
              <a:t>Як Ви відноситесь до наукового виду туризму?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Науковий туризм </a:t>
            </a:r>
            <a:r>
              <a:rPr lang="uk-UA" b="1" dirty="0"/>
              <a:t>включає пізнавальні маршрути у таких видах діяльності, як спелеологія - наука, що займається всебічним дослідженням природних підземних просторів, їх походження, еволюції, віку, морфології, мінералів, складу підземних вод, залишків стародавньої матеріальної культури. Науковий туризм включає також пізнавальні маршрути з вивчення археології, сільського господарства, мистецтва і культури  тощо. Допоміжна форма наукового туризму  полягає в участі у наукових та супутніх роботах в якості допоміжного персоналу (участь в експедиціях, розкопках, реставраційних роботах, </a:t>
            </a:r>
            <a:r>
              <a:rPr lang="uk-UA" b="1" dirty="0" err="1"/>
              <a:t>роботах</a:t>
            </a:r>
            <a:r>
              <a:rPr lang="uk-UA" b="1" dirty="0"/>
              <a:t> у заповідниках та заказниках, проведенні  польових наукових досліджень, геодезичних практиках тощо). В умовах глобалізації розширюється місце і роль наукового туризму для розширення наукових можливостей пояснення складних проблем сучасності, розбудови наукових і освітніх зв'язків між різними країнами. 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3E1DF53-43D7-409B-83AD-CC712CDDF1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6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050" y="1008583"/>
            <a:ext cx="9041077" cy="8001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Креативний </a:t>
            </a:r>
            <a:r>
              <a:rPr lang="en-US" b="1" dirty="0">
                <a:solidFill>
                  <a:srgbClr val="FF0000"/>
                </a:solidFill>
              </a:rPr>
              <a:t>smart-</a:t>
            </a:r>
            <a:r>
              <a:rPr lang="uk-UA" b="1" dirty="0">
                <a:solidFill>
                  <a:srgbClr val="FF0000"/>
                </a:solidFill>
              </a:rPr>
              <a:t>туризм  та е-tourism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24" y="2060848"/>
            <a:ext cx="10157354" cy="4470400"/>
          </a:xfrm>
        </p:spPr>
        <p:txBody>
          <a:bodyPr numCol="2">
            <a:normAutofit fontScale="92500" lnSpcReduction="20000"/>
          </a:bodyPr>
          <a:lstStyle/>
          <a:p>
            <a:r>
              <a:rPr lang="uk-UA" b="1" dirty="0"/>
              <a:t>Розвиток </a:t>
            </a:r>
            <a:r>
              <a:rPr lang="uk-UA" b="1" dirty="0">
                <a:solidFill>
                  <a:srgbClr val="FF0000"/>
                </a:solidFill>
              </a:rPr>
              <a:t>креативного </a:t>
            </a:r>
            <a:r>
              <a:rPr lang="uk-UA" b="1" dirty="0" err="1">
                <a:solidFill>
                  <a:srgbClr val="FF0000"/>
                </a:solidFill>
              </a:rPr>
              <a:t>смарт-туризму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вважається однією з нових форм туризму нового покоління, і  є різновидом </a:t>
            </a:r>
            <a:r>
              <a:rPr lang="en-US" b="1" dirty="0"/>
              <a:t>Data Science</a:t>
            </a:r>
            <a:r>
              <a:rPr lang="uk-UA" b="1" dirty="0"/>
              <a:t> туризму, який дозволяє мандрівникам розвивати творчі здібності, використовувати інформаційні креативні технології для створення нових високотехнологічних туристичних продуктів та послуг, націлених на </a:t>
            </a:r>
            <a:r>
              <a:rPr lang="uk-UA" b="1" dirty="0" err="1"/>
              <a:t>самоактуалізацію</a:t>
            </a:r>
            <a:r>
              <a:rPr lang="uk-UA" b="1" dirty="0"/>
              <a:t> та пошук чогось нового у процесі використання  туристичної діяльності. </a:t>
            </a:r>
            <a:endParaRPr lang="ru-RU" b="1" dirty="0"/>
          </a:p>
          <a:p>
            <a:r>
              <a:rPr lang="uk-UA" b="1" dirty="0"/>
              <a:t>Електронний туризм (E-</a:t>
            </a:r>
            <a:r>
              <a:rPr lang="uk-UA" b="1" dirty="0" err="1"/>
              <a:t>tourism</a:t>
            </a:r>
            <a:r>
              <a:rPr lang="uk-UA" b="1" dirty="0"/>
              <a:t>)виділяється як різновид інформаційної економіки та сприяє розвитку креативних видів туризму і включає втілення нових трендів та креативних технологій, нових форм обміну інформацією для розкриття  енергій, талантів і потенціалу кожної людини та становлення і розвитку креативної економіки як основи сталого розвитку;</a:t>
            </a:r>
            <a:endParaRPr lang="ru-RU" b="1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3AC911A3-1D4B-4CE3-BCF2-A39D6A8235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7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452748"/>
            <a:ext cx="9180778" cy="1447800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ЦІННІСНІ ВИМІРИ ЦИФРОВОЇ ОСОБИСТОСТІ У ПОШУКАХ ЦИФРОВОГО (КОМП’ЮТЕРНОГО) ДОБРОБУТУ У КОНТЕКСТІ  ТУРИСТИЧНОГО БІЗНЕСУ.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/>
              <a:t>Спеціальний</a:t>
            </a:r>
            <a:r>
              <a:rPr lang="ru-RU" b="1" dirty="0"/>
              <a:t> проект ОЕСР «</a:t>
            </a:r>
            <a:r>
              <a:rPr lang="ru-RU" b="1" dirty="0" err="1"/>
              <a:t>Перехід</a:t>
            </a:r>
            <a:r>
              <a:rPr lang="ru-RU" b="1" dirty="0"/>
              <a:t> на </a:t>
            </a:r>
            <a:r>
              <a:rPr lang="ru-RU" b="1" dirty="0" err="1"/>
              <a:t>цифровий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: </a:t>
            </a:r>
            <a:r>
              <a:rPr lang="ru-RU" b="1" dirty="0" err="1"/>
              <a:t>перетворення</a:t>
            </a:r>
            <a:r>
              <a:rPr lang="ru-RU" b="1" dirty="0"/>
              <a:t> для </a:t>
            </a:r>
            <a:r>
              <a:rPr lang="ru-RU" b="1" dirty="0" err="1"/>
              <a:t>зростання</a:t>
            </a:r>
            <a:r>
              <a:rPr lang="ru-RU" b="1" dirty="0"/>
              <a:t> та </a:t>
            </a:r>
            <a:r>
              <a:rPr lang="ru-RU" b="1" dirty="0" err="1"/>
              <a:t>добробуту</a:t>
            </a:r>
            <a:r>
              <a:rPr lang="ru-RU" b="1" dirty="0"/>
              <a:t>» (2017 р.),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віключає</a:t>
            </a:r>
            <a:r>
              <a:rPr lang="ru-RU" b="1" dirty="0"/>
              <a:t> 7 </a:t>
            </a:r>
            <a:r>
              <a:rPr lang="ru-RU" b="1" dirty="0" err="1"/>
              <a:t>векторів</a:t>
            </a:r>
            <a:r>
              <a:rPr lang="ru-RU" b="1" dirty="0"/>
              <a:t> </a:t>
            </a:r>
            <a:r>
              <a:rPr lang="ru-RU" b="1" dirty="0" err="1"/>
              <a:t>цифровізації</a:t>
            </a:r>
            <a:r>
              <a:rPr lang="ru-RU" b="1" dirty="0"/>
              <a:t>: </a:t>
            </a:r>
          </a:p>
          <a:p>
            <a:r>
              <a:rPr lang="ru-RU" b="1" dirty="0"/>
              <a:t>1. </a:t>
            </a:r>
            <a:r>
              <a:rPr lang="ru-RU" b="1" dirty="0" err="1"/>
              <a:t>Масштабування</a:t>
            </a:r>
            <a:r>
              <a:rPr lang="ru-RU" b="1" dirty="0"/>
              <a:t> без </a:t>
            </a:r>
            <a:r>
              <a:rPr lang="ru-RU" b="1" dirty="0" err="1"/>
              <a:t>значних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.</a:t>
            </a:r>
          </a:p>
          <a:p>
            <a:r>
              <a:rPr lang="ru-RU" b="1" dirty="0"/>
              <a:t>2. </a:t>
            </a:r>
            <a:r>
              <a:rPr lang="ru-RU" b="1" dirty="0" err="1"/>
              <a:t>Налаштування</a:t>
            </a:r>
            <a:r>
              <a:rPr lang="ru-RU" b="1" dirty="0"/>
              <a:t> до потреб </a:t>
            </a:r>
            <a:r>
              <a:rPr lang="ru-RU" b="1" dirty="0" err="1"/>
              <a:t>споживача</a:t>
            </a:r>
            <a:r>
              <a:rPr lang="ru-RU" b="1" dirty="0"/>
              <a:t>.</a:t>
            </a:r>
          </a:p>
          <a:p>
            <a:r>
              <a:rPr lang="ru-RU" b="1" dirty="0"/>
              <a:t>3. </a:t>
            </a:r>
            <a:r>
              <a:rPr lang="ru-RU" b="1" dirty="0" err="1"/>
              <a:t>Швидкість</a:t>
            </a:r>
            <a:r>
              <a:rPr lang="ru-RU" b="1" dirty="0"/>
              <a:t> та </a:t>
            </a:r>
            <a:r>
              <a:rPr lang="ru-RU" b="1" dirty="0" err="1"/>
              <a:t>проблеми</a:t>
            </a:r>
            <a:r>
              <a:rPr lang="ru-RU" b="1" dirty="0"/>
              <a:t> </a:t>
            </a:r>
            <a:r>
              <a:rPr lang="ru-RU" b="1" dirty="0" err="1"/>
              <a:t>динаміки</a:t>
            </a:r>
            <a:r>
              <a:rPr lang="ru-RU" b="1" dirty="0"/>
              <a:t>.</a:t>
            </a:r>
          </a:p>
          <a:p>
            <a:r>
              <a:rPr lang="ru-RU" b="1" dirty="0"/>
              <a:t>4. </a:t>
            </a:r>
            <a:r>
              <a:rPr lang="ru-RU" b="1" dirty="0" err="1"/>
              <a:t>Нематеріальний</a:t>
            </a:r>
            <a:r>
              <a:rPr lang="ru-RU" b="1" dirty="0"/>
              <a:t> </a:t>
            </a:r>
            <a:r>
              <a:rPr lang="ru-RU" b="1" dirty="0" err="1"/>
              <a:t>капітал</a:t>
            </a:r>
            <a:r>
              <a:rPr lang="ru-RU" b="1" dirty="0"/>
              <a:t> та </a:t>
            </a:r>
            <a:r>
              <a:rPr lang="ru-RU" b="1" dirty="0" err="1"/>
              <a:t>нові</a:t>
            </a:r>
            <a:r>
              <a:rPr lang="ru-RU" b="1" dirty="0"/>
              <a:t> </a:t>
            </a:r>
            <a:r>
              <a:rPr lang="ru-RU" b="1" dirty="0" err="1"/>
              <a:t>джерела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вартості</a:t>
            </a:r>
            <a:r>
              <a:rPr lang="ru-RU" b="1" dirty="0"/>
              <a:t>.</a:t>
            </a:r>
          </a:p>
          <a:p>
            <a:r>
              <a:rPr lang="ru-RU" b="1" dirty="0"/>
              <a:t>5. </a:t>
            </a:r>
            <a:r>
              <a:rPr lang="ru-RU" b="1" dirty="0" err="1"/>
              <a:t>Трансформація</a:t>
            </a:r>
            <a:r>
              <a:rPr lang="ru-RU" b="1" dirty="0"/>
              <a:t> простору.  </a:t>
            </a:r>
          </a:p>
          <a:p>
            <a:r>
              <a:rPr lang="ru-RU" b="1" dirty="0"/>
              <a:t>6. </a:t>
            </a:r>
            <a:r>
              <a:rPr lang="ru-RU" b="1" dirty="0" err="1"/>
              <a:t>Розширення</a:t>
            </a:r>
            <a:r>
              <a:rPr lang="ru-RU" b="1" dirty="0"/>
              <a:t> прав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можливостей</a:t>
            </a:r>
            <a:r>
              <a:rPr lang="ru-RU" b="1" dirty="0"/>
              <a:t>.  </a:t>
            </a:r>
          </a:p>
          <a:p>
            <a:r>
              <a:rPr lang="ru-RU" b="1" dirty="0"/>
              <a:t>7. </a:t>
            </a:r>
            <a:r>
              <a:rPr lang="ru-RU" b="1" dirty="0" err="1"/>
              <a:t>Платформи</a:t>
            </a:r>
            <a:r>
              <a:rPr lang="ru-RU" b="1" dirty="0"/>
              <a:t> та </a:t>
            </a:r>
            <a:r>
              <a:rPr lang="ru-RU" b="1" dirty="0" err="1"/>
              <a:t>екосистеми</a:t>
            </a:r>
            <a:r>
              <a:rPr lang="ru-RU" b="1" dirty="0"/>
              <a:t> </a:t>
            </a:r>
            <a:r>
              <a:rPr lang="ru-RU" b="1" dirty="0" err="1"/>
              <a:t>цифровізації</a:t>
            </a:r>
            <a:r>
              <a:rPr lang="ru-RU" b="1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2419F99D-D9C7-42B1-8B89-A537FE2592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8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132" y="152400"/>
            <a:ext cx="10199794" cy="1397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Концепція креативних цифрових технологій у туристичному бізнесі включає (1)</a:t>
            </a:r>
            <a:r>
              <a:rPr lang="uk-UA" sz="3200" dirty="0"/>
              <a:t>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 numCol="2">
            <a:normAutofit fontScale="25000" lnSpcReduction="20000"/>
          </a:bodyPr>
          <a:lstStyle/>
          <a:p>
            <a:r>
              <a:rPr lang="uk-UA" sz="7200" b="1" dirty="0">
                <a:solidFill>
                  <a:srgbClr val="FF0000"/>
                </a:solidFill>
              </a:rPr>
              <a:t>1) розвиток креативного мислення туроператорів та туристичних менеджерів</a:t>
            </a:r>
            <a:r>
              <a:rPr lang="uk-UA" sz="7200" b="1" dirty="0"/>
              <a:t>, які сьогодні називаються  та формування креативних команд, здатних працювати в умовах ризику та сприяти подоланню проблем складності, невизначеності, </a:t>
            </a:r>
            <a:r>
              <a:rPr lang="uk-UA" sz="7200" b="1" dirty="0" err="1"/>
              <a:t>стохастичності</a:t>
            </a:r>
            <a:r>
              <a:rPr lang="uk-UA" sz="7200" b="1" dirty="0"/>
              <a:t>, асиметрії інформації; </a:t>
            </a:r>
          </a:p>
          <a:p>
            <a:r>
              <a:rPr lang="uk-UA" sz="7200" b="1" dirty="0">
                <a:solidFill>
                  <a:srgbClr val="FF0000"/>
                </a:solidFill>
              </a:rPr>
              <a:t>2) використання інформаційно-комп’ютерних технологій у сільському туризмі </a:t>
            </a:r>
            <a:r>
              <a:rPr lang="uk-UA" sz="7200" b="1" dirty="0"/>
              <a:t>у межах  Європейської мережі розвитку сільських територій (ENRD) та застосування інновацій у галузі туристичної політики України; </a:t>
            </a:r>
          </a:p>
          <a:p>
            <a:r>
              <a:rPr lang="uk-UA" sz="7200" b="1" dirty="0">
                <a:solidFill>
                  <a:srgbClr val="FF0000"/>
                </a:solidFill>
              </a:rPr>
              <a:t>3) вплив креативних технологій на </a:t>
            </a:r>
            <a:r>
              <a:rPr lang="uk-UA" sz="7200" b="1" dirty="0"/>
              <a:t>динаміку змін у туризмі  та досягнення підвищення конкурентоспроможності туристичного бізнесу як основи сталого розвитку у країнах Європі та Україні; </a:t>
            </a:r>
          </a:p>
          <a:p>
            <a:r>
              <a:rPr lang="uk-UA" sz="7200" b="1" dirty="0">
                <a:solidFill>
                  <a:srgbClr val="FF0000"/>
                </a:solidFill>
              </a:rPr>
              <a:t>4) урізноманітнення креативних технологій сільського туризму </a:t>
            </a:r>
            <a:r>
              <a:rPr lang="uk-UA" sz="7200" b="1" dirty="0"/>
              <a:t>з метою   виявлення ризиків та шляхів їх подолання для досягнення сталого розвитку  туристичного бізнесу;</a:t>
            </a:r>
          </a:p>
          <a:p>
            <a:r>
              <a:rPr lang="uk-UA" sz="7200" b="1" dirty="0">
                <a:solidFill>
                  <a:srgbClr val="FF0000"/>
                </a:solidFill>
              </a:rPr>
              <a:t>5) використання креативних та </a:t>
            </a:r>
            <a:r>
              <a:rPr lang="uk-UA" sz="7200" b="1" dirty="0"/>
              <a:t>цифрових технологій для сталого розвитку туристичних бізнес-моделей у сільському туризмі в Україні та країнах ЄС; 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28110394-F011-4DCC-9B8E-27466102C3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1" y="204581"/>
            <a:ext cx="9041077" cy="80012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Концепція креативних цифрових технологій у туристичному бізнесі включає (2)</a:t>
            </a:r>
            <a:endParaRPr lang="ru-RU" sz="28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301157"/>
            <a:ext cx="10157354" cy="4470400"/>
          </a:xfrm>
        </p:spPr>
        <p:txBody>
          <a:bodyPr numCol="2"/>
          <a:lstStyle/>
          <a:p>
            <a:r>
              <a:rPr lang="uk-UA" sz="2000" b="1" dirty="0">
                <a:solidFill>
                  <a:srgbClr val="FF0000"/>
                </a:solidFill>
              </a:rPr>
              <a:t>6)  формування відкритих мереж (кластерів) та асоціацій </a:t>
            </a:r>
            <a:r>
              <a:rPr lang="uk-UA" sz="2000" b="1" dirty="0"/>
              <a:t>для популяризації й підтримки креативного сільського туризму в Україні; </a:t>
            </a:r>
          </a:p>
          <a:p>
            <a:r>
              <a:rPr lang="uk-UA" sz="2000" b="1" dirty="0">
                <a:solidFill>
                  <a:srgbClr val="FF0000"/>
                </a:solidFill>
              </a:rPr>
              <a:t>7) використання мережевих платформ для  досягнення сталого розвитку туризму </a:t>
            </a:r>
            <a:r>
              <a:rPr lang="uk-UA" sz="2000" b="1" dirty="0"/>
              <a:t>в Україні та країнах Європи та удосконалення його інструментарію; </a:t>
            </a:r>
          </a:p>
          <a:p>
            <a:r>
              <a:rPr lang="uk-UA" sz="2000" b="1" dirty="0">
                <a:solidFill>
                  <a:srgbClr val="FF0000"/>
                </a:solidFill>
              </a:rPr>
              <a:t>8) розвиток </a:t>
            </a:r>
            <a:r>
              <a:rPr lang="uk-UA" sz="2000" b="1" dirty="0" err="1">
                <a:solidFill>
                  <a:srgbClr val="FF0000"/>
                </a:solidFill>
              </a:rPr>
              <a:t>кластерного</a:t>
            </a:r>
            <a:r>
              <a:rPr lang="uk-UA" sz="2000" b="1" dirty="0">
                <a:solidFill>
                  <a:srgbClr val="FF0000"/>
                </a:solidFill>
              </a:rPr>
              <a:t> підходу як новітньої форми удосконалення </a:t>
            </a:r>
            <a:r>
              <a:rPr lang="uk-UA" sz="2000" b="1" dirty="0"/>
              <a:t>бізнес-процесів у сільському туризмі  та особливості їх реалізації в Україні та європейських країнах,  основою яких є свобода, дозвілля та безпека споживачів.  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0512BE60-B600-4324-839B-054B037A3A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5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636" y="428604"/>
            <a:ext cx="9537968" cy="144780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Концепція </a:t>
            </a:r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uk-UA" sz="3600" b="1" dirty="0">
                <a:solidFill>
                  <a:srgbClr val="FF0000"/>
                </a:solidFill>
              </a:rPr>
              <a:t>igital-аналітичного інформаційного мислення та культури. </a:t>
            </a:r>
            <a:r>
              <a:rPr lang="uk-UA" sz="3600" b="1" dirty="0">
                <a:solidFill>
                  <a:srgbClr val="00B0F0"/>
                </a:solidFill>
              </a:rPr>
              <a:t>Які цінності Ви вкладаєте у</a:t>
            </a:r>
            <a:r>
              <a:rPr lang="uk-UA" sz="3200" b="1" dirty="0">
                <a:solidFill>
                  <a:srgbClr val="00B0F0"/>
                </a:solidFill>
              </a:rPr>
              <a:t> digital-аналітичне інформаційне мислення? </a:t>
            </a:r>
            <a:endParaRPr lang="ru-RU" sz="31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 numCol="2">
            <a:normAutofit lnSpcReduction="10000"/>
          </a:bodyPr>
          <a:lstStyle/>
          <a:p>
            <a:pPr algn="just"/>
            <a:r>
              <a:rPr lang="uk-UA" sz="1800" b="1" dirty="0"/>
              <a:t>Туристичні компанії розвивають digital-аналітичне інформаційне мислення та культуру, які є креативним для працівників туризму з метою, щоб отримати над конкурентами переваги і розширяти горизонти в умовах </a:t>
            </a:r>
            <a:r>
              <a:rPr lang="uk-UA" sz="1800" b="1" dirty="0" err="1"/>
              <a:t>коронавірусної</a:t>
            </a:r>
            <a:r>
              <a:rPr lang="uk-UA" sz="1800" b="1" dirty="0"/>
              <a:t> епохи.</a:t>
            </a:r>
          </a:p>
          <a:p>
            <a:pPr algn="just"/>
            <a:r>
              <a:rPr lang="uk-UA" sz="1800" b="1" dirty="0"/>
              <a:t>Існує необхідність дослідження структурних взаємовпливів трансформацій креативних технологій туризму у напрямі його сталого розвитку у контексті європейського досвіду, що включає: </a:t>
            </a:r>
          </a:p>
          <a:p>
            <a:pPr algn="just"/>
            <a:r>
              <a:rPr lang="uk-UA" sz="1800" b="1" dirty="0"/>
              <a:t>1)  розвиток креативних технологій  цифрової економіки і цифрового менеджменту  як чинників сталого розвитку  туристичного бізнесу за рахунок упровадження </a:t>
            </a:r>
            <a:r>
              <a:rPr lang="uk-UA" sz="1800" b="1" dirty="0" err="1"/>
              <a:t>Data</a:t>
            </a:r>
            <a:r>
              <a:rPr lang="uk-UA" sz="1800" b="1" dirty="0"/>
              <a:t> </a:t>
            </a:r>
            <a:r>
              <a:rPr lang="uk-UA" sz="1800" b="1" dirty="0" err="1"/>
              <a:t>science</a:t>
            </a:r>
            <a:r>
              <a:rPr lang="uk-UA" sz="1800" b="1" dirty="0"/>
              <a:t> - аналізу і обробки даних </a:t>
            </a:r>
            <a:r>
              <a:rPr lang="uk-UA" sz="1800" b="1" dirty="0" err="1"/>
              <a:t>турфірм</a:t>
            </a:r>
            <a:r>
              <a:rPr lang="uk-UA" sz="1800" b="1" dirty="0"/>
              <a:t>  у цифровій формі); </a:t>
            </a:r>
          </a:p>
          <a:p>
            <a:pPr algn="just"/>
            <a:r>
              <a:rPr lang="uk-UA" sz="1800" b="1" dirty="0"/>
              <a:t>2) розвиток цифрових технологій як </a:t>
            </a:r>
            <a:r>
              <a:rPr lang="uk-UA" sz="1800" b="1" dirty="0" err="1"/>
              <a:t>мегатрендів</a:t>
            </a:r>
            <a:r>
              <a:rPr lang="uk-UA" sz="1800" b="1" dirty="0"/>
              <a:t> </a:t>
            </a:r>
            <a:r>
              <a:rPr lang="uk-UA" sz="1800" b="1" dirty="0" err="1"/>
              <a:t>Data</a:t>
            </a:r>
            <a:r>
              <a:rPr lang="uk-UA" sz="1800" b="1" dirty="0"/>
              <a:t> </a:t>
            </a:r>
            <a:r>
              <a:rPr lang="uk-UA" sz="1800" b="1" dirty="0" err="1"/>
              <a:t>Mining</a:t>
            </a:r>
            <a:r>
              <a:rPr lang="uk-UA" sz="1800" b="1" dirty="0"/>
              <a:t>, що включає добування даних, інтелектуальний  аналіз даних, глибинний аналіз даних, направлених на розширення та персоніфікацію даних про клієнтів  для подальшого розвитку  туристичного бізнесу, щоб реалізувати нові </a:t>
            </a:r>
            <a:r>
              <a:rPr lang="uk-UA" sz="1800" b="1" dirty="0" err="1"/>
              <a:t>фічі</a:t>
            </a:r>
            <a:r>
              <a:rPr lang="uk-UA" sz="1800" b="1" dirty="0"/>
              <a:t> для клієнтського профілю та розвитку direct-комунікацій, відслідковуючи  ситуацію в туристичних організаціях у зв’язку з полинною поведінкою клієнтів і коригуючи ціни на турпоїздки; </a:t>
            </a:r>
          </a:p>
          <a:p>
            <a:pPr algn="just"/>
            <a:r>
              <a:rPr lang="uk-UA" sz="1800" b="1" dirty="0"/>
              <a:t>3) виявлення специфічних особливостей трансформації туризму за рахунок використання </a:t>
            </a:r>
            <a:r>
              <a:rPr lang="en-US" sz="1800" b="1" dirty="0"/>
              <a:t>Big</a:t>
            </a:r>
            <a:r>
              <a:rPr lang="uk-UA" sz="1800" b="1" dirty="0"/>
              <a:t>-</a:t>
            </a:r>
            <a:r>
              <a:rPr lang="en-US" sz="1800" b="1" dirty="0"/>
              <a:t>data</a:t>
            </a:r>
            <a:r>
              <a:rPr lang="uk-UA" sz="1800" b="1" dirty="0" err="1"/>
              <a:t>-методів</a:t>
            </a:r>
            <a:r>
              <a:rPr lang="uk-UA" sz="1800" b="1" dirty="0"/>
              <a:t>, використовуючи метод граф і топологічний аналіз; </a:t>
            </a:r>
            <a:endParaRPr lang="ru-RU" sz="18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579839AA-38F8-42A7-92C6-E9A03ED424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4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84" y="152400"/>
            <a:ext cx="9914042" cy="1397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Цінності digital-аналітичного інформаційного мислення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 numCol="2">
            <a:normAutofit/>
          </a:bodyPr>
          <a:lstStyle/>
          <a:p>
            <a:r>
              <a:rPr lang="uk-UA" sz="1600" b="1" dirty="0"/>
              <a:t>4) удосконалення тенденцій розвитку креативних </a:t>
            </a:r>
            <a:r>
              <a:rPr lang="uk-UA" sz="1600" b="1" dirty="0" err="1"/>
              <a:t>смарт-технологій</a:t>
            </a:r>
            <a:r>
              <a:rPr lang="uk-UA" sz="1600" b="1" dirty="0"/>
              <a:t> туризму для збалансованого сталого розвитку;  </a:t>
            </a:r>
          </a:p>
          <a:p>
            <a:r>
              <a:rPr lang="uk-UA" sz="1600" b="1" dirty="0"/>
              <a:t>5) розвиток  креативних технологій у різних бізнес-моделях сільського туризму в Україні та країн ЄС;</a:t>
            </a:r>
          </a:p>
          <a:p>
            <a:r>
              <a:rPr lang="uk-UA" sz="1600" b="1" dirty="0"/>
              <a:t>6) впровадження моделей глибинного (машинного) навчання у сферу туристичного бізнесу. Всі ці компоненти складають концепцію креативних цифрових технологій у туристичному бізнесі цифрового суспільства;</a:t>
            </a:r>
          </a:p>
          <a:p>
            <a:r>
              <a:rPr lang="uk-UA" sz="1600" b="1" dirty="0"/>
              <a:t>7) Для digital-аналітичного мислення та культури характерними є креативність, інтуїція, знання проблемної ділянки туристичного бізнесу, так як спеціалісти повинні приймати креативні рішення і застосовувати креативні технології, щоб зробити туристичний бізнес ефективним.</a:t>
            </a:r>
            <a:endParaRPr lang="ru-RU" sz="1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E62F9FF4-6319-4C29-B4A2-7B936AC265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3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B4FF6-CFDA-4EC5-9A91-DA18E6B5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074" y="228600"/>
            <a:ext cx="8729736" cy="1066800"/>
          </a:xfrm>
        </p:spPr>
        <p:txBody>
          <a:bodyPr/>
          <a:lstStyle/>
          <a:p>
            <a:pPr algn="ctr"/>
            <a:r>
              <a:rPr lang="uk-UA" b="1" dirty="0"/>
              <a:t>План: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C0762-4B67-4A54-A10A-B7397E83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72" y="1500174"/>
            <a:ext cx="8030914" cy="4152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ЦІННІСНІ ВИМІРИ ЦИФРОВОГО ДОБРОБУТУ, ЦИФРОВОГО КОМФОРТУ, ЦИФРОВИХ ТЕХНОЛОГІЙ.</a:t>
            </a:r>
            <a:endParaRPr lang="uk-UA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ВПЛИВ ІКТ НА РОЗВИТОК ВИДІВ ТУРИЗМУ –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АГРОТУРИЗМУ, СІЛЬСЬКОГО ЗЕЛЕНОГО, НАУКОВОГО, ІНТЕЛЕКТУАЛЬНО-РОЗВАЖАЛЬНОГО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buNone/>
            </a:pP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ЦІННІСНІ ВИМІРИ ЦИФРОВОЇ ОСОБИСТОСТІ У ПОШУКАХ ЦИФРОВОГО (КОМП’ЮТЕРНОГО) ДОБРОБУТУ У КОНТЕКСТІ  ТУРИСТИЧНОГО БІЗНЕСУ. 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РИНКОВЕ СИГНАЛІЗУВАННЯ ЯК НАДІЙНИЙ СИГНАЛ ЗАПОВНЕННЯ ІНФОРМАЦІЙНИХ ЛАКУН У ТУРИЗМІ. 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sz="1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ВПЛИВ ТУРИСТИЧНО-КРЕАТИВНОГО СЕРЕДОВИЩА РЕГІОНІВ  НА ДИНАМІКУ ЗМІН РОЗВИТКУ ТУРИСТИЧНОГО БІЗНЕСУ ЯК ОСНОВИ СТАЛОГО РОЗВИТКУ. ПОТЕНЦІЙНИЙ ВПЛИВ ІНТЕРНЕТУ НА ТУРИСТИЧНІ РИНКИ.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DDFF9-A62A-4709-B87A-AED7D1DA25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3466718" cy="1066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0DF89-8501-4D03-9DD3-5D3BFC44F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912" y="609600"/>
            <a:ext cx="304185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2" y="797437"/>
            <a:ext cx="9644130" cy="80012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РИНКОВЕ СИГНАЛІЗУВАННЯ ЯК НАДІЙНИЙ СИГНАЛ ЗАПОВНЕННЯ ІНФОРМАЦІЙНИХ ЛАКУН У ТУРИЗМІ.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700808"/>
            <a:ext cx="10157354" cy="4470400"/>
          </a:xfrm>
        </p:spPr>
        <p:txBody>
          <a:bodyPr>
            <a:noAutofit/>
          </a:bodyPr>
          <a:lstStyle/>
          <a:p>
            <a:r>
              <a:rPr lang="uk-UA" sz="1800" b="1" dirty="0"/>
              <a:t>1. Ринкове сигналізування вимагає: створити концепцію інноваційного розвитку туристичного бізнесу за рахунок </a:t>
            </a:r>
            <a:r>
              <a:rPr lang="en-US" sz="1800" b="1" dirty="0"/>
              <a:t>data</a:t>
            </a:r>
            <a:r>
              <a:rPr lang="uk-UA" sz="1800" b="1" dirty="0"/>
              <a:t>-</a:t>
            </a:r>
            <a:r>
              <a:rPr lang="en-US" sz="1800" b="1" dirty="0"/>
              <a:t>science</a:t>
            </a:r>
            <a:r>
              <a:rPr lang="uk-UA" sz="1800" b="1" dirty="0"/>
              <a:t> (оцінка ролі аналітичних та інформаційних даних) в туристичному бізнесі.</a:t>
            </a:r>
            <a:endParaRPr lang="ru-RU" sz="1800" b="1" dirty="0"/>
          </a:p>
          <a:p>
            <a:r>
              <a:rPr lang="uk-UA" sz="1800" b="1" dirty="0"/>
              <a:t>2. Розвивати </a:t>
            </a:r>
            <a:r>
              <a:rPr lang="en-US" sz="1800" b="1" dirty="0"/>
              <a:t>D</a:t>
            </a:r>
            <a:r>
              <a:rPr lang="uk-UA" sz="1800" b="1" dirty="0"/>
              <a:t>igital-технологій, які все частіше стають на чолі компаній, щоб вміти компетентно взаємодіяти з зовнішнім і внутрішнім середовищем, оцінити всю сукупність </a:t>
            </a:r>
            <a:r>
              <a:rPr lang="uk-UA" sz="1800" b="1" dirty="0" err="1"/>
              <a:t>коронавірусних</a:t>
            </a:r>
            <a:r>
              <a:rPr lang="uk-UA" sz="1800" b="1" dirty="0"/>
              <a:t> проблем і вміти їх вирішувати.</a:t>
            </a:r>
            <a:endParaRPr lang="ru-RU" sz="1800" b="1" dirty="0"/>
          </a:p>
          <a:p>
            <a:r>
              <a:rPr lang="uk-UA" sz="1800" b="1" dirty="0"/>
              <a:t>3. Удосконалювати </a:t>
            </a:r>
            <a:r>
              <a:rPr lang="en-US" sz="1800" b="1" dirty="0"/>
              <a:t>data</a:t>
            </a:r>
            <a:r>
              <a:rPr lang="uk-UA" sz="1800" b="1" dirty="0" err="1"/>
              <a:t>-аналітичне</a:t>
            </a:r>
            <a:r>
              <a:rPr lang="uk-UA" sz="1800" b="1" dirty="0"/>
              <a:t> мислення і культуру туристичних агентів-спеціалістів, які працюють в туристичних компаніях. </a:t>
            </a:r>
            <a:endParaRPr lang="ru-RU" sz="1800" b="1" dirty="0"/>
          </a:p>
          <a:p>
            <a:r>
              <a:rPr lang="uk-UA" sz="1800" b="1" dirty="0"/>
              <a:t>4. Вміти оперативно вирішувати туристичні проблеми, а для цього  туристичній команді слід добре подумати, як буде вирішена та чи інша туристична проблема і як будуть використовуватися дані для їх вирішення.</a:t>
            </a:r>
            <a:endParaRPr lang="ru-RU" sz="1800" b="1" dirty="0"/>
          </a:p>
          <a:p>
            <a:r>
              <a:rPr lang="uk-UA" sz="1800" b="1" dirty="0"/>
              <a:t>5. Туристичні організації повинні очолити справжні професіонали і спеціалісти, здатні вивести свою компанію на рівень конкурентоспроможності, щоб вийти з ситуації кризи, ризику,  нестабільності, інформаційної </a:t>
            </a:r>
            <a:r>
              <a:rPr lang="uk-UA" sz="1800" b="1" dirty="0" err="1"/>
              <a:t>стохастичності</a:t>
            </a:r>
            <a:r>
              <a:rPr lang="uk-UA" sz="1800" b="1" dirty="0"/>
              <a:t>.</a:t>
            </a:r>
            <a:endParaRPr lang="ru-RU" sz="1800" b="1" dirty="0"/>
          </a:p>
          <a:p>
            <a:r>
              <a:rPr lang="uk-UA" sz="1800" b="1" dirty="0"/>
              <a:t> </a:t>
            </a:r>
            <a:endParaRPr lang="ru-RU" sz="1800" b="1" dirty="0"/>
          </a:p>
          <a:p>
            <a:endParaRPr lang="ru-RU" sz="18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38E5DC71-3792-4F89-9BE8-F5530C819B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5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7" y="76200"/>
            <a:ext cx="9252216" cy="14478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Туристичний ринок: до і після </a:t>
            </a:r>
            <a:r>
              <a:rPr lang="en-US" b="1" dirty="0">
                <a:solidFill>
                  <a:srgbClr val="FF0000"/>
                </a:solidFill>
              </a:rPr>
              <a:t>COVID-19.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>
            <a:normAutofit/>
          </a:bodyPr>
          <a:lstStyle/>
          <a:p>
            <a:r>
              <a:rPr lang="uk-UA" b="1" dirty="0"/>
              <a:t>Туристичний ринок є одним із найбільших та </a:t>
            </a:r>
            <a:r>
              <a:rPr lang="uk-UA" b="1" dirty="0" err="1"/>
              <a:t>найдинамічніших</a:t>
            </a:r>
            <a:r>
              <a:rPr lang="uk-UA" b="1" dirty="0"/>
              <a:t> ринків у світі. Тож необхідно урізноманітнювати креативні цифрові технології у туристичному бізнесі цифрового суспільства, так як туризм є  достатньою стабільною і значною статтею доходу державної економіки. Всесвітня Рада подорожей і туризму (WTTC) прогнозує, що у 2024 році прибутки від туризму складатимуть біля 29,8 млрд., а офіційний прогноз аналітиків, що доходи від </a:t>
            </a:r>
            <a:r>
              <a:rPr lang="uk-UA" b="1" dirty="0" err="1"/>
              <a:t>туризмувиростуть</a:t>
            </a:r>
            <a:r>
              <a:rPr lang="uk-UA" b="1" dirty="0"/>
              <a:t> на 3,3 % за наступне десятиліття. За даними Всесвітньої ради з туризму та подорожей (WTTC), туризм в  </a:t>
            </a:r>
            <a:r>
              <a:rPr lang="uk-UA" b="1" dirty="0" err="1"/>
              <a:t>ЕС</a:t>
            </a:r>
            <a:r>
              <a:rPr lang="uk-UA" b="1" dirty="0"/>
              <a:t> буде займати 23 % в провідних галузях державного значення. Для  подальшого розвитку туризму слід оновити і </a:t>
            </a:r>
            <a:r>
              <a:rPr lang="uk-UA" b="1" dirty="0" err="1"/>
              <a:t>переформатувати</a:t>
            </a:r>
            <a:r>
              <a:rPr lang="uk-UA" b="1" dirty="0"/>
              <a:t> концепцію креативних цифрових технологій у туристичному бізнесі, яка була б конкурентоспроможною і після </a:t>
            </a:r>
            <a:r>
              <a:rPr lang="en-US" b="1" dirty="0"/>
              <a:t>COVID-19.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74A1C1C4-D9AF-416A-814D-AB2F1CF9C5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6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88" y="514354"/>
            <a:ext cx="9413976" cy="1397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uk-UA" b="1" dirty="0">
                <a:solidFill>
                  <a:srgbClr val="FF0000"/>
                </a:solidFill>
              </a:rPr>
              <a:t> як цивілізаційний виклик (А.</a:t>
            </a:r>
            <a:r>
              <a:rPr lang="uk-UA" b="1" dirty="0" err="1">
                <a:solidFill>
                  <a:srgbClr val="FF0000"/>
                </a:solidFill>
              </a:rPr>
              <a:t>Тойнбі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“Осягненя</a:t>
            </a:r>
            <a:r>
              <a:rPr lang="uk-UA" b="1" dirty="0">
                <a:solidFill>
                  <a:srgbClr val="FF0000"/>
                </a:solidFill>
              </a:rPr>
              <a:t> історії: Виклик-Відповідь)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DCDF7C5A-DAA4-44BE-B565-CE300A1835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4755"/>
              </p:ext>
            </p:extLst>
          </p:nvPr>
        </p:nvGraphicFramePr>
        <p:xfrm>
          <a:off x="836613" y="2133600"/>
          <a:ext cx="10158412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05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00" y="812364"/>
            <a:ext cx="9041077" cy="8001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COVID-19</a:t>
            </a:r>
            <a:r>
              <a:rPr lang="uk-UA" sz="3600" b="1" dirty="0">
                <a:solidFill>
                  <a:srgbClr val="FF0000"/>
                </a:solidFill>
              </a:rPr>
              <a:t>: “ШОК МАЙБУТНЬОГО” І ТЕПЕРІШНЬОГО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062" y="1886522"/>
            <a:ext cx="10157354" cy="447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80E731DF-AB2D-495D-A9C5-D527DCB5BF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801160"/>
              </p:ext>
            </p:extLst>
          </p:nvPr>
        </p:nvGraphicFramePr>
        <p:xfrm>
          <a:off x="1969056" y="2109161"/>
          <a:ext cx="7948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99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704959"/>
            <a:ext cx="9823720" cy="1447800"/>
          </a:xfrm>
        </p:spPr>
        <p:txBody>
          <a:bodyPr>
            <a:normAutofit fontScale="90000"/>
          </a:bodyPr>
          <a:lstStyle/>
          <a:p>
            <a:pPr lvl="0" algn="ctr"/>
            <a:br>
              <a:rPr lang="uk-UA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uk-UA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 ТУРИСТИЧНО-КРЕАТИВНОГО СЕРЕДОВИЩА </a:t>
            </a:r>
            <a:br>
              <a:rPr lang="uk-UA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РЕГІОНІВ  НА ДИНАМІКУ ЗМІН РОЗВИТКУ ТУРИСТИЧНОГО БІЗНЕСУ ЯК ОСНОВИ СТАЛОГО РОЗВИТКУ. ПОТЕНЦІЙНИЙ ВПЛИВ ІНТЕРНЕТУ НА ТУРИСТИЧНІ РИНКИ.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>
            <a:normAutofit/>
          </a:bodyPr>
          <a:lstStyle/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етнокультурних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соціально-історичних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наявної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комунікаційної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передумовами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ресурсом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резервом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доступності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  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Сталий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дестинацій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 умов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подієвого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характеру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відмінної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туризму;  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Туристиний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маніпулювати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підвищуючи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значущість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сервісу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бренду.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закордонного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виїзного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туризму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орієнтуються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концепцій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сервісу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атрактивності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дестинацій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найновіших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ІТ-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інтернет-технологій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), М-(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мобільних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Е-технологій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електронної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послугами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BCDD71B-16C5-4FF7-9591-12E75928BF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5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380" y="214290"/>
            <a:ext cx="9215502" cy="1397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Стратегія розвитку туризму в ЄС: </a:t>
            </a:r>
            <a:r>
              <a:rPr lang="uk-UA" b="1" dirty="0" err="1">
                <a:solidFill>
                  <a:srgbClr val="FF0000"/>
                </a:solidFill>
              </a:rPr>
              <a:t>ціифровізація</a:t>
            </a:r>
            <a:r>
              <a:rPr lang="uk-UA" b="1" dirty="0">
                <a:solidFill>
                  <a:srgbClr val="FF0000"/>
                </a:solidFill>
              </a:rPr>
              <a:t> туризму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B3BA2D56-56A1-432F-8801-D099791963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:\Users\Valentina\Desktop\280_175_80_173717656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36628" y="1928802"/>
            <a:ext cx="4500594" cy="3929090"/>
          </a:xfrm>
          <a:prstGeom prst="rect">
            <a:avLst/>
          </a:prstGeom>
          <a:noFill/>
        </p:spPr>
      </p:pic>
      <p:pic>
        <p:nvPicPr>
          <p:cNvPr id="7172" name="Picture 4" descr="C:\Users\Valentina\Desktop\255_150_80_39301428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0164" y="2000240"/>
            <a:ext cx="4857784" cy="3643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3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007" y="475086"/>
            <a:ext cx="9041077" cy="8001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Цифровий стрибок туристичного бізнесу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301157"/>
            <a:ext cx="10157354" cy="4470400"/>
          </a:xfrm>
        </p:spPr>
        <p:txBody>
          <a:bodyPr numCol="2">
            <a:no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Цифровий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стрибок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стрибкоподібний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швидку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здійснену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сферою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країною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 переходу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технологіям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минаючи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проміжні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Sharing economy (</a:t>
            </a:r>
            <a:r>
              <a:rPr lang="ru-RU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сервісів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 by default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принцип,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цифрова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електронна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основною,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аналогова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перестає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супроводжуватися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цифровій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ресурс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стати фактором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капіталізації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віртуального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), так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аналогового контуру,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ресурсотворення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доданої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(а не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Network effect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феномен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споживчої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вузлів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масштаб та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мережевий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Open systems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масштабованість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Integration (Digital Twin)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інтегральна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віртуального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біо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кіберфізичні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кібербіосистеми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Цифрове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інтенсивно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продуктивно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цифрові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потреб -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 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B4B9807E-50AF-43E7-B645-2A3A193DB3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0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886" y="390301"/>
            <a:ext cx="7771051" cy="14478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Цифрова трансформація як чинник розвитку світу після </a:t>
            </a:r>
            <a:r>
              <a:rPr lang="en-US" b="1" dirty="0">
                <a:solidFill>
                  <a:srgbClr val="FF0000"/>
                </a:solidFill>
              </a:rPr>
              <a:t>COVID-19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C00000"/>
                </a:solidFill>
              </a:rPr>
              <a:t>Цифрова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трансформація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err="1">
                <a:solidFill>
                  <a:srgbClr val="C00000"/>
                </a:solidFill>
              </a:rPr>
              <a:t>означає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інтеграцію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цифрових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технологій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всі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сфери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бізнесу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Ця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інтеграція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призводить</a:t>
            </a:r>
            <a:r>
              <a:rPr lang="ru-RU" b="1" dirty="0">
                <a:solidFill>
                  <a:srgbClr val="C00000"/>
                </a:solidFill>
              </a:rPr>
              <a:t> до </a:t>
            </a:r>
            <a:r>
              <a:rPr lang="ru-RU" b="1" dirty="0" err="1">
                <a:solidFill>
                  <a:srgbClr val="C00000"/>
                </a:solidFill>
              </a:rPr>
              <a:t>принципових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змін</a:t>
            </a:r>
            <a:r>
              <a:rPr lang="ru-RU" b="1" dirty="0">
                <a:solidFill>
                  <a:srgbClr val="C00000"/>
                </a:solidFill>
              </a:rPr>
              <a:t> у тому:</a:t>
            </a:r>
          </a:p>
          <a:p>
            <a:r>
              <a:rPr lang="ru-RU" b="1" dirty="0">
                <a:solidFill>
                  <a:srgbClr val="C00000"/>
                </a:solidFill>
              </a:rPr>
              <a:t> як </a:t>
            </a:r>
            <a:r>
              <a:rPr lang="ru-RU" b="1" dirty="0" err="1">
                <a:solidFill>
                  <a:srgbClr val="C00000"/>
                </a:solidFill>
              </a:rPr>
              <a:t>діють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громадяни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підприємства</a:t>
            </a:r>
            <a:r>
              <a:rPr lang="ru-RU" b="1" dirty="0">
                <a:solidFill>
                  <a:srgbClr val="C00000"/>
                </a:solidFill>
              </a:rPr>
              <a:t> та </a:t>
            </a:r>
            <a:r>
              <a:rPr lang="ru-RU" b="1" dirty="0" err="1">
                <a:solidFill>
                  <a:srgbClr val="C00000"/>
                </a:solidFill>
              </a:rPr>
              <a:t>організації</a:t>
            </a:r>
            <a:r>
              <a:rPr lang="ru-RU" b="1" dirty="0">
                <a:solidFill>
                  <a:srgbClr val="C00000"/>
                </a:solidFill>
              </a:rPr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 як вони </a:t>
            </a:r>
            <a:r>
              <a:rPr lang="ru-RU" b="1" dirty="0" err="1">
                <a:solidFill>
                  <a:srgbClr val="C00000"/>
                </a:solidFill>
              </a:rPr>
              <a:t>забезпечують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цінність</a:t>
            </a:r>
            <a:r>
              <a:rPr lang="ru-RU" b="1" dirty="0">
                <a:solidFill>
                  <a:srgbClr val="C00000"/>
                </a:solidFill>
              </a:rPr>
              <a:t> для себе, </a:t>
            </a:r>
            <a:r>
              <a:rPr lang="ru-RU" b="1" dirty="0" err="1">
                <a:solidFill>
                  <a:srgbClr val="C00000"/>
                </a:solidFill>
              </a:rPr>
              <a:t>своїх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працівників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клієнтів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партнерів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досягаючи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власних</a:t>
            </a:r>
            <a:r>
              <a:rPr lang="ru-RU" b="1" dirty="0">
                <a:solidFill>
                  <a:srgbClr val="C00000"/>
                </a:solidFill>
              </a:rPr>
              <a:t> та </a:t>
            </a:r>
            <a:r>
              <a:rPr lang="ru-RU" b="1" dirty="0" err="1">
                <a:solidFill>
                  <a:srgbClr val="C00000"/>
                </a:solidFill>
              </a:rPr>
              <a:t>спільних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економічних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соціальних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цілей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швидше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дешевше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</a:t>
            </a:r>
            <a:r>
              <a:rPr lang="ru-RU" b="1" dirty="0">
                <a:solidFill>
                  <a:srgbClr val="C00000"/>
                </a:solidFill>
              </a:rPr>
              <a:t> новою </a:t>
            </a:r>
            <a:r>
              <a:rPr lang="ru-RU" b="1" dirty="0" err="1">
                <a:solidFill>
                  <a:srgbClr val="C00000"/>
                </a:solidFill>
              </a:rPr>
              <a:t>якістю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CE02FA3C-47AB-43B3-9125-096860C41F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2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512" y="152400"/>
            <a:ext cx="9485414" cy="1397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Туризм – це наше життя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3485D-379F-4EF2-8A56-45096E84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8690F11-19CF-4107-A5D0-9E50506842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Valentina\Desktop\картинки 1 2)\КАртинки №1\afea8f12577cce171fd543c8ced0413b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50068" y="2133600"/>
            <a:ext cx="6731502" cy="378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2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2D31-E658-4F34-AF04-CF9FB3E0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82842"/>
            <a:ext cx="8763001" cy="863600"/>
          </a:xfrm>
        </p:spPr>
        <p:txBody>
          <a:bodyPr>
            <a:normAutofit/>
          </a:bodyPr>
          <a:lstStyle/>
          <a:p>
            <a:pPr algn="ctr"/>
            <a:r>
              <a:rPr lang="uk-UA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 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94B77C-FEDC-4FE4-A429-809F8ACE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3276600"/>
            <a:ext cx="10157354" cy="28956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0A4ACF-F382-4194-9537-F2C0349274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7586" y="494673"/>
            <a:ext cx="4876800" cy="4488169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D97445F2-2706-471A-B615-5A4B8B9B68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4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694" y="463062"/>
            <a:ext cx="9572692" cy="1365737"/>
          </a:xfrm>
        </p:spPr>
        <p:txBody>
          <a:bodyPr>
            <a:noAutofit/>
          </a:bodyPr>
          <a:lstStyle/>
          <a:p>
            <a:br>
              <a:rPr lang="uk-UA" sz="32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ЦІННІСНІ ВИМІРИ ЦИФРОВОГО ДОБРОБУТУ, ЦИФРОВОГО КОМФОРТУ, ЦИФРОВИХ ТЕХНОЛОГІЙ.</a:t>
            </a:r>
            <a:br>
              <a:rPr lang="uk-U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812" y="1828799"/>
            <a:ext cx="10196546" cy="4114800"/>
          </a:xfrm>
        </p:spPr>
        <p:txBody>
          <a:bodyPr numCol="2">
            <a:normAutofit fontScale="92500" lnSpcReduction="20000"/>
          </a:bodyPr>
          <a:lstStyle/>
          <a:p>
            <a:r>
              <a:rPr lang="ru-RU" sz="1900" b="1" dirty="0" err="1">
                <a:solidFill>
                  <a:srgbClr val="00B0F0"/>
                </a:solidFill>
              </a:rPr>
              <a:t>Актуальність</a:t>
            </a:r>
            <a:r>
              <a:rPr lang="ru-RU" sz="1900" b="1" dirty="0">
                <a:solidFill>
                  <a:srgbClr val="00B0F0"/>
                </a:solidFill>
              </a:rPr>
              <a:t> теми:</a:t>
            </a:r>
          </a:p>
          <a:p>
            <a:r>
              <a:rPr lang="ru-RU" sz="1900" b="1" dirty="0" err="1"/>
              <a:t>поряд</a:t>
            </a:r>
            <a:r>
              <a:rPr lang="ru-RU" sz="1900" b="1" dirty="0"/>
              <a:t> </a:t>
            </a:r>
            <a:r>
              <a:rPr lang="ru-RU" sz="1900" b="1" dirty="0" err="1"/>
              <a:t>з</a:t>
            </a:r>
            <a:r>
              <a:rPr lang="ru-RU" sz="1900" b="1" dirty="0"/>
              <a:t> </a:t>
            </a:r>
            <a:r>
              <a:rPr lang="ru-RU" sz="1900" b="1" dirty="0" err="1"/>
              <a:t>науково-технічною</a:t>
            </a:r>
            <a:r>
              <a:rPr lang="ru-RU" sz="1900" b="1" dirty="0"/>
              <a:t> </a:t>
            </a:r>
            <a:r>
              <a:rPr lang="ru-RU" sz="1900" b="1" dirty="0" err="1"/>
              <a:t>революцією</a:t>
            </a:r>
            <a:r>
              <a:rPr lang="ru-RU" sz="1900" b="1" dirty="0"/>
              <a:t> </a:t>
            </a:r>
            <a:r>
              <a:rPr lang="ru-RU" sz="1900" b="1" dirty="0" err="1"/>
              <a:t>відбувається</a:t>
            </a:r>
            <a:r>
              <a:rPr lang="ru-RU" sz="1900" b="1" dirty="0"/>
              <a:t> </a:t>
            </a:r>
            <a:r>
              <a:rPr lang="ru-RU" sz="1900" b="1" dirty="0" err="1"/>
              <a:t>і</a:t>
            </a:r>
            <a:r>
              <a:rPr lang="ru-RU" sz="1900" b="1" dirty="0"/>
              <a:t> </a:t>
            </a:r>
            <a:r>
              <a:rPr lang="ru-RU" sz="1900" b="1" dirty="0" err="1"/>
              <a:t>антропологічна</a:t>
            </a:r>
            <a:r>
              <a:rPr lang="ru-RU" sz="1900" b="1" dirty="0"/>
              <a:t> </a:t>
            </a:r>
            <a:r>
              <a:rPr lang="ru-RU" sz="1900" b="1" dirty="0" err="1"/>
              <a:t>революція</a:t>
            </a:r>
            <a:r>
              <a:rPr lang="ru-RU" sz="1900" b="1" dirty="0"/>
              <a:t>,  суть </a:t>
            </a:r>
            <a:r>
              <a:rPr lang="ru-RU" sz="1900" b="1" dirty="0" err="1"/>
              <a:t>якої</a:t>
            </a:r>
            <a:r>
              <a:rPr lang="ru-RU" sz="1900" b="1" dirty="0"/>
              <a:t> у </a:t>
            </a:r>
            <a:r>
              <a:rPr lang="ru-RU" sz="1900" b="1" dirty="0" err="1"/>
              <a:t>глибинній</a:t>
            </a:r>
            <a:r>
              <a:rPr lang="ru-RU" sz="1900" b="1" dirty="0"/>
              <a:t> </a:t>
            </a:r>
            <a:r>
              <a:rPr lang="ru-RU" sz="1900" b="1" dirty="0" err="1"/>
              <a:t>зміні</a:t>
            </a:r>
            <a:r>
              <a:rPr lang="ru-RU" sz="1900" b="1" dirty="0"/>
              <a:t> </a:t>
            </a:r>
            <a:r>
              <a:rPr lang="ru-RU" sz="1900" b="1" dirty="0" err="1"/>
              <a:t>мислення</a:t>
            </a:r>
            <a:r>
              <a:rPr lang="ru-RU" sz="1900" b="1" dirty="0"/>
              <a:t> </a:t>
            </a:r>
            <a:r>
              <a:rPr lang="ru-RU" sz="1900" b="1" dirty="0" err="1"/>
              <a:t>людини</a:t>
            </a:r>
            <a:r>
              <a:rPr lang="ru-RU" sz="1900" b="1" dirty="0"/>
              <a:t>, форм </a:t>
            </a:r>
            <a:r>
              <a:rPr lang="ru-RU" sz="1900" b="1" dirty="0" err="1"/>
              <a:t>її</a:t>
            </a:r>
            <a:r>
              <a:rPr lang="ru-RU" sz="1900" b="1" dirty="0"/>
              <a:t> </a:t>
            </a:r>
            <a:r>
              <a:rPr lang="ru-RU" sz="1900" b="1" dirty="0" err="1"/>
              <a:t>соціального</a:t>
            </a:r>
            <a:r>
              <a:rPr lang="ru-RU" sz="1900" b="1" dirty="0"/>
              <a:t> </a:t>
            </a:r>
            <a:r>
              <a:rPr lang="ru-RU" sz="1900" b="1" dirty="0" err="1"/>
              <a:t>життя</a:t>
            </a:r>
            <a:r>
              <a:rPr lang="ru-RU" sz="1900" b="1" dirty="0"/>
              <a:t>, </a:t>
            </a:r>
            <a:r>
              <a:rPr lang="ru-RU" sz="1900" b="1" dirty="0" err="1"/>
              <a:t>зумовлених</a:t>
            </a:r>
            <a:r>
              <a:rPr lang="ru-RU" sz="1900" b="1" dirty="0"/>
              <a:t> </a:t>
            </a:r>
            <a:r>
              <a:rPr lang="ru-RU" sz="1900" b="1" dirty="0" err="1"/>
              <a:t>процесом</a:t>
            </a:r>
            <a:r>
              <a:rPr lang="ru-RU" sz="1900" b="1" dirty="0"/>
              <a:t> </a:t>
            </a:r>
            <a:r>
              <a:rPr lang="ru-RU" sz="1900" b="1" dirty="0" err="1"/>
              <a:t>цифровізації</a:t>
            </a:r>
            <a:r>
              <a:rPr lang="ru-RU" sz="1900" b="1" dirty="0"/>
              <a:t> </a:t>
            </a:r>
            <a:r>
              <a:rPr lang="ru-RU" sz="1900" b="1" dirty="0" err="1"/>
              <a:t>і</a:t>
            </a:r>
            <a:r>
              <a:rPr lang="ru-RU" sz="1900" b="1" dirty="0"/>
              <a:t> </a:t>
            </a:r>
            <a:r>
              <a:rPr lang="ru-RU" sz="1900" b="1" dirty="0" err="1"/>
              <a:t>фундаментальних</a:t>
            </a:r>
            <a:r>
              <a:rPr lang="ru-RU" sz="1900" b="1" dirty="0"/>
              <a:t> </a:t>
            </a:r>
            <a:r>
              <a:rPr lang="ru-RU" sz="1900" b="1" dirty="0" err="1"/>
              <a:t>змін</a:t>
            </a:r>
            <a:r>
              <a:rPr lang="ru-RU" sz="1900" b="1" dirty="0"/>
              <a:t> у </a:t>
            </a:r>
            <a:r>
              <a:rPr lang="ru-RU" sz="1900" b="1" dirty="0" err="1"/>
              <a:t>ціннісно-цільових</a:t>
            </a:r>
            <a:r>
              <a:rPr lang="ru-RU" sz="1900" b="1" dirty="0"/>
              <a:t> структурах </a:t>
            </a:r>
            <a:r>
              <a:rPr lang="ru-RU" sz="1900" b="1" dirty="0" err="1"/>
              <a:t>суспільства</a:t>
            </a:r>
            <a:r>
              <a:rPr lang="ru-RU" sz="1900" b="1" dirty="0"/>
              <a:t> у </a:t>
            </a:r>
            <a:r>
              <a:rPr lang="ru-RU" sz="1900" b="1" dirty="0" err="1"/>
              <a:t>цілому</a:t>
            </a:r>
            <a:r>
              <a:rPr lang="ru-RU" sz="1900" b="1" dirty="0"/>
              <a:t>, </a:t>
            </a:r>
            <a:r>
              <a:rPr lang="ru-RU" sz="1900" b="1" dirty="0" err="1"/>
              <a:t>які</a:t>
            </a:r>
            <a:r>
              <a:rPr lang="ru-RU" sz="1900" b="1" dirty="0"/>
              <a:t> привели до </a:t>
            </a:r>
            <a:r>
              <a:rPr lang="ru-RU" sz="1900" b="1" dirty="0" err="1"/>
              <a:t>перенесення</a:t>
            </a:r>
            <a:r>
              <a:rPr lang="ru-RU" sz="1900" b="1" dirty="0"/>
              <a:t> </a:t>
            </a:r>
            <a:r>
              <a:rPr lang="ru-RU" sz="1900" b="1" dirty="0" err="1"/>
              <a:t>основних</a:t>
            </a:r>
            <a:r>
              <a:rPr lang="ru-RU" sz="1900" b="1" dirty="0"/>
              <a:t> </a:t>
            </a:r>
            <a:r>
              <a:rPr lang="ru-RU" sz="1900" b="1" dirty="0" err="1"/>
              <a:t>контекстів</a:t>
            </a:r>
            <a:r>
              <a:rPr lang="ru-RU" sz="1900" b="1" dirty="0"/>
              <a:t> </a:t>
            </a:r>
            <a:r>
              <a:rPr lang="ru-RU" sz="1900" b="1" dirty="0" err="1"/>
              <a:t>соціальних</a:t>
            </a:r>
            <a:r>
              <a:rPr lang="ru-RU" sz="1900" b="1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процесів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із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сфери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матеріального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світу</a:t>
            </a:r>
            <a:r>
              <a:rPr lang="ru-RU" sz="1900" b="1" dirty="0">
                <a:solidFill>
                  <a:srgbClr val="FF0000"/>
                </a:solidFill>
              </a:rPr>
              <a:t> у </a:t>
            </a:r>
            <a:r>
              <a:rPr lang="ru-RU" sz="1900" b="1" dirty="0" err="1">
                <a:solidFill>
                  <a:srgbClr val="FF0000"/>
                </a:solidFill>
              </a:rPr>
              <a:t>цифрову</a:t>
            </a:r>
            <a:r>
              <a:rPr lang="ru-RU" sz="1900" b="1" dirty="0">
                <a:solidFill>
                  <a:srgbClr val="FF0000"/>
                </a:solidFill>
              </a:rPr>
              <a:t> сферу</a:t>
            </a:r>
            <a:r>
              <a:rPr lang="ru-RU" sz="1900" dirty="0">
                <a:solidFill>
                  <a:srgbClr val="FF0000"/>
                </a:solidFill>
              </a:rPr>
              <a:t>. </a:t>
            </a:r>
          </a:p>
          <a:p>
            <a:r>
              <a:rPr lang="ru-RU" sz="1900" b="1" dirty="0" err="1"/>
              <a:t>Рівень</a:t>
            </a:r>
            <a:r>
              <a:rPr lang="ru-RU" sz="1900" b="1" dirty="0"/>
              <a:t> цифрового </a:t>
            </a:r>
            <a:r>
              <a:rPr lang="ru-RU" sz="1900" b="1" dirty="0" err="1"/>
              <a:t>розвитку</a:t>
            </a:r>
            <a:r>
              <a:rPr lang="ru-RU" sz="1900" b="1" dirty="0"/>
              <a:t> </a:t>
            </a:r>
            <a:r>
              <a:rPr lang="ru-RU" sz="1900" b="1" dirty="0" err="1"/>
              <a:t>відображає</a:t>
            </a:r>
            <a:r>
              <a:rPr lang="ru-RU" sz="1900" b="1" dirty="0"/>
              <a:t> </a:t>
            </a:r>
            <a:r>
              <a:rPr lang="ru-RU" sz="1900" b="1" dirty="0" err="1"/>
              <a:t>динаміку</a:t>
            </a:r>
            <a:r>
              <a:rPr lang="ru-RU" sz="1900" b="1" dirty="0"/>
              <a:t> </a:t>
            </a:r>
            <a:r>
              <a:rPr lang="ru-RU" sz="1900" b="1" dirty="0" err="1"/>
              <a:t>історичного</a:t>
            </a:r>
            <a:r>
              <a:rPr lang="ru-RU" sz="1900" b="1" dirty="0"/>
              <a:t> переходу до </a:t>
            </a:r>
            <a:r>
              <a:rPr lang="ru-RU" sz="1900" b="1" dirty="0" err="1"/>
              <a:t>сучасного</a:t>
            </a:r>
            <a:r>
              <a:rPr lang="ru-RU" sz="1900" b="1" dirty="0"/>
              <a:t> цифрового </a:t>
            </a:r>
            <a:r>
              <a:rPr lang="ru-RU" sz="1900" b="1" dirty="0" err="1"/>
              <a:t>розвитку</a:t>
            </a:r>
            <a:r>
              <a:rPr lang="ru-RU" sz="1900" b="1" dirty="0"/>
              <a:t>. </a:t>
            </a:r>
            <a:r>
              <a:rPr lang="ru-RU" sz="1900" b="1" dirty="0" err="1"/>
              <a:t>Економіки</a:t>
            </a:r>
            <a:r>
              <a:rPr lang="ru-RU" sz="1900" b="1" dirty="0"/>
              <a:t> </a:t>
            </a:r>
            <a:r>
              <a:rPr lang="ru-RU" sz="1900" b="1" dirty="0" err="1"/>
              <a:t>європейських</a:t>
            </a:r>
            <a:r>
              <a:rPr lang="ru-RU" sz="1900" b="1" dirty="0"/>
              <a:t> </a:t>
            </a:r>
            <a:r>
              <a:rPr lang="ru-RU" sz="1900" b="1" dirty="0" err="1"/>
              <a:t>країн</a:t>
            </a:r>
            <a:r>
              <a:rPr lang="ru-RU" sz="1900" b="1" dirty="0"/>
              <a:t> (</a:t>
            </a:r>
            <a:r>
              <a:rPr lang="ru-RU" sz="1900" b="1" dirty="0" err="1">
                <a:solidFill>
                  <a:srgbClr val="00B0F0"/>
                </a:solidFill>
              </a:rPr>
              <a:t>Швеція</a:t>
            </a:r>
            <a:r>
              <a:rPr lang="ru-RU" sz="1900" b="1" dirty="0">
                <a:solidFill>
                  <a:srgbClr val="00B0F0"/>
                </a:solidFill>
              </a:rPr>
              <a:t>, </a:t>
            </a:r>
            <a:r>
              <a:rPr lang="ru-RU" sz="1900" b="1" dirty="0" err="1">
                <a:solidFill>
                  <a:srgbClr val="00B0F0"/>
                </a:solidFill>
              </a:rPr>
              <a:t>Нідерланди</a:t>
            </a:r>
            <a:r>
              <a:rPr lang="ru-RU" sz="1900" b="1" dirty="0">
                <a:solidFill>
                  <a:srgbClr val="00B0F0"/>
                </a:solidFill>
              </a:rPr>
              <a:t>, </a:t>
            </a:r>
            <a:r>
              <a:rPr lang="ru-RU" sz="1900" b="1" dirty="0" err="1">
                <a:solidFill>
                  <a:srgbClr val="00B0F0"/>
                </a:solidFill>
              </a:rPr>
              <a:t>Данія</a:t>
            </a:r>
            <a:r>
              <a:rPr lang="ru-RU" sz="1900" b="1" dirty="0">
                <a:solidFill>
                  <a:srgbClr val="00B0F0"/>
                </a:solidFill>
              </a:rPr>
              <a:t>) </a:t>
            </a:r>
            <a:r>
              <a:rPr lang="ru-RU" sz="1900" b="1" dirty="0" err="1"/>
              <a:t>дотримуються</a:t>
            </a:r>
            <a:r>
              <a:rPr lang="ru-RU" sz="1900" b="1" dirty="0"/>
              <a:t> </a:t>
            </a:r>
            <a:r>
              <a:rPr lang="ru-RU" sz="1900" b="1" dirty="0" err="1"/>
              <a:t>заходів</a:t>
            </a:r>
            <a:r>
              <a:rPr lang="ru-RU" sz="1900" b="1" dirty="0"/>
              <a:t>, </a:t>
            </a:r>
            <a:r>
              <a:rPr lang="ru-RU" sz="1900" b="1" dirty="0" err="1"/>
              <a:t>що</a:t>
            </a:r>
            <a:r>
              <a:rPr lang="ru-RU" sz="1900" b="1" dirty="0"/>
              <a:t> </a:t>
            </a:r>
            <a:r>
              <a:rPr lang="ru-RU" sz="1900" b="1" dirty="0" err="1"/>
              <a:t>укріпюють</a:t>
            </a:r>
            <a:r>
              <a:rPr lang="ru-RU" sz="1900" b="1" dirty="0"/>
              <a:t>  </a:t>
            </a:r>
            <a:r>
              <a:rPr lang="ru-RU" sz="1900" b="1" dirty="0" err="1"/>
              <a:t>довіру</a:t>
            </a:r>
            <a:r>
              <a:rPr lang="ru-RU" sz="1900" b="1" dirty="0"/>
              <a:t> </a:t>
            </a:r>
            <a:r>
              <a:rPr lang="ru-RU" sz="1900" b="1" dirty="0" err="1"/>
              <a:t>населення</a:t>
            </a:r>
            <a:r>
              <a:rPr lang="ru-RU" sz="1900" b="1" dirty="0"/>
              <a:t> до </a:t>
            </a:r>
            <a:r>
              <a:rPr lang="ru-RU" sz="1900" b="1" dirty="0" err="1"/>
              <a:t>нових</a:t>
            </a:r>
            <a:r>
              <a:rPr lang="ru-RU" sz="1900" b="1" dirty="0"/>
              <a:t> </a:t>
            </a:r>
            <a:r>
              <a:rPr lang="ru-RU" sz="1900" b="1" dirty="0" err="1"/>
              <a:t>технологій</a:t>
            </a:r>
            <a:r>
              <a:rPr lang="ru-RU" sz="1900" b="1" dirty="0"/>
              <a:t>, </a:t>
            </a:r>
            <a:r>
              <a:rPr lang="ru-RU" sz="1900" b="1" dirty="0" err="1"/>
              <a:t>населення</a:t>
            </a:r>
            <a:r>
              <a:rPr lang="ru-RU" sz="1900" b="1" dirty="0"/>
              <a:t> </a:t>
            </a:r>
            <a:r>
              <a:rPr lang="ru-RU" sz="1900" b="1" dirty="0" err="1"/>
              <a:t>цих</a:t>
            </a:r>
            <a:r>
              <a:rPr lang="ru-RU" sz="1900" b="1" dirty="0"/>
              <a:t> </a:t>
            </a:r>
            <a:r>
              <a:rPr lang="ru-RU" sz="1900" b="1" dirty="0" err="1"/>
              <a:t>країн</a:t>
            </a:r>
            <a:r>
              <a:rPr lang="ru-RU" sz="1900" b="1" dirty="0"/>
              <a:t> </a:t>
            </a:r>
            <a:r>
              <a:rPr lang="ru-RU" sz="1900" b="1" dirty="0" err="1"/>
              <a:t>відноситься</a:t>
            </a:r>
            <a:r>
              <a:rPr lang="ru-RU" sz="1900" b="1" dirty="0"/>
              <a:t> </a:t>
            </a:r>
            <a:r>
              <a:rPr lang="ru-RU" sz="1900" b="1" dirty="0" err="1"/>
              <a:t>до</a:t>
            </a:r>
            <a:r>
              <a:rPr lang="ru-RU" sz="1900" b="1" dirty="0"/>
              <a:t> </a:t>
            </a:r>
            <a:r>
              <a:rPr lang="ru-RU" sz="1900" b="1" dirty="0" err="1"/>
              <a:t>країн</a:t>
            </a:r>
            <a:r>
              <a:rPr lang="ru-RU" sz="1900" b="1" dirty="0"/>
              <a:t> цифрового </a:t>
            </a:r>
            <a:r>
              <a:rPr lang="ru-RU" sz="1900" b="1" dirty="0" err="1"/>
              <a:t>майбутнього</a:t>
            </a:r>
            <a:r>
              <a:rPr lang="ru-RU" sz="1900" b="1" dirty="0"/>
              <a:t>, у </a:t>
            </a:r>
            <a:r>
              <a:rPr lang="ru-RU" sz="1900" b="1" dirty="0" err="1"/>
              <a:t>яких</a:t>
            </a:r>
            <a:r>
              <a:rPr lang="ru-RU" sz="1900" b="1" dirty="0"/>
              <a:t> </a:t>
            </a:r>
            <a:r>
              <a:rPr lang="ru-RU" sz="1900" b="1" dirty="0" err="1"/>
              <a:t>є</a:t>
            </a:r>
            <a:r>
              <a:rPr lang="ru-RU" sz="1900" b="1" dirty="0"/>
              <a:t> </a:t>
            </a:r>
            <a:r>
              <a:rPr lang="ru-RU" sz="1900" b="1" dirty="0" err="1"/>
              <a:t>розвинений</a:t>
            </a:r>
            <a:r>
              <a:rPr lang="ru-RU" sz="1900" b="1" dirty="0"/>
              <a:t> </a:t>
            </a:r>
            <a:r>
              <a:rPr lang="ru-RU" sz="1900" b="1" dirty="0" err="1"/>
              <a:t>цифровий</a:t>
            </a:r>
            <a:r>
              <a:rPr lang="ru-RU" sz="1900" b="1" dirty="0"/>
              <a:t> </a:t>
            </a:r>
            <a:r>
              <a:rPr lang="ru-RU" sz="1900" b="1" dirty="0" err="1"/>
              <a:t>добробут</a:t>
            </a:r>
            <a:r>
              <a:rPr lang="ru-RU" sz="1900" b="1" dirty="0"/>
              <a:t>,  </a:t>
            </a:r>
            <a:r>
              <a:rPr lang="ru-RU" sz="1900" b="1" dirty="0" err="1"/>
              <a:t>культивується</a:t>
            </a:r>
            <a:r>
              <a:rPr lang="ru-RU" sz="1900" b="1" dirty="0"/>
              <a:t> </a:t>
            </a:r>
            <a:r>
              <a:rPr lang="ru-RU" sz="1900" b="1" dirty="0" err="1"/>
              <a:t>політика</a:t>
            </a:r>
            <a:r>
              <a:rPr lang="ru-RU" sz="1900" b="1" dirty="0"/>
              <a:t> </a:t>
            </a:r>
            <a:r>
              <a:rPr lang="ru-RU" sz="1900" b="1" dirty="0" err="1"/>
              <a:t>конфіденційності</a:t>
            </a:r>
            <a:r>
              <a:rPr lang="ru-RU" sz="1900" b="1" dirty="0"/>
              <a:t>, </a:t>
            </a:r>
            <a:r>
              <a:rPr lang="ru-RU" sz="1900" b="1" dirty="0" err="1"/>
              <a:t>безпеки</a:t>
            </a:r>
            <a:r>
              <a:rPr lang="ru-RU" sz="1900" b="1" dirty="0"/>
              <a:t> </a:t>
            </a:r>
            <a:r>
              <a:rPr lang="ru-RU" sz="1900" b="1" dirty="0" err="1"/>
              <a:t>і</a:t>
            </a:r>
            <a:r>
              <a:rPr lang="ru-RU" sz="1900" b="1" dirty="0"/>
              <a:t> </a:t>
            </a:r>
            <a:r>
              <a:rPr lang="ru-RU" sz="1900" b="1" dirty="0" err="1"/>
              <a:t>підзвітності</a:t>
            </a:r>
            <a:r>
              <a:rPr lang="ru-RU" sz="1900" b="1" dirty="0"/>
              <a:t>. </a:t>
            </a:r>
          </a:p>
          <a:p>
            <a:r>
              <a:rPr lang="ru-RU" sz="1900" b="1" dirty="0" err="1"/>
              <a:t>Цифрова</a:t>
            </a:r>
            <a:r>
              <a:rPr lang="ru-RU" sz="1900" b="1" dirty="0"/>
              <a:t> </a:t>
            </a:r>
            <a:r>
              <a:rPr lang="ru-RU" sz="1900" b="1" dirty="0" err="1"/>
              <a:t>економіка</a:t>
            </a:r>
            <a:r>
              <a:rPr lang="ru-RU" sz="1900" b="1" dirty="0"/>
              <a:t> </a:t>
            </a:r>
            <a:r>
              <a:rPr lang="ru-RU" sz="1900" b="1" dirty="0" err="1"/>
              <a:t>виводить</a:t>
            </a:r>
            <a:r>
              <a:rPr lang="ru-RU" sz="1900" b="1" dirty="0"/>
              <a:t> </a:t>
            </a:r>
            <a:r>
              <a:rPr lang="ru-RU" sz="1900" b="1" dirty="0" err="1"/>
              <a:t>країни</a:t>
            </a:r>
            <a:r>
              <a:rPr lang="ru-RU" sz="1900" b="1" dirty="0"/>
              <a:t> на </a:t>
            </a:r>
            <a:r>
              <a:rPr lang="ru-RU" sz="1900" b="1" dirty="0" err="1"/>
              <a:t>новий</a:t>
            </a:r>
            <a:r>
              <a:rPr lang="ru-RU" sz="1900" b="1" dirty="0"/>
              <a:t> </a:t>
            </a:r>
            <a:r>
              <a:rPr lang="ru-RU" sz="1900" b="1" dirty="0" err="1"/>
              <a:t>щабель</a:t>
            </a:r>
            <a:r>
              <a:rPr lang="ru-RU" sz="1900" b="1" dirty="0"/>
              <a:t> цифрового </a:t>
            </a:r>
            <a:r>
              <a:rPr lang="ru-RU" sz="1900" b="1" dirty="0" err="1"/>
              <a:t>розвитку</a:t>
            </a:r>
            <a:r>
              <a:rPr lang="ru-RU" sz="1900" b="1" dirty="0"/>
              <a:t>, </a:t>
            </a:r>
            <a:r>
              <a:rPr lang="ru-RU" sz="1900" b="1" dirty="0" err="1"/>
              <a:t>цифрового</a:t>
            </a:r>
            <a:r>
              <a:rPr lang="ru-RU" sz="1900" b="1" dirty="0"/>
              <a:t> </a:t>
            </a:r>
            <a:r>
              <a:rPr lang="ru-RU" sz="1900" b="1" dirty="0" err="1"/>
              <a:t>добробуту</a:t>
            </a:r>
            <a:r>
              <a:rPr lang="ru-RU" sz="1900" b="1" dirty="0"/>
              <a:t>, </a:t>
            </a:r>
            <a:r>
              <a:rPr lang="ru-RU" sz="1900" b="1" dirty="0" err="1"/>
              <a:t>цифрового</a:t>
            </a:r>
            <a:r>
              <a:rPr lang="ru-RU" sz="1900" b="1" dirty="0"/>
              <a:t> </a:t>
            </a:r>
            <a:r>
              <a:rPr lang="ru-RU" sz="1900" b="1" dirty="0" err="1"/>
              <a:t>благополуччя</a:t>
            </a:r>
            <a:r>
              <a:rPr lang="ru-RU" sz="1900" b="1" dirty="0"/>
              <a:t>, </a:t>
            </a:r>
            <a:r>
              <a:rPr lang="ru-RU" sz="1900" b="1" dirty="0" err="1"/>
              <a:t>цифрової</a:t>
            </a:r>
            <a:r>
              <a:rPr lang="ru-RU" sz="1900" b="1" dirty="0"/>
              <a:t> </a:t>
            </a:r>
            <a:r>
              <a:rPr lang="ru-RU" sz="1900" b="1" dirty="0" err="1"/>
              <a:t>стабільності</a:t>
            </a:r>
            <a:r>
              <a:rPr lang="ru-RU" sz="1900" b="1" dirty="0"/>
              <a:t>.</a:t>
            </a:r>
          </a:p>
          <a:p>
            <a:r>
              <a:rPr lang="ru-RU" sz="1900" b="1" dirty="0"/>
              <a:t> </a:t>
            </a:r>
            <a:endParaRPr lang="ru-RU" sz="1900" dirty="0"/>
          </a:p>
          <a:p>
            <a:endParaRPr lang="ru-RU" sz="1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A91DA0-21B3-484D-901F-FC2A09C00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8" y="71414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E02FD001-0679-43DE-BE54-C282FD25BB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3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62A35-B7A5-4254-9AC5-23F1DD6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009" y="685800"/>
            <a:ext cx="9323654" cy="1397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Цифрові технології допоможуть Європі вийти з кризи </a:t>
            </a:r>
            <a:r>
              <a:rPr lang="uk-UA" sz="3200" b="1" dirty="0" err="1">
                <a:solidFill>
                  <a:srgbClr val="FF0000"/>
                </a:solidFill>
              </a:rPr>
              <a:t>коронавірусу</a:t>
            </a:r>
            <a:r>
              <a:rPr lang="uk-UA" sz="3200" b="1" dirty="0">
                <a:solidFill>
                  <a:srgbClr val="FF0000"/>
                </a:solidFill>
              </a:rPr>
              <a:t>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4755"/>
              </p:ext>
            </p:extLst>
          </p:nvPr>
        </p:nvGraphicFramePr>
        <p:xfrm>
          <a:off x="1117839" y="2286000"/>
          <a:ext cx="7948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6166C8-7E04-43DF-A72F-9996467822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7" name="Рисунок 6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4229832-20F3-4A52-AAD4-AE209CF5E62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5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35252"/>
            <a:ext cx="9460378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Збереження, укріплення та інтенсифікація  цифрового середовища туристичної галузі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249E378-37A3-43CD-B010-BCCA26ADA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661608"/>
              </p:ext>
            </p:extLst>
          </p:nvPr>
        </p:nvGraphicFramePr>
        <p:xfrm>
          <a:off x="3951272" y="928670"/>
          <a:ext cx="8098297" cy="511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бъект 12">
            <a:extLst>
              <a:ext uri="{FF2B5EF4-FFF2-40B4-BE49-F238E27FC236}">
                <a16:creationId xmlns:a16="http://schemas.microsoft.com/office/drawing/2014/main" id="{CBDCD177-9410-475F-9EE2-5F8F89E69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844285"/>
            <a:ext cx="4343400" cy="4556515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rgbClr val="FF0000"/>
                </a:solidFill>
              </a:rPr>
              <a:t>Цифрове  туристичне середовищ</a:t>
            </a:r>
            <a:r>
              <a:rPr lang="uk-UA" sz="1600" b="1" dirty="0">
                <a:solidFill>
                  <a:srgbClr val="FF0000"/>
                </a:solidFill>
              </a:rPr>
              <a:t>е </a:t>
            </a:r>
            <a:r>
              <a:rPr lang="uk-UA" sz="1600" b="1" dirty="0"/>
              <a:t>– це забезпечення технічного, організаційного і правового захисту інтересів громадян, туристичного  бізнесу і державних інтересів при здійсненні взаємодії в цифровій екосистемі.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Відсутність узгодженої політики у цифровому туристичному середовищі </a:t>
            </a:r>
            <a:r>
              <a:rPr lang="uk-UA" sz="1600" b="1" dirty="0"/>
              <a:t>у рамках регіональних форматів може стати перепоною для досягнення </a:t>
            </a:r>
            <a:r>
              <a:rPr lang="uk-UA" sz="1600" b="1" dirty="0" err="1"/>
              <a:t>синергетичних</a:t>
            </a:r>
            <a:r>
              <a:rPr lang="uk-UA" sz="1600" b="1" dirty="0"/>
              <a:t> ефектів у розвитку цифрової туристичної економіки та досягнення цифрового добробуту та цифрового комфорту туристичної галузі.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F8C538-B08F-4474-9652-C6FCD8B7B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7" name="Рисунок 6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1E12A1C0-5058-4ED7-B988-7D3CA0070F4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8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056" y="-41491"/>
            <a:ext cx="8348682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. </a:t>
            </a:r>
            <a:r>
              <a:rPr lang="uk-UA" sz="3600" b="1" dirty="0">
                <a:solidFill>
                  <a:srgbClr val="00B0F0"/>
                </a:solidFill>
              </a:rPr>
              <a:t>Яких цінностей </a:t>
            </a:r>
            <a:r>
              <a:rPr lang="uk-UA" sz="3600" b="1" dirty="0" err="1">
                <a:solidFill>
                  <a:srgbClr val="00B0F0"/>
                </a:solidFill>
              </a:rPr>
              <a:t>цифровізації</a:t>
            </a:r>
            <a:r>
              <a:rPr lang="uk-UA" sz="3600" b="1" dirty="0">
                <a:solidFill>
                  <a:srgbClr val="00B0F0"/>
                </a:solidFill>
              </a:rPr>
              <a:t> дотримуєтесь ВИ?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2" y="1125220"/>
            <a:ext cx="8348683" cy="669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FF0000"/>
                </a:solidFill>
              </a:rPr>
              <a:t>Ціннісні виміри </a:t>
            </a:r>
            <a:r>
              <a:rPr lang="uk-UA" sz="3600" b="1" dirty="0" err="1">
                <a:solidFill>
                  <a:srgbClr val="FF0000"/>
                </a:solidFill>
              </a:rPr>
              <a:t>цифровізації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uk-UA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9B48E4D-1070-41DA-87F2-8B1507CEEE0A}"/>
              </a:ext>
            </a:extLst>
          </p:cNvPr>
          <p:cNvGraphicFramePr/>
          <p:nvPr>
            <p:extLst/>
          </p:nvPr>
        </p:nvGraphicFramePr>
        <p:xfrm>
          <a:off x="455612" y="2133600"/>
          <a:ext cx="11353800" cy="454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89FAFB-C696-48D3-91F2-CBE29E5B1B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00DECC88-9CF8-4637-BF0C-B2DF7F54F61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4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C09A37-1CA4-4D2F-9970-FAADB279D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3088463"/>
            <a:ext cx="10872498" cy="3648239"/>
          </a:xfrm>
        </p:spPr>
        <p:txBody>
          <a:bodyPr>
            <a:normAutofit fontScale="40000" lnSpcReduction="20000"/>
          </a:bodyPr>
          <a:lstStyle/>
          <a:p>
            <a:pPr marL="0">
              <a:spcBef>
                <a:spcPts val="0"/>
              </a:spcBef>
            </a:pPr>
            <a:r>
              <a:rPr lang="uk-UA" sz="6400" dirty="0"/>
              <a:t>1. </a:t>
            </a:r>
            <a:r>
              <a:rPr lang="uk-UA" sz="6400" b="1" dirty="0"/>
              <a:t>Майбутнє </a:t>
            </a:r>
            <a:r>
              <a:rPr lang="uk-UA" sz="6400" b="1" dirty="0" err="1"/>
              <a:t>“цифрової</a:t>
            </a:r>
            <a:r>
              <a:rPr lang="uk-UA" sz="6400" b="1" dirty="0"/>
              <a:t> </a:t>
            </a:r>
            <a:r>
              <a:rPr lang="uk-UA" sz="6400" b="1" dirty="0" err="1"/>
              <a:t>сингулярності”</a:t>
            </a:r>
            <a:r>
              <a:rPr lang="uk-UA" sz="6400" b="1" dirty="0"/>
              <a:t>, яке передбачив </a:t>
            </a:r>
            <a:r>
              <a:rPr lang="uk-UA" sz="6400" b="1" dirty="0" err="1"/>
              <a:t>Рейл</a:t>
            </a:r>
            <a:r>
              <a:rPr lang="uk-UA" sz="6400" b="1" dirty="0"/>
              <a:t> </a:t>
            </a:r>
            <a:r>
              <a:rPr lang="uk-UA" sz="6400" b="1" dirty="0" err="1"/>
              <a:t>Курцвейл</a:t>
            </a:r>
            <a:r>
              <a:rPr lang="uk-UA" sz="6400" b="1" dirty="0"/>
              <a:t> і навіть визначив для нього дату 2045 рік, коли можливості комп'ютеру порівняються з можливостями людини. </a:t>
            </a:r>
          </a:p>
          <a:p>
            <a:pPr marL="0">
              <a:spcBef>
                <a:spcPts val="0"/>
              </a:spcBef>
            </a:pPr>
            <a:r>
              <a:rPr lang="uk-UA" sz="6400" b="1" dirty="0"/>
              <a:t>2. Поява </a:t>
            </a:r>
            <a:r>
              <a:rPr lang="uk-UA" sz="6400" b="1" dirty="0" err="1"/>
              <a:t>кіберфізичних</a:t>
            </a:r>
            <a:r>
              <a:rPr lang="uk-UA" sz="6400" b="1" dirty="0"/>
              <a:t> систем</a:t>
            </a:r>
          </a:p>
          <a:p>
            <a:pPr marL="0">
              <a:spcBef>
                <a:spcPts val="0"/>
              </a:spcBef>
            </a:pPr>
            <a:r>
              <a:rPr lang="uk-UA" sz="6400" b="1" dirty="0"/>
              <a:t>3. Визнання роботів суб'єктами права</a:t>
            </a:r>
          </a:p>
          <a:p>
            <a:pPr marL="0">
              <a:spcBef>
                <a:spcPts val="0"/>
              </a:spcBef>
            </a:pPr>
            <a:r>
              <a:rPr lang="uk-UA" sz="6400" b="1" dirty="0"/>
              <a:t>4. Недопустимість використання штучного інтелекту для нанесення  шкоди громадянам</a:t>
            </a:r>
          </a:p>
          <a:p>
            <a:pPr marL="0">
              <a:spcBef>
                <a:spcPts val="0"/>
              </a:spcBef>
            </a:pPr>
            <a:r>
              <a:rPr lang="uk-UA" sz="6400" b="1" dirty="0"/>
              <a:t>5 Попередження і мінімізація ризиків виникнення негативних наслідків використання цифрових технологій</a:t>
            </a:r>
          </a:p>
          <a:p>
            <a:pPr marL="0">
              <a:spcBef>
                <a:spcPts val="0"/>
              </a:spcBef>
            </a:pPr>
            <a:r>
              <a:rPr lang="uk-UA" sz="6400" b="1" dirty="0"/>
              <a:t>6. Розвиток </a:t>
            </a:r>
            <a:r>
              <a:rPr lang="uk-UA" sz="6400" b="1" dirty="0" err="1"/>
              <a:t>“робоправа”</a:t>
            </a:r>
            <a:r>
              <a:rPr lang="uk-UA" sz="6400" b="1" dirty="0"/>
              <a:t>: регулювання проблем </a:t>
            </a:r>
            <a:r>
              <a:rPr lang="uk-UA" sz="6400" b="1" dirty="0" err="1"/>
              <a:t>роботехніки</a:t>
            </a:r>
            <a:r>
              <a:rPr lang="uk-UA" sz="6400" b="1" dirty="0"/>
              <a:t> </a:t>
            </a:r>
          </a:p>
          <a:p>
            <a:pPr marL="0">
              <a:spcBef>
                <a:spcPts val="0"/>
              </a:spcBef>
            </a:pPr>
            <a:endParaRPr lang="uk-UA" sz="6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7E56987-F7B1-41C8-8FB6-136EABB8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Проблеми цифрового розвитку соціуму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A8D5023-FE95-464F-B79A-3CF0ED3635CD}"/>
              </a:ext>
            </a:extLst>
          </p:cNvPr>
          <p:cNvGraphicFramePr/>
          <p:nvPr>
            <p:extLst/>
          </p:nvPr>
        </p:nvGraphicFramePr>
        <p:xfrm>
          <a:off x="912018" y="1241915"/>
          <a:ext cx="10058400" cy="178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C6720A2-ED3E-4C61-BEB4-A3AA8E92ECB4}"/>
              </a:ext>
            </a:extLst>
          </p:cNvPr>
          <p:cNvSpPr txBox="1">
            <a:spLocks/>
          </p:cNvSpPr>
          <p:nvPr/>
        </p:nvSpPr>
        <p:spPr>
          <a:xfrm>
            <a:off x="4037012" y="104480"/>
            <a:ext cx="8348682" cy="1143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938C24-6A10-47F6-B49F-EC1CD9E049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D0C1B972-ABCF-4161-981E-7E3178B908D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5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7554" y="1218414"/>
            <a:ext cx="8348682" cy="1143000"/>
          </a:xfrm>
        </p:spPr>
        <p:txBody>
          <a:bodyPr>
            <a:normAutofit fontScale="90000"/>
          </a:bodyPr>
          <a:lstStyle/>
          <a:p>
            <a:br>
              <a:rPr lang="uk-UA" b="1" dirty="0"/>
            </a:b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КОНЦЕПЦІЯ “РОЗУМНЕ МІСТО”: ВИКОРИСТАННЯ ДОСВІДУ ЄВРОПИ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810" y="2387600"/>
            <a:ext cx="10843154" cy="4470400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Концепція</a:t>
            </a:r>
            <a:r>
              <a:rPr lang="ru-RU" sz="2000" b="1" dirty="0"/>
              <a:t> «</a:t>
            </a:r>
            <a:r>
              <a:rPr lang="ru-RU" sz="2000" b="1" dirty="0" err="1"/>
              <a:t>розумне</a:t>
            </a:r>
            <a:r>
              <a:rPr lang="ru-RU" sz="2000" b="1" dirty="0"/>
              <a:t> </a:t>
            </a:r>
            <a:r>
              <a:rPr lang="ru-RU" sz="2000" b="1" dirty="0" err="1"/>
              <a:t>місто</a:t>
            </a:r>
            <a:r>
              <a:rPr lang="ru-RU" sz="2000" b="1" dirty="0"/>
              <a:t>» 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підхід</a:t>
            </a:r>
            <a:r>
              <a:rPr lang="ru-RU" sz="2000" b="1" dirty="0"/>
              <a:t> до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міста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використовує</a:t>
            </a:r>
            <a:r>
              <a:rPr lang="ru-RU" sz="2000" b="1" dirty="0"/>
              <a:t> </a:t>
            </a:r>
            <a:r>
              <a:rPr lang="ru-RU" sz="2000" b="1" dirty="0" err="1"/>
              <a:t>цифрові</a:t>
            </a:r>
            <a:r>
              <a:rPr lang="ru-RU" sz="2000" b="1" dirty="0"/>
              <a:t> </a:t>
            </a:r>
            <a:r>
              <a:rPr lang="ru-RU" sz="2000" b="1" dirty="0" err="1"/>
              <a:t>інструменти</a:t>
            </a:r>
            <a:r>
              <a:rPr lang="ru-RU" sz="2000" b="1" dirty="0"/>
              <a:t> для </a:t>
            </a:r>
            <a:r>
              <a:rPr lang="ru-RU" sz="2000" b="1" dirty="0" err="1"/>
              <a:t>підвищення</a:t>
            </a:r>
            <a:r>
              <a:rPr lang="ru-RU" sz="2000" b="1" dirty="0"/>
              <a:t> </a:t>
            </a:r>
            <a:r>
              <a:rPr lang="ru-RU" sz="2000" b="1" dirty="0" err="1"/>
              <a:t>рівня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, </a:t>
            </a:r>
            <a:r>
              <a:rPr lang="ru-RU" sz="2000" b="1" dirty="0" err="1"/>
              <a:t>якості</a:t>
            </a:r>
            <a:r>
              <a:rPr lang="ru-RU" sz="2000" b="1" dirty="0"/>
              <a:t> </a:t>
            </a:r>
            <a:r>
              <a:rPr lang="ru-RU" sz="2000" b="1" dirty="0" err="1"/>
              <a:t>послуг</a:t>
            </a:r>
            <a:r>
              <a:rPr lang="ru-RU" sz="2000" b="1" dirty="0"/>
              <a:t> та </a:t>
            </a:r>
            <a:r>
              <a:rPr lang="ru-RU" sz="2000" b="1" dirty="0" err="1"/>
              <a:t>ефективності</a:t>
            </a:r>
            <a:r>
              <a:rPr lang="ru-RU" sz="2000" b="1" dirty="0"/>
              <a:t> </a:t>
            </a:r>
            <a:r>
              <a:rPr lang="ru-RU" sz="2000" b="1" dirty="0" err="1"/>
              <a:t>управління</a:t>
            </a:r>
            <a:r>
              <a:rPr lang="ru-RU" sz="2000" b="1" dirty="0"/>
              <a:t> при </a:t>
            </a:r>
            <a:r>
              <a:rPr lang="ru-RU" sz="2000" b="1" dirty="0" err="1"/>
              <a:t>обов</a:t>
            </a:r>
            <a:r>
              <a:rPr lang="en-US" sz="2000" b="1" dirty="0"/>
              <a:t>’</a:t>
            </a:r>
            <a:r>
              <a:rPr lang="ru-RU" sz="2000" b="1" dirty="0" err="1"/>
              <a:t>язковому</a:t>
            </a:r>
            <a:r>
              <a:rPr lang="ru-RU" sz="2000" b="1" dirty="0"/>
              <a:t> </a:t>
            </a:r>
            <a:r>
              <a:rPr lang="ru-RU" sz="2000" b="1" dirty="0" err="1"/>
              <a:t>задоволенні</a:t>
            </a:r>
            <a:r>
              <a:rPr lang="ru-RU" sz="2000" b="1" dirty="0"/>
              <a:t> потреб </a:t>
            </a:r>
            <a:r>
              <a:rPr lang="ru-RU" sz="2000" b="1" dirty="0" err="1"/>
              <a:t>теперішнього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майбутнього</a:t>
            </a:r>
            <a:r>
              <a:rPr lang="ru-RU" sz="2000" b="1" dirty="0"/>
              <a:t> </a:t>
            </a:r>
            <a:r>
              <a:rPr lang="ru-RU" sz="2000" b="1" dirty="0" err="1"/>
              <a:t>поколінь</a:t>
            </a:r>
            <a:r>
              <a:rPr lang="ru-RU" sz="2000" b="1" dirty="0"/>
              <a:t> у </a:t>
            </a:r>
            <a:r>
              <a:rPr lang="ru-RU" sz="2000" b="1" dirty="0" err="1"/>
              <a:t>всіх</a:t>
            </a:r>
            <a:r>
              <a:rPr lang="ru-RU" sz="2000" b="1" dirty="0"/>
              <a:t> </a:t>
            </a:r>
            <a:r>
              <a:rPr lang="ru-RU" sz="2000" b="1" dirty="0" err="1"/>
              <a:t>актуальних</a:t>
            </a:r>
            <a:r>
              <a:rPr lang="ru-RU" sz="2000" b="1" dirty="0"/>
              <a:t> аспектах </a:t>
            </a:r>
            <a:r>
              <a:rPr lang="ru-RU" sz="2000" b="1" dirty="0" err="1"/>
              <a:t>життя</a:t>
            </a:r>
            <a:r>
              <a:rPr lang="ru-RU" sz="2000" b="1" dirty="0"/>
              <a:t>, яке </a:t>
            </a:r>
            <a:r>
              <a:rPr lang="ru-RU" sz="2000" b="1" dirty="0" err="1"/>
              <a:t>характеризують</a:t>
            </a:r>
            <a:r>
              <a:rPr lang="ru-RU" sz="2000" b="1" dirty="0"/>
              <a:t> </a:t>
            </a:r>
            <a:r>
              <a:rPr lang="ru-RU" sz="2000" b="1" dirty="0" err="1"/>
              <a:t>високоінтелекутальні</a:t>
            </a:r>
            <a:r>
              <a:rPr lang="ru-RU" sz="2000" b="1" dirty="0"/>
              <a:t> </a:t>
            </a:r>
            <a:r>
              <a:rPr lang="ru-RU" sz="2000" b="1" dirty="0" err="1"/>
              <a:t>інтегровані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включають</a:t>
            </a:r>
            <a:r>
              <a:rPr lang="ru-RU" sz="2000" b="1" dirty="0"/>
              <a:t>: </a:t>
            </a:r>
            <a:r>
              <a:rPr lang="ru-RU" sz="2000" b="1" dirty="0" err="1"/>
              <a:t>місцеве</a:t>
            </a:r>
            <a:r>
              <a:rPr lang="ru-RU" sz="2000" b="1" dirty="0"/>
              <a:t> </a:t>
            </a:r>
            <a:r>
              <a:rPr lang="ru-RU" sz="2000" b="1" dirty="0" err="1"/>
              <a:t>середовище</a:t>
            </a:r>
            <a:r>
              <a:rPr lang="ru-RU" sz="2000" b="1" dirty="0"/>
              <a:t>, </a:t>
            </a:r>
            <a:r>
              <a:rPr lang="ru-RU" sz="2000" b="1" dirty="0" err="1"/>
              <a:t>безпечне</a:t>
            </a:r>
            <a:r>
              <a:rPr lang="ru-RU" sz="2000" b="1" dirty="0"/>
              <a:t> </a:t>
            </a:r>
            <a:r>
              <a:rPr lang="ru-RU" sz="2000" b="1" dirty="0" err="1"/>
              <a:t>місто</a:t>
            </a:r>
            <a:r>
              <a:rPr lang="ru-RU" sz="2000" b="1" dirty="0"/>
              <a:t>, </a:t>
            </a:r>
            <a:r>
              <a:rPr lang="ru-RU" sz="2000" b="1" dirty="0" err="1"/>
              <a:t>цифрове</a:t>
            </a:r>
            <a:r>
              <a:rPr lang="ru-RU" sz="2000" b="1" dirty="0"/>
              <a:t> </a:t>
            </a:r>
            <a:r>
              <a:rPr lang="ru-RU" sz="2000" b="1" dirty="0" err="1"/>
              <a:t>місцеве</a:t>
            </a:r>
            <a:r>
              <a:rPr lang="ru-RU" sz="2000" b="1" dirty="0"/>
              <a:t> </a:t>
            </a:r>
            <a:r>
              <a:rPr lang="ru-RU" sz="2000" b="1" dirty="0" err="1"/>
              <a:t>управління</a:t>
            </a:r>
            <a:r>
              <a:rPr lang="ru-RU" sz="2000" b="1" dirty="0"/>
              <a:t>, </a:t>
            </a:r>
            <a:r>
              <a:rPr lang="ru-RU" sz="2000" b="1" dirty="0" err="1"/>
              <a:t>інвестиційний</a:t>
            </a:r>
            <a:r>
              <a:rPr lang="ru-RU" sz="2000" b="1" dirty="0"/>
              <a:t> </a:t>
            </a:r>
            <a:r>
              <a:rPr lang="ru-RU" sz="2000" b="1" dirty="0" err="1"/>
              <a:t>клімат</a:t>
            </a:r>
            <a:r>
              <a:rPr lang="ru-RU" sz="2000" b="1" dirty="0"/>
              <a:t>, </a:t>
            </a:r>
            <a:r>
              <a:rPr lang="ru-RU" sz="2000" b="1" dirty="0" err="1"/>
              <a:t>добробут</a:t>
            </a:r>
            <a:r>
              <a:rPr lang="ru-RU" sz="2000" b="1" dirty="0"/>
              <a:t> 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5B19AD7-B7D3-4908-A8C8-7D42506D3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125295"/>
              </p:ext>
            </p:extLst>
          </p:nvPr>
        </p:nvGraphicFramePr>
        <p:xfrm>
          <a:off x="379412" y="4145892"/>
          <a:ext cx="11475640" cy="247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5F4363-11B4-451F-A918-86FDAB636E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C9DC9A17-E129-4118-B6EB-4462916E786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1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957" y="76200"/>
            <a:ext cx="9284706" cy="14478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Принципи концепції </a:t>
            </a:r>
            <a:r>
              <a:rPr lang="uk-UA" b="1" dirty="0" err="1">
                <a:solidFill>
                  <a:srgbClr val="FF0000"/>
                </a:solidFill>
              </a:rPr>
              <a:t>“розумного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міста”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Smart City</a:t>
            </a:r>
            <a:r>
              <a:rPr lang="uk-UA" b="1" dirty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 numCol="2">
            <a:normAutofit/>
          </a:bodyPr>
          <a:lstStyle/>
          <a:p>
            <a:pPr algn="just"/>
            <a:r>
              <a:rPr lang="ru-RU" sz="2000" b="1" dirty="0" err="1"/>
              <a:t>Ориєнтація</a:t>
            </a:r>
            <a:r>
              <a:rPr lang="ru-RU" sz="2000" b="1" dirty="0"/>
              <a:t> на </a:t>
            </a:r>
            <a:r>
              <a:rPr lang="ru-RU" sz="2000" b="1" dirty="0" err="1"/>
              <a:t>людину</a:t>
            </a:r>
            <a:endParaRPr lang="ru-RU" sz="2000" b="1" dirty="0"/>
          </a:p>
          <a:p>
            <a:pPr algn="just"/>
            <a:r>
              <a:rPr lang="ru-RU" sz="2000" b="1" dirty="0" err="1"/>
              <a:t>Формування</a:t>
            </a:r>
            <a:r>
              <a:rPr lang="ru-RU" sz="2000" b="1" dirty="0"/>
              <a:t> </a:t>
            </a:r>
            <a:r>
              <a:rPr lang="ru-RU" sz="2000" b="1" dirty="0" err="1"/>
              <a:t>стійкого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безпечного</a:t>
            </a:r>
            <a:r>
              <a:rPr lang="ru-RU" sz="2000" b="1" dirty="0"/>
              <a:t> </a:t>
            </a:r>
            <a:r>
              <a:rPr lang="ru-RU" sz="2000" b="1" dirty="0" err="1"/>
              <a:t>місцевого</a:t>
            </a:r>
            <a:r>
              <a:rPr lang="ru-RU" sz="2000" b="1" dirty="0"/>
              <a:t> </a:t>
            </a:r>
            <a:r>
              <a:rPr lang="ru-RU" sz="2000" b="1" dirty="0" err="1"/>
              <a:t>середовища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Дотримання</a:t>
            </a:r>
            <a:r>
              <a:rPr lang="ru-RU" sz="2000" b="1" dirty="0"/>
              <a:t> балансу </a:t>
            </a:r>
            <a:r>
              <a:rPr lang="ru-RU" sz="2000" b="1" dirty="0" err="1"/>
              <a:t>інтересів</a:t>
            </a:r>
            <a:r>
              <a:rPr lang="ru-RU" sz="2000" b="1" dirty="0"/>
              <a:t>, </a:t>
            </a:r>
            <a:r>
              <a:rPr lang="ru-RU" sz="2000" b="1" dirty="0" err="1"/>
              <a:t>принципів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можливостей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Доступність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вигідність</a:t>
            </a:r>
            <a:r>
              <a:rPr lang="ru-RU" sz="2000" b="1" dirty="0"/>
              <a:t> </a:t>
            </a:r>
            <a:r>
              <a:rPr lang="ru-RU" sz="2000" b="1" dirty="0" err="1"/>
              <a:t>сервісів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послуг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Інтегрованість</a:t>
            </a:r>
            <a:r>
              <a:rPr lang="ru-RU" sz="2000" b="1" dirty="0"/>
              <a:t>, </a:t>
            </a:r>
            <a:r>
              <a:rPr lang="ru-RU" sz="2000" b="1" dirty="0" err="1"/>
              <a:t>відкритість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взаємодія</a:t>
            </a:r>
            <a:r>
              <a:rPr lang="ru-RU" sz="2000" b="1" dirty="0"/>
              <a:t>. </a:t>
            </a:r>
          </a:p>
          <a:p>
            <a:pPr algn="just"/>
            <a:r>
              <a:rPr lang="ru-RU" sz="2000" b="1" dirty="0" err="1"/>
              <a:t>Безперервне</a:t>
            </a:r>
            <a:r>
              <a:rPr lang="ru-RU" sz="2000" b="1" dirty="0"/>
              <a:t> </a:t>
            </a:r>
            <a:r>
              <a:rPr lang="ru-RU" sz="2000" b="1" dirty="0" err="1"/>
              <a:t>удосконалення</a:t>
            </a:r>
            <a:r>
              <a:rPr lang="ru-RU" sz="2000" b="1" dirty="0"/>
              <a:t> </a:t>
            </a:r>
            <a:r>
              <a:rPr lang="ru-RU" sz="2000" b="1" dirty="0" err="1"/>
              <a:t>якості</a:t>
            </a:r>
            <a:r>
              <a:rPr lang="ru-RU" sz="2000" b="1" dirty="0"/>
              <a:t> </a:t>
            </a:r>
            <a:r>
              <a:rPr lang="ru-RU" sz="2000" b="1" dirty="0" err="1"/>
              <a:t>управління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/>
              <a:t>Акцент на </a:t>
            </a:r>
            <a:r>
              <a:rPr lang="ru-RU" sz="2000" b="1" dirty="0" err="1"/>
              <a:t>економічній</a:t>
            </a:r>
            <a:r>
              <a:rPr lang="ru-RU" sz="2000" b="1" dirty="0"/>
              <a:t> </a:t>
            </a:r>
            <a:r>
              <a:rPr lang="ru-RU" sz="2000" b="1" dirty="0" err="1"/>
              <a:t>ефективності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Пріоритет</a:t>
            </a:r>
            <a:r>
              <a:rPr lang="ru-RU" sz="2000" b="1" dirty="0"/>
              <a:t> </a:t>
            </a:r>
            <a:r>
              <a:rPr lang="ru-RU" sz="2000" b="1" dirty="0" err="1"/>
              <a:t>довгостркових</a:t>
            </a:r>
            <a:r>
              <a:rPr lang="ru-RU" sz="2000" b="1" dirty="0"/>
              <a:t> </a:t>
            </a:r>
            <a:r>
              <a:rPr lang="ru-RU" sz="2000" b="1" dirty="0" err="1"/>
              <a:t>рішень</a:t>
            </a:r>
            <a:r>
              <a:rPr lang="ru-RU" sz="2000" b="1" dirty="0"/>
              <a:t> над </a:t>
            </a:r>
            <a:r>
              <a:rPr lang="ru-RU" sz="2000" b="1" dirty="0" err="1"/>
              <a:t>короткостроковими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Застосування</a:t>
            </a:r>
            <a:r>
              <a:rPr lang="ru-RU" sz="2000" b="1" dirty="0"/>
              <a:t> </a:t>
            </a:r>
            <a:r>
              <a:rPr lang="ru-RU" sz="2000" b="1" dirty="0" err="1"/>
              <a:t>найкращих</a:t>
            </a:r>
            <a:r>
              <a:rPr lang="ru-RU" sz="2000" b="1" dirty="0"/>
              <a:t>  </a:t>
            </a:r>
            <a:r>
              <a:rPr lang="ru-RU" sz="2000" b="1" dirty="0" err="1"/>
              <a:t>доступних</a:t>
            </a:r>
            <a:r>
              <a:rPr lang="ru-RU" sz="2000" b="1" dirty="0"/>
              <a:t> </a:t>
            </a:r>
            <a:r>
              <a:rPr lang="ru-RU" sz="2000" b="1" dirty="0" err="1"/>
              <a:t>технологій</a:t>
            </a:r>
            <a:r>
              <a:rPr lang="ru-RU" sz="2000" b="1" dirty="0"/>
              <a:t>.</a:t>
            </a:r>
          </a:p>
          <a:p>
            <a:pPr algn="just"/>
            <a:r>
              <a:rPr lang="uk-UA" sz="2000" b="1" dirty="0"/>
              <a:t>Формування креативного простору міста – розвиток людського капіталу шляхом підвищення цифрової грамотності населення, підвищення кваліфікації  спеціалістів у сфері </a:t>
            </a:r>
            <a:r>
              <a:rPr lang="uk-UA" sz="2000" b="1" dirty="0" err="1"/>
              <a:t>інфокомунікаційних</a:t>
            </a:r>
            <a:r>
              <a:rPr lang="uk-UA" sz="2000" b="1" dirty="0"/>
              <a:t> креативних технологій та розвиток креативного мислення.</a:t>
            </a:r>
            <a:endParaRPr lang="ru-RU" sz="2000" b="1" dirty="0"/>
          </a:p>
          <a:p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D5D5-E39A-42B5-81A4-EF4C5855F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38651"/>
            <a:ext cx="1219199" cy="775304"/>
          </a:xfrm>
          <a:prstGeom prst="rect">
            <a:avLst/>
          </a:prstGeom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3A1602B0-57C4-4E73-B2C5-C25C9CEE78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8537</TotalTime>
  <Words>2613</Words>
  <Application>Microsoft Office PowerPoint</Application>
  <PresentationFormat>Произвольный</PresentationFormat>
  <Paragraphs>177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Times New Roman</vt:lpstr>
      <vt:lpstr>Books 16x9</vt:lpstr>
      <vt:lpstr>Презентация PowerPoint</vt:lpstr>
      <vt:lpstr>План:</vt:lpstr>
      <vt:lpstr> 1. ЦІННІСНІ ВИМІРИ ЦИФРОВОГО ДОБРОБУТУ, ЦИФРОВОГО КОМФОРТУ, ЦИФРОВИХ ТЕХНОЛОГІЙ. </vt:lpstr>
      <vt:lpstr>Цифрові технології допоможуть Європі вийти з кризи коронавірусу. </vt:lpstr>
      <vt:lpstr>Збереження, укріплення та інтенсифікація  цифрового середовища туристичної галузі</vt:lpstr>
      <vt:lpstr>. Яких цінностей цифровізації дотримуєтесь ВИ?</vt:lpstr>
      <vt:lpstr>Проблеми цифрового розвитку соціуму</vt:lpstr>
      <vt:lpstr>  КОНЦЕПЦІЯ “РОЗУМНЕ МІСТО”: ВИКОРИСТАННЯ ДОСВІДУ ЄВРОПИ</vt:lpstr>
      <vt:lpstr>Принципи концепції “розумного міста” (Smart City)</vt:lpstr>
      <vt:lpstr>Європейські  тренди розвитку“розумного міста”  (Smart City)</vt:lpstr>
      <vt:lpstr>Singapore, Helsinki and Zurich triumph in “global smart city index” </vt:lpstr>
      <vt:lpstr>АГРОТУРИЗМ І СІЛЬСЬКИЙ ТУРИЗМ. ЯКІ ЦІННОСТІ ЦИХ ВИДІВ ТУРИЗМУ ВАС ПРИВАБЛЮЮТЬ?</vt:lpstr>
      <vt:lpstr>Науковий туризм. Як Ви відноситесь до наукового виду туризму?</vt:lpstr>
      <vt:lpstr>Креативний smart-туризм  та е-tourism</vt:lpstr>
      <vt:lpstr>3. ЦІННІСНІ ВИМІРИ ЦИФРОВОЇ ОСОБИСТОСТІ У ПОШУКАХ ЦИФРОВОГО (КОМП’ЮТЕРНОГО) ДОБРОБУТУ У КОНТЕКСТІ  ТУРИСТИЧНОГО БІЗНЕСУ.</vt:lpstr>
      <vt:lpstr>Концепція креативних цифрових технологій у туристичному бізнесі включає (1):</vt:lpstr>
      <vt:lpstr>Концепція креативних цифрових технологій у туристичному бізнесі включає (2)</vt:lpstr>
      <vt:lpstr>Концепція Digital-аналітичного інформаційного мислення та культури. Які цінності Ви вкладаєте у digital-аналітичне інформаційне мислення? </vt:lpstr>
      <vt:lpstr>Цінності digital-аналітичного інформаційного мислення</vt:lpstr>
      <vt:lpstr>4. РИНКОВЕ СИГНАЛІЗУВАННЯ ЯК НАДІЙНИЙ СИГНАЛ ЗАПОВНЕННЯ ІНФОРМАЦІЙНИХ ЛАКУН У ТУРИЗМІ.</vt:lpstr>
      <vt:lpstr>Туристичний ринок: до і після COVID-19.</vt:lpstr>
      <vt:lpstr>Covid-19 як цивілізаційний виклик (А.Тойнбі “Осягненя історії: Виклик-Відповідь)</vt:lpstr>
      <vt:lpstr>COVID-19: “ШОК МАЙБУТНЬОГО” І ТЕПЕРІШНЬОГО</vt:lpstr>
      <vt:lpstr>  ВПЛИВ ТУРИСТИЧНО-КРЕАТИВНОГО СЕРЕДОВИЩА  РЕГІОНІВ  НА ДИНАМІКУ ЗМІН РОЗВИТКУ ТУРИСТИЧНОГО БІЗНЕСУ ЯК ОСНОВИ СТАЛОГО РОЗВИТКУ. ПОТЕНЦІЙНИЙ ВПЛИВ ІНТЕРНЕТУ НА ТУРИСТИЧНІ РИНКИ. </vt:lpstr>
      <vt:lpstr>Стратегія розвитку туризму в ЄС: ціифровізація туризму</vt:lpstr>
      <vt:lpstr>Цифровий стрибок туристичного бізнесу</vt:lpstr>
      <vt:lpstr>Цифрова трансформація як чинник розвитку світу після COVID-19</vt:lpstr>
      <vt:lpstr>Туризм – це наше життя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Venherska Natalia</cp:lastModifiedBy>
  <cp:revision>124</cp:revision>
  <cp:lastPrinted>2020-10-15T04:45:28Z</cp:lastPrinted>
  <dcterms:created xsi:type="dcterms:W3CDTF">2018-09-22T11:00:06Z</dcterms:created>
  <dcterms:modified xsi:type="dcterms:W3CDTF">2021-03-31T16:54:33Z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