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Канада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2"/>
            <a:ext cx="5256584" cy="453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2"/>
            <a:ext cx="1905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72741"/>
            <a:ext cx="2981908" cy="14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6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єр-міністри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повоєнний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306861"/>
              </p:ext>
            </p:extLst>
          </p:nvPr>
        </p:nvGraphicFramePr>
        <p:xfrm>
          <a:off x="468313" y="1294224"/>
          <a:ext cx="8229600" cy="5242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Прем'єр-міністр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Роки правління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Партія 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М.Кінг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1935-1948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Ліберальна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Сен-Лоран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1948-1957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Ліберальна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Дифенбейкер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1957-1963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Прогресивно-консервативна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Пірсон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1963-1968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Ліберальна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П.Е.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Трюдо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1968-1979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Ліберальна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Кларк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1979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Прогресивно-консервативна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П.Е.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Трюдо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1980-1983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Ліберальна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Малруні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1984-1993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Прогресивно-консервативна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Ж.Кретьєн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1993-2003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Ліберальна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 Мартін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2003-2006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Ліберальна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Стівен </a:t>
                      </a:r>
                      <a:r>
                        <a:rPr lang="uk-UA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Гарпер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2006-2015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Консервативна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7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Причини сепаратистського руху у провінції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Квебек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Відносна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національна однорідність населення провінції – понад 80% франко-канадці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Домінування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англо-канадців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 економічному житті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провінції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Засилля англійської мови у всіх сферах життя, культурі,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Соціальна нерівність між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англо-канадцями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франко-канадцями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Сепаратистські прагнення франко-канадської еліти</a:t>
            </a:r>
          </a:p>
        </p:txBody>
      </p:sp>
    </p:spTree>
    <p:extLst>
      <p:ext uri="{BB962C8B-B14F-4D97-AF65-F5344CB8AC3E}">
        <p14:creationId xmlns:p14="http://schemas.microsoft.com/office/powerpoint/2010/main" val="32672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76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8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r="50000"/>
          <a:stretch/>
        </p:blipFill>
        <p:spPr bwMode="auto">
          <a:xfrm>
            <a:off x="1907704" y="116632"/>
            <a:ext cx="5369685" cy="653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Джастін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Трюдо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1"/>
            <a:ext cx="3816424" cy="44396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Лідер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Ліберальної партії Канади з 14 квітня 2013. Він є старшим сином колишнього прем'єр-міністра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П'єра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Трюдо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Прем'єр-міністр Канади з 4 листопада 2015.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17603"/>
          <a:stretch/>
        </p:blipFill>
        <p:spPr bwMode="auto">
          <a:xfrm>
            <a:off x="82530" y="1848838"/>
            <a:ext cx="493221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40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118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Канада</vt:lpstr>
      <vt:lpstr>Прем’єр-міністри Канади у повоєнний період</vt:lpstr>
      <vt:lpstr>Причини сепаратистського руху у провінції Квебек</vt:lpstr>
      <vt:lpstr>Презентация PowerPoint</vt:lpstr>
      <vt:lpstr>Презентация PowerPoint</vt:lpstr>
      <vt:lpstr>Джастін Трюдо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Анця</dc:creator>
  <cp:lastModifiedBy>Анця</cp:lastModifiedBy>
  <cp:revision>4</cp:revision>
  <dcterms:created xsi:type="dcterms:W3CDTF">2019-04-16T16:58:34Z</dcterms:created>
  <dcterms:modified xsi:type="dcterms:W3CDTF">2019-04-16T18:30:38Z</dcterms:modified>
</cp:coreProperties>
</file>