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3" r:id="rId4"/>
    <p:sldId id="259" r:id="rId5"/>
    <p:sldId id="264" r:id="rId6"/>
    <p:sldId id="261" r:id="rId7"/>
    <p:sldId id="265" r:id="rId8"/>
    <p:sldId id="266" r:id="rId9"/>
    <p:sldId id="267" r:id="rId10"/>
    <p:sldId id="272" r:id="rId11"/>
    <p:sldId id="260" r:id="rId12"/>
    <p:sldId id="276" r:id="rId13"/>
    <p:sldId id="275" r:id="rId14"/>
    <p:sldId id="274" r:id="rId15"/>
    <p:sldId id="273" r:id="rId16"/>
    <p:sldId id="271" r:id="rId17"/>
    <p:sldId id="278" r:id="rId18"/>
    <p:sldId id="277" r:id="rId19"/>
    <p:sldId id="257" r:id="rId20"/>
    <p:sldId id="280" r:id="rId21"/>
    <p:sldId id="279" r:id="rId22"/>
    <p:sldId id="269" r:id="rId23"/>
    <p:sldId id="281" r:id="rId24"/>
    <p:sldId id="282" r:id="rId25"/>
    <p:sldId id="283" r:id="rId26"/>
    <p:sldId id="284" r:id="rId27"/>
    <p:sldId id="286" r:id="rId28"/>
    <p:sldId id="285" r:id="rId29"/>
    <p:sldId id="270" r:id="rId30"/>
    <p:sldId id="26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time_continue=12&amp;v=xmf-6TYjGuQ&amp;feature=emb_logo" TargetMode="External"/><Relationship Id="rId3" Type="http://schemas.openxmlformats.org/officeDocument/2006/relationships/hyperlink" Target="https://www.youtube.com/watch?v=bUdNcVR7B3o&amp;feature=emb_logo" TargetMode="External"/><Relationship Id="rId7" Type="http://schemas.openxmlformats.org/officeDocument/2006/relationships/hyperlink" Target="https://www.youtube.com/watch?v=VYuoBM9TT9Q&amp;feature=emb_logo" TargetMode="External"/><Relationship Id="rId2" Type="http://schemas.openxmlformats.org/officeDocument/2006/relationships/hyperlink" Target="https://www.youtube.com/watch?time_continue=94&amp;v=rO3Lft-GVuk&amp;feature=emb_log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time_continue=94&amp;v=8fhOItB0zUM&amp;feature=emb_logo" TargetMode="External"/><Relationship Id="rId5" Type="http://schemas.openxmlformats.org/officeDocument/2006/relationships/hyperlink" Target="https://www.youtube.com/watch?time_continue=94&amp;v=8fhOItB0zUM&amp;feature=emb_logo" TargetMode="External"/><Relationship Id="rId4" Type="http://schemas.openxmlformats.org/officeDocument/2006/relationships/hyperlink" Target="https://www.youtube.com/watch?v=aIqbAJRuPo8&amp;feature=emb_logo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9200" y="2780928"/>
            <a:ext cx="6400800" cy="285787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Cross promotion </a:t>
            </a:r>
            <a:r>
              <a:rPr lang="uk-UA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і ситуативний маркетинг на прикладі </a:t>
            </a:r>
          </a:p>
          <a:p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196752"/>
            <a:ext cx="7772400" cy="1470025"/>
          </a:xfrm>
        </p:spPr>
        <p:txBody>
          <a:bodyPr/>
          <a:lstStyle/>
          <a:p>
            <a:r>
              <a:rPr lang="uk-UA" b="1" dirty="0" smtClean="0">
                <a:latin typeface="Arial Black" panose="020B0A04020102020204" pitchFamily="34" charset="0"/>
              </a:rPr>
              <a:t/>
            </a:r>
            <a:br>
              <a:rPr lang="uk-UA" b="1" dirty="0" smtClean="0">
                <a:latin typeface="Arial Black" panose="020B0A04020102020204" pitchFamily="34" charset="0"/>
              </a:rPr>
            </a:br>
            <a:r>
              <a:rPr lang="uk-UA" b="1" dirty="0" smtClean="0">
                <a:latin typeface="Arial Black" panose="020B0A04020102020204" pitchFamily="34" charset="0"/>
              </a:rPr>
              <a:t/>
            </a:r>
            <a:br>
              <a:rPr lang="uk-UA" b="1" dirty="0" smtClean="0">
                <a:latin typeface="Arial Black" panose="020B0A04020102020204" pitchFamily="34" charset="0"/>
              </a:rPr>
            </a:br>
            <a:r>
              <a:rPr lang="uk-UA" b="1" dirty="0" smtClean="0">
                <a:latin typeface="Arial Black" panose="020B0A04020102020204" pitchFamily="34" charset="0"/>
              </a:rPr>
              <a:t>Інноваційні технології реклами та </a:t>
            </a:r>
            <a:r>
              <a:rPr lang="en-US" b="1" dirty="0" smtClean="0">
                <a:latin typeface="Arial Black" panose="020B0A04020102020204" pitchFamily="34" charset="0"/>
              </a:rPr>
              <a:t>PR</a:t>
            </a:r>
            <a:r>
              <a:rPr lang="uk-UA" b="1" dirty="0" smtClean="0">
                <a:latin typeface="Arial Black" panose="020B0A04020102020204" pitchFamily="34" charset="0"/>
              </a:rPr>
              <a:t> в </a:t>
            </a:r>
            <a:r>
              <a:rPr lang="uk-UA" b="1" dirty="0" smtClean="0">
                <a:latin typeface="Arial Black" panose="020B0A04020102020204" pitchFamily="34" charset="0"/>
              </a:rPr>
              <a:t>сфері</a:t>
            </a:r>
            <a:r>
              <a:rPr lang="en-US" b="1" dirty="0" smtClean="0">
                <a:latin typeface="Arial Black" panose="020B0A04020102020204" pitchFamily="34" charset="0"/>
              </a:rPr>
              <a:t> </a:t>
            </a:r>
            <a:r>
              <a:rPr lang="uk-UA" b="1" dirty="0" err="1" smtClean="0">
                <a:latin typeface="Arial Black" panose="020B0A04020102020204" pitchFamily="34" charset="0"/>
              </a:rPr>
              <a:t>шоубізнесу</a:t>
            </a:r>
            <a:r>
              <a:rPr lang="uk-UA" b="1" dirty="0">
                <a:latin typeface="Arial Black" panose="020B0A04020102020204" pitchFamily="34" charset="0"/>
              </a:rPr>
              <a:t> </a:t>
            </a:r>
            <a:r>
              <a:rPr lang="uk-UA" b="1" dirty="0" smtClean="0">
                <a:latin typeface="Arial Black" panose="020B0A04020102020204" pitchFamily="34" charset="0"/>
              </a:rPr>
              <a:t>як інструментарій створення брендів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56509"/>
            <a:ext cx="5097760" cy="286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242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924800" cy="1944216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Adidas </a:t>
            </a:r>
            <a:r>
              <a:rPr lang="ru-RU" dirty="0">
                <a:latin typeface="Arial Black" panose="020B0A04020102020204" pitchFamily="34" charset="0"/>
              </a:rPr>
              <a:t>у </a:t>
            </a:r>
            <a:r>
              <a:rPr lang="ru-RU" dirty="0" err="1">
                <a:latin typeface="Arial Black" panose="020B0A04020102020204" pitchFamily="34" charset="0"/>
              </a:rPr>
              <a:t>співпраці</a:t>
            </a:r>
            <a:r>
              <a:rPr lang="ru-RU" dirty="0">
                <a:latin typeface="Arial Black" panose="020B0A04020102020204" pitchFamily="34" charset="0"/>
              </a:rPr>
              <a:t> з телеканалом </a:t>
            </a:r>
            <a:r>
              <a:rPr lang="en-US" dirty="0" smtClean="0">
                <a:latin typeface="Arial Black" panose="020B0A04020102020204" pitchFamily="34" charset="0"/>
              </a:rPr>
              <a:t>HBO</a:t>
            </a:r>
            <a:r>
              <a:rPr lang="uk-UA" dirty="0">
                <a:latin typeface="Arial Black" panose="020B0A04020102020204" pitchFamily="34" charset="0"/>
              </a:rPr>
              <a:t>.</a:t>
            </a:r>
            <a:r>
              <a:rPr lang="en-US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кросівки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en-US" dirty="0">
                <a:latin typeface="Arial Black" panose="020B0A04020102020204" pitchFamily="34" charset="0"/>
              </a:rPr>
              <a:t>Ultra Boost, </a:t>
            </a:r>
            <a:r>
              <a:rPr lang="ru-RU" dirty="0" err="1" smtClean="0">
                <a:latin typeface="Arial Black" panose="020B0A04020102020204" pitchFamily="34" charset="0"/>
              </a:rPr>
              <a:t>присвячені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>
                <a:latin typeface="Arial Black" panose="020B0A04020102020204" pitchFamily="34" charset="0"/>
              </a:rPr>
              <a:t>«</a:t>
            </a:r>
            <a:r>
              <a:rPr lang="ru-RU" dirty="0" err="1">
                <a:latin typeface="Arial Black" panose="020B0A04020102020204" pitchFamily="34" charset="0"/>
              </a:rPr>
              <a:t>Грі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престолів</a:t>
            </a:r>
            <a:r>
              <a:rPr lang="ru-RU" dirty="0">
                <a:latin typeface="Arial Black" panose="020B0A04020102020204" pitchFamily="34" charset="0"/>
              </a:rPr>
              <a:t>».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180" y="3212976"/>
            <a:ext cx="4700820" cy="330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4273866" cy="235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57855"/>
            <a:ext cx="3796680" cy="189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898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Нью </a:t>
            </a:r>
            <a:r>
              <a:rPr lang="ru-RU" b="1" dirty="0" err="1" smtClean="0">
                <a:latin typeface="Arial Black" panose="020B0A04020102020204" pitchFamily="34" charset="0"/>
              </a:rPr>
              <a:t>йорк</a:t>
            </a:r>
            <a:r>
              <a:rPr lang="ru-RU" b="1" dirty="0" smtClean="0">
                <a:latin typeface="Arial Black" panose="020B0A04020102020204" pitchFamily="34" charset="0"/>
              </a:rPr>
              <a:t>. 2013. </a:t>
            </a:r>
            <a:r>
              <a:rPr lang="ru-RU" b="1" dirty="0" err="1" smtClean="0">
                <a:latin typeface="Arial Black" panose="020B0A04020102020204" pitchFamily="34" charset="0"/>
              </a:rPr>
              <a:t>газетА</a:t>
            </a:r>
            <a:r>
              <a:rPr lang="ru-RU" b="1" dirty="0" smtClean="0">
                <a:latin typeface="Arial Black" panose="020B0A04020102020204" pitchFamily="34" charset="0"/>
              </a:rPr>
              <a:t> </a:t>
            </a:r>
            <a:r>
              <a:rPr lang="ru-RU" b="1" dirty="0" err="1" smtClean="0">
                <a:latin typeface="Arial Black" panose="020B0A04020102020204" pitchFamily="34" charset="0"/>
              </a:rPr>
              <a:t>The</a:t>
            </a:r>
            <a:r>
              <a:rPr lang="ru-RU" b="1" dirty="0" smtClean="0">
                <a:latin typeface="Arial Black" panose="020B0A04020102020204" pitchFamily="34" charset="0"/>
              </a:rPr>
              <a:t> </a:t>
            </a:r>
            <a:r>
              <a:rPr lang="ru-RU" b="1" dirty="0" err="1">
                <a:latin typeface="Arial Black" panose="020B0A04020102020204" pitchFamily="34" charset="0"/>
              </a:rPr>
              <a:t>New</a:t>
            </a:r>
            <a:r>
              <a:rPr lang="ru-RU" b="1" dirty="0">
                <a:latin typeface="Arial Black" panose="020B0A04020102020204" pitchFamily="34" charset="0"/>
              </a:rPr>
              <a:t> </a:t>
            </a:r>
            <a:r>
              <a:rPr lang="ru-RU" b="1" dirty="0" err="1">
                <a:latin typeface="Arial Black" panose="020B0A04020102020204" pitchFamily="34" charset="0"/>
              </a:rPr>
              <a:t>York</a:t>
            </a:r>
            <a:r>
              <a:rPr lang="ru-RU" b="1" dirty="0">
                <a:latin typeface="Arial Black" panose="020B0A04020102020204" pitchFamily="34" charset="0"/>
              </a:rPr>
              <a:t> </a:t>
            </a:r>
            <a:r>
              <a:rPr lang="ru-RU" b="1" dirty="0" err="1" smtClean="0">
                <a:latin typeface="Arial Black" panose="020B0A04020102020204" pitchFamily="34" charset="0"/>
              </a:rPr>
              <a:t>Times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34481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265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>
                <a:latin typeface="Arial Black" panose="020B0A04020102020204" pitchFamily="34" charset="0"/>
              </a:rPr>
              <a:t>Телеканал </a:t>
            </a:r>
            <a:r>
              <a:rPr lang="ru-RU" sz="2400" b="1" dirty="0" smtClean="0">
                <a:latin typeface="Arial Black" panose="020B0A04020102020204" pitchFamily="34" charset="0"/>
              </a:rPr>
              <a:t>НВО. </a:t>
            </a:r>
            <a:r>
              <a:rPr lang="ru-RU" sz="2400" b="1" dirty="0" err="1" smtClean="0">
                <a:latin typeface="Arial Black" panose="020B0A04020102020204" pitchFamily="34" charset="0"/>
              </a:rPr>
              <a:t>під</a:t>
            </a:r>
            <a:r>
              <a:rPr lang="ru-RU" sz="2400" b="1" dirty="0" smtClean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назвою</a:t>
            </a:r>
            <a:r>
              <a:rPr lang="ru-RU" sz="2400" b="1" dirty="0">
                <a:latin typeface="Arial Black" panose="020B0A04020102020204" pitchFamily="34" charset="0"/>
              </a:rPr>
              <a:t> «</a:t>
            </a:r>
            <a:r>
              <a:rPr lang="ru-RU" sz="2400" b="1" dirty="0" err="1">
                <a:latin typeface="Arial Black" panose="020B0A04020102020204" pitchFamily="34" charset="0"/>
              </a:rPr>
              <a:t>Що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ти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atin typeface="Arial Black" panose="020B0A04020102020204" pitchFamily="34" charset="0"/>
              </a:rPr>
              <a:t>зробиш</a:t>
            </a:r>
            <a:r>
              <a:rPr lang="ru-RU" sz="2400" b="1" dirty="0">
                <a:latin typeface="Arial Black" panose="020B0A04020102020204" pitchFamily="34" charset="0"/>
              </a:rPr>
              <a:t>? </a:t>
            </a:r>
            <a:r>
              <a:rPr lang="ru-RU" sz="2400" b="1" dirty="0" err="1">
                <a:latin typeface="Arial Black" panose="020B0A04020102020204" pitchFamily="34" charset="0"/>
              </a:rPr>
              <a:t>Заради</a:t>
            </a:r>
            <a:r>
              <a:rPr lang="ru-RU" sz="2400" b="1" dirty="0">
                <a:latin typeface="Arial Black" panose="020B0A04020102020204" pitchFamily="34" charset="0"/>
              </a:rPr>
              <a:t> трону» (</a:t>
            </a:r>
            <a:r>
              <a:rPr lang="en-US" sz="2400" b="1" dirty="0">
                <a:latin typeface="Arial Black" panose="020B0A04020102020204" pitchFamily="34" charset="0"/>
              </a:rPr>
              <a:t>What Will You Do? For The Throne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00200"/>
            <a:ext cx="6921152" cy="47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853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>
                <a:latin typeface="Arial Black" panose="020B0A04020102020204" pitchFamily="34" charset="0"/>
              </a:rPr>
              <a:t>Твітер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00200"/>
            <a:ext cx="4988313" cy="51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477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 </a:t>
            </a:r>
            <a:r>
              <a:rPr lang="en-US" b="1" dirty="0">
                <a:latin typeface="Arial Black" panose="020B0A04020102020204" pitchFamily="34" charset="0"/>
              </a:rPr>
              <a:t>Vintage Wine </a:t>
            </a:r>
            <a:r>
              <a:rPr lang="en-US" b="1" dirty="0" smtClean="0">
                <a:latin typeface="Arial Black" panose="020B0A04020102020204" pitchFamily="34" charset="0"/>
              </a:rPr>
              <a:t>Estates</a:t>
            </a:r>
            <a:r>
              <a:rPr lang="uk-UA" b="1" dirty="0" smtClean="0">
                <a:latin typeface="Arial Black" panose="020B0A04020102020204" pitchFamily="34" charset="0"/>
              </a:rPr>
              <a:t>.</a:t>
            </a:r>
            <a:r>
              <a:rPr lang="en-US" b="1" dirty="0">
                <a:latin typeface="Arial Black" panose="020B0A04020102020204" pitchFamily="34" charset="0"/>
              </a:rPr>
              <a:t> Johnnie Walker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1"/>
            <a:ext cx="3384375" cy="344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2" y="3888879"/>
            <a:ext cx="4702228" cy="296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864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12968" cy="1143000"/>
          </a:xfrm>
        </p:spPr>
        <p:txBody>
          <a:bodyPr/>
          <a:lstStyle/>
          <a:p>
            <a:pPr algn="ctr"/>
            <a:r>
              <a:rPr lang="ru-RU" dirty="0" err="1">
                <a:latin typeface="Arial Black" panose="020B0A04020102020204" pitchFamily="34" charset="0"/>
              </a:rPr>
              <a:t>Колекція</a:t>
            </a:r>
            <a:r>
              <a:rPr lang="ru-RU" dirty="0">
                <a:latin typeface="Arial Black" panose="020B0A04020102020204" pitchFamily="34" charset="0"/>
              </a:rPr>
              <a:t> косметики </a:t>
            </a:r>
            <a:r>
              <a:rPr lang="en-US" dirty="0">
                <a:latin typeface="Arial Black" panose="020B0A04020102020204" pitchFamily="34" charset="0"/>
              </a:rPr>
              <a:t>Urban Decay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076872"/>
            <a:ext cx="4781128" cy="47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84784"/>
            <a:ext cx="4598268" cy="30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070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152" y="2420888"/>
            <a:ext cx="4346848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французький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en-US" dirty="0">
                <a:latin typeface="Arial Black" panose="020B0A04020102020204" pitchFamily="34" charset="0"/>
              </a:rPr>
              <a:t>Canal+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504056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179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latin typeface="Arial Black" panose="020B0A04020102020204" pitchFamily="34" charset="0"/>
              </a:rPr>
              <a:t>Вашингтонська мережа </a:t>
            </a:r>
            <a:r>
              <a:rPr lang="en-US" dirty="0">
                <a:latin typeface="Arial Black" panose="020B0A04020102020204" pitchFamily="34" charset="0"/>
              </a:rPr>
              <a:t>Drink company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731967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223" y="2420888"/>
            <a:ext cx="4289269" cy="412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545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Takor.inc</a:t>
            </a:r>
            <a:r>
              <a:rPr lang="ru-RU" dirty="0" smtClean="0">
                <a:latin typeface="Arial Black" panose="020B0A04020102020204" pitchFamily="34" charset="0"/>
              </a:rPr>
              <a:t>.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56275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345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Arial Black" panose="020B0A04020102020204" pitchFamily="34" charset="0"/>
              </a:rPr>
              <a:t>Україна 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5900" y="1600200"/>
            <a:ext cx="6172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699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Arial Black" panose="020B0A04020102020204" pitchFamily="34" charset="0"/>
              </a:rPr>
              <a:t>Лондон</a:t>
            </a:r>
            <a:r>
              <a:rPr lang="uk-UA" dirty="0" smtClean="0"/>
              <a:t>…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" y="2743200"/>
            <a:ext cx="260430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24025"/>
            <a:ext cx="285750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0"/>
            <a:ext cx="504825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894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АТБ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878497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612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498178"/>
          </a:xfrm>
        </p:spPr>
        <p:txBody>
          <a:bodyPr/>
          <a:lstStyle/>
          <a:p>
            <a:pPr algn="ctr"/>
            <a:r>
              <a:rPr lang="ru-RU" dirty="0" err="1">
                <a:latin typeface="Arial Black" panose="020B0A04020102020204" pitchFamily="34" charset="0"/>
              </a:rPr>
              <a:t>Київська</a:t>
            </a:r>
            <a:r>
              <a:rPr lang="ru-RU" dirty="0">
                <a:latin typeface="Arial Black" panose="020B0A04020102020204" pitchFamily="34" charset="0"/>
              </a:rPr>
              <a:t> приватна </a:t>
            </a:r>
            <a:r>
              <a:rPr lang="ru-RU" dirty="0" err="1">
                <a:latin typeface="Arial Black" panose="020B0A04020102020204" pitchFamily="34" charset="0"/>
              </a:rPr>
              <a:t>броварня</a:t>
            </a:r>
            <a:r>
              <a:rPr lang="ru-RU" dirty="0">
                <a:latin typeface="Arial Black" panose="020B0A04020102020204" pitchFamily="34" charset="0"/>
              </a:rPr>
              <a:t> VG </a:t>
            </a:r>
            <a:r>
              <a:rPr lang="ru-RU" dirty="0" err="1">
                <a:latin typeface="Arial Black" panose="020B0A04020102020204" pitchFamily="34" charset="0"/>
              </a:rPr>
              <a:t>Craft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Beer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br>
              <a:rPr lang="ru-RU" dirty="0">
                <a:latin typeface="Arial Black" panose="020B0A04020102020204" pitchFamily="34" charset="0"/>
              </a:rPr>
            </a:b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90724"/>
            <a:ext cx="7560839" cy="460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338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«#</a:t>
            </a:r>
            <a:r>
              <a:rPr lang="en-US" b="1" dirty="0" err="1">
                <a:latin typeface="Arial Black" panose="020B0A04020102020204" pitchFamily="34" charset="0"/>
              </a:rPr>
              <a:t>ArtTheThrone</a:t>
            </a:r>
            <a:r>
              <a:rPr lang="en-US" b="1" dirty="0">
                <a:latin typeface="Arial Black" panose="020B0A04020102020204" pitchFamily="34" charset="0"/>
              </a:rPr>
              <a:t>»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53" y="1600200"/>
            <a:ext cx="7303188" cy="47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237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Arial Black" panose="020B0A04020102020204" pitchFamily="34" charset="0"/>
              </a:rPr>
              <a:t>Ігра мультфільмів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389" y="1844824"/>
            <a:ext cx="4776548" cy="477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324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Arial Black" panose="020B0A04020102020204" pitchFamily="34" charset="0"/>
              </a:rPr>
              <a:t>Ігра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мультфільмів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0" y="1412775"/>
            <a:ext cx="4477041" cy="447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20888"/>
            <a:ext cx="4341862" cy="43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064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Arial Black" panose="020B0A04020102020204" pitchFamily="34" charset="0"/>
              </a:rPr>
              <a:t>Ігра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мультфільмів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16832"/>
            <a:ext cx="4701902" cy="470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804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Arial Black" panose="020B0A04020102020204" pitchFamily="34" charset="0"/>
              </a:rPr>
              <a:t>Ігра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мультфільмів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1484784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6"/>
            <a:ext cx="4269854" cy="426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491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Arial Black" panose="020B0A04020102020204" pitchFamily="34" charset="0"/>
              </a:rPr>
              <a:t>Ігра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мультфільмів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3" y="1412776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96" y="1340768"/>
            <a:ext cx="453650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662402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076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134" y="404664"/>
            <a:ext cx="6027964" cy="782960"/>
          </a:xfrm>
        </p:spPr>
        <p:txBody>
          <a:bodyPr/>
          <a:lstStyle/>
          <a:p>
            <a:r>
              <a:rPr lang="uk-UA" b="1" dirty="0" smtClean="0">
                <a:latin typeface="Arial Black" panose="020B0A04020102020204" pitchFamily="34" charset="0"/>
              </a:rPr>
              <a:t>Ігри престолів. </a:t>
            </a:r>
            <a:r>
              <a:rPr lang="uk-UA" b="1" dirty="0" err="1" smtClean="0">
                <a:latin typeface="Arial Black" panose="020B0A04020102020204" pitchFamily="34" charset="0"/>
              </a:rPr>
              <a:t>Дісней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5868144" cy="350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532" y="0"/>
            <a:ext cx="2705085" cy="406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15777"/>
            <a:ext cx="4860032" cy="273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325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www.youtube.com/watch?time_continue=94&amp;v=rO3Lft-GVuk&amp;feature=emb_logo</a:t>
            </a:r>
            <a:endParaRPr lang="uk-UA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www.youtube.com/watch?v=bUdNcVR7B3o&amp;feature=emb_logo</a:t>
            </a:r>
            <a:endParaRPr lang="uk-UA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www.youtube.com/watch?v=aIqbAJRuPo8&amp;feature=emb_logo</a:t>
            </a:r>
            <a:endParaRPr lang="uk-UA" dirty="0" smtClean="0"/>
          </a:p>
          <a:p>
            <a:r>
              <a:rPr lang="en-US" dirty="0">
                <a:hlinkClick r:id="rId5"/>
              </a:rPr>
              <a:t>https</a:t>
            </a:r>
            <a:r>
              <a:rPr lang="en-US" dirty="0" smtClean="0">
                <a:hlinkClick r:id="rId5"/>
              </a:rPr>
              <a:t>://</a:t>
            </a:r>
            <a:endParaRPr lang="uk-UA" dirty="0" smtClean="0">
              <a:hlinkClick r:id="rId5"/>
            </a:endParaRPr>
          </a:p>
          <a:p>
            <a:r>
              <a:rPr lang="en-US" dirty="0" smtClean="0">
                <a:hlinkClick r:id="rId6"/>
              </a:rPr>
              <a:t>www.youtube.com/watch?time_continue=94&amp;v=8fhOItB0zUM&amp;feature=emb_logo</a:t>
            </a:r>
            <a:endParaRPr lang="uk-UA" dirty="0" smtClean="0"/>
          </a:p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www.youtube.com/watch?v=VYuoBM9TT9Q&amp;feature=emb_logo</a:t>
            </a:r>
            <a:endParaRPr lang="uk-UA" dirty="0" smtClean="0"/>
          </a:p>
          <a:p>
            <a:r>
              <a:rPr lang="en-US" dirty="0">
                <a:hlinkClick r:id="rId8"/>
              </a:rPr>
              <a:t>https://www.youtube.com/watch?time_continue=12&amp;v=xmf-6TYjGuQ&amp;feature=emb_logo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521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9036496" cy="1143000"/>
          </a:xfrm>
        </p:spPr>
        <p:txBody>
          <a:bodyPr/>
          <a:lstStyle/>
          <a:p>
            <a:r>
              <a:rPr lang="uk-UA" b="1" dirty="0" smtClean="0">
                <a:latin typeface="Arial Black" panose="020B0A04020102020204" pitchFamily="34" charset="0"/>
              </a:rPr>
              <a:t>Велика Британія. Графство </a:t>
            </a:r>
            <a:r>
              <a:rPr lang="uk-UA" b="1" dirty="0" err="1" smtClean="0">
                <a:latin typeface="Arial Black" panose="020B0A04020102020204" pitchFamily="34" charset="0"/>
              </a:rPr>
              <a:t>Дорсет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30" y="1600200"/>
            <a:ext cx="7398285" cy="49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391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Arial Black" panose="020B0A04020102020204" pitchFamily="34" charset="0"/>
              </a:rPr>
              <a:t>Бельгія. Соціальна реклама про донорство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83467"/>
            <a:ext cx="3456384" cy="521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549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964488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Arial Black" panose="020B0A04020102020204" pitchFamily="34" charset="0"/>
              </a:rPr>
              <a:t>Осло, Хельсинки, </a:t>
            </a:r>
            <a:r>
              <a:rPr lang="ru-RU" sz="2800" b="1" dirty="0" smtClean="0">
                <a:latin typeface="Arial Black" panose="020B0A04020102020204" pitchFamily="34" charset="0"/>
              </a:rPr>
              <a:t>Стокгольм </a:t>
            </a:r>
            <a:r>
              <a:rPr lang="uk-UA" sz="2800" b="1" dirty="0">
                <a:latin typeface="Arial Black" panose="020B0A04020102020204" pitchFamily="34" charset="0"/>
              </a:rPr>
              <a:t>і</a:t>
            </a:r>
            <a:r>
              <a:rPr lang="ru-RU" sz="2800" b="1" dirty="0" smtClean="0">
                <a:latin typeface="Arial Black" panose="020B0A04020102020204" pitchFamily="34" charset="0"/>
              </a:rPr>
              <a:t> Копенгаген: "</a:t>
            </a:r>
            <a:r>
              <a:rPr lang="ru-RU" sz="2800" b="1" dirty="0" err="1" smtClean="0">
                <a:latin typeface="Arial Black" panose="020B0A04020102020204" pitchFamily="34" charset="0"/>
              </a:rPr>
              <a:t>паркування</a:t>
            </a:r>
            <a:r>
              <a:rPr lang="ru-RU" sz="2800" b="1" dirty="0" smtClean="0">
                <a:latin typeface="Arial Black" panose="020B0A04020102020204" pitchFamily="34" charset="0"/>
              </a:rPr>
              <a:t>" </a:t>
            </a:r>
            <a:r>
              <a:rPr lang="ru-RU" sz="2800" b="1" dirty="0">
                <a:latin typeface="Arial Black" panose="020B0A04020102020204" pitchFamily="34" charset="0"/>
              </a:rPr>
              <a:t>для </a:t>
            </a:r>
            <a:r>
              <a:rPr lang="ru-RU" sz="2800" b="1" dirty="0" err="1" smtClean="0">
                <a:latin typeface="Arial Black" panose="020B0A04020102020204" pitchFamily="34" charset="0"/>
              </a:rPr>
              <a:t>драконів</a:t>
            </a:r>
            <a:r>
              <a:rPr lang="ru-RU" sz="2800" b="1" dirty="0">
                <a:latin typeface="Arial Black" panose="020B0A04020102020204" pitchFamily="34" charset="0"/>
              </a:rPr>
              <a:t>.  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2348880"/>
            <a:ext cx="601077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736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Arial Black" panose="020B0A04020102020204" pitchFamily="34" charset="0"/>
              </a:rPr>
              <a:t>Північна </a:t>
            </a:r>
            <a:r>
              <a:rPr lang="uk-UA" b="1" dirty="0" err="1" smtClean="0">
                <a:latin typeface="Arial Black" panose="020B0A04020102020204" pitchFamily="34" charset="0"/>
              </a:rPr>
              <a:t>ірландія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6976085" cy="52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910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696" y="-20247"/>
            <a:ext cx="35337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3325064" cy="458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Німеччина</a:t>
            </a:r>
            <a:endParaRPr lang="ru-RU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8181"/>
            <a:ext cx="2340357" cy="322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93096"/>
            <a:ext cx="2236487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408940"/>
            <a:ext cx="1804758" cy="249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660" y="4345192"/>
            <a:ext cx="1783055" cy="24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227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Arial Black" panose="020B0A04020102020204" pitchFamily="34" charset="0"/>
              </a:rPr>
              <a:t>Бельгія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881187"/>
            <a:ext cx="66675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191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49" y="222213"/>
            <a:ext cx="4105703" cy="652934"/>
          </a:xfrm>
        </p:spPr>
        <p:txBody>
          <a:bodyPr/>
          <a:lstStyle/>
          <a:p>
            <a:r>
              <a:rPr lang="uk-UA" dirty="0" smtClean="0">
                <a:latin typeface="Arial Black" panose="020B0A04020102020204" pitchFamily="34" charset="0"/>
              </a:rPr>
              <a:t>Світові бренди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" y="1052736"/>
            <a:ext cx="41396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Реклама близко: как бренды встретили новый сезон «Игры престолов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430" y="548680"/>
            <a:ext cx="4186436" cy="418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186" y="4293096"/>
            <a:ext cx="4392488" cy="26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194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49" y="222213"/>
            <a:ext cx="4105703" cy="652934"/>
          </a:xfrm>
        </p:spPr>
        <p:txBody>
          <a:bodyPr/>
          <a:lstStyle/>
          <a:p>
            <a:r>
              <a:rPr lang="uk-UA" dirty="0" smtClean="0">
                <a:latin typeface="Arial Black" panose="020B0A04020102020204" pitchFamily="34" charset="0"/>
              </a:rPr>
              <a:t>Світові бренди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3338885" cy="493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6028"/>
            <a:ext cx="2804826" cy="286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92896"/>
            <a:ext cx="2912236" cy="416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751" y="1844824"/>
            <a:ext cx="2366872" cy="378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561270"/>
      </p:ext>
    </p:extLst>
  </p:cSld>
  <p:clrMapOvr>
    <a:masterClrMapping/>
  </p:clrMapOvr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133</TotalTime>
  <Words>148</Words>
  <Application>Microsoft Office PowerPoint</Application>
  <PresentationFormat>Экран (4:3)</PresentationFormat>
  <Paragraphs>37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Горизонт</vt:lpstr>
      <vt:lpstr>  Інноваційні технології реклами та PR в сфері шоубізнесу як інструментарій створення брендів</vt:lpstr>
      <vt:lpstr>Лондон…</vt:lpstr>
      <vt:lpstr>Велика Британія. Графство Дорсет</vt:lpstr>
      <vt:lpstr>Осло, Хельсинки, Стокгольм і Копенгаген: "паркування" для драконів.  </vt:lpstr>
      <vt:lpstr>Північна ірландія</vt:lpstr>
      <vt:lpstr>Німеччина</vt:lpstr>
      <vt:lpstr>Бельгія</vt:lpstr>
      <vt:lpstr>Світові бренди</vt:lpstr>
      <vt:lpstr>Світові бренди</vt:lpstr>
      <vt:lpstr>Adidas у співпраці з телеканалом HBO. кросівки Ultra Boost, присвячені «Грі престолів».</vt:lpstr>
      <vt:lpstr>Нью йорк. 2013. газетА The New York Times</vt:lpstr>
      <vt:lpstr>Телеканал НВО. під назвою «Що ти зробиш? Заради трону» (What Will You Do? For The Throne</vt:lpstr>
      <vt:lpstr>Твітер</vt:lpstr>
      <vt:lpstr> Vintage Wine Estates. Johnnie Walker</vt:lpstr>
      <vt:lpstr>Колекція косметики Urban Decay</vt:lpstr>
      <vt:lpstr> французький Canal+</vt:lpstr>
      <vt:lpstr>Вашингтонська мережа Drink company</vt:lpstr>
      <vt:lpstr>Takor.inc.</vt:lpstr>
      <vt:lpstr>Україна </vt:lpstr>
      <vt:lpstr>АТБ</vt:lpstr>
      <vt:lpstr>Київська приватна броварня VG Craft Beer  </vt:lpstr>
      <vt:lpstr>«#ArtTheThrone»</vt:lpstr>
      <vt:lpstr>Ігра мультфільмів</vt:lpstr>
      <vt:lpstr>Ігра мультфільмів</vt:lpstr>
      <vt:lpstr>Ігра мультфільмів</vt:lpstr>
      <vt:lpstr>Ігра мультфільмів</vt:lpstr>
      <vt:lpstr>Ігра мультфільмів</vt:lpstr>
      <vt:lpstr>Ігри престолів. Дісней</vt:lpstr>
      <vt:lpstr>Презентация PowerPoint</vt:lpstr>
      <vt:lpstr>Бельгія. Соціальна реклама про донорство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15</cp:revision>
  <dcterms:created xsi:type="dcterms:W3CDTF">2019-11-15T02:34:48Z</dcterms:created>
  <dcterms:modified xsi:type="dcterms:W3CDTF">2023-10-20T22:02:00Z</dcterms:modified>
</cp:coreProperties>
</file>