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5" r:id="rId1"/>
  </p:sldMasterIdLst>
  <p:notesMasterIdLst>
    <p:notesMasterId r:id="rId26"/>
  </p:notesMasterIdLst>
  <p:sldIdLst>
    <p:sldId id="327" r:id="rId2"/>
    <p:sldId id="357" r:id="rId3"/>
    <p:sldId id="358" r:id="rId4"/>
    <p:sldId id="359" r:id="rId5"/>
    <p:sldId id="360" r:id="rId6"/>
    <p:sldId id="361" r:id="rId7"/>
    <p:sldId id="362" r:id="rId8"/>
    <p:sldId id="363" r:id="rId9"/>
    <p:sldId id="364" r:id="rId10"/>
    <p:sldId id="369" r:id="rId11"/>
    <p:sldId id="365" r:id="rId12"/>
    <p:sldId id="370" r:id="rId13"/>
    <p:sldId id="371" r:id="rId14"/>
    <p:sldId id="372" r:id="rId15"/>
    <p:sldId id="366" r:id="rId16"/>
    <p:sldId id="367" r:id="rId17"/>
    <p:sldId id="373" r:id="rId18"/>
    <p:sldId id="368" r:id="rId19"/>
    <p:sldId id="377" r:id="rId20"/>
    <p:sldId id="378" r:id="rId21"/>
    <p:sldId id="379" r:id="rId22"/>
    <p:sldId id="374" r:id="rId23"/>
    <p:sldId id="375" r:id="rId24"/>
    <p:sldId id="335" r:id="rId25"/>
  </p:sldIdLst>
  <p:sldSz cx="9144000" cy="6858000" type="screen4x3"/>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3970"/>
    <a:srgbClr val="293F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72"/>
  </p:normalViewPr>
  <p:slideViewPr>
    <p:cSldViewPr snapToGrid="0">
      <p:cViewPr>
        <p:scale>
          <a:sx n="93" d="100"/>
          <a:sy n="93" d="100"/>
        </p:scale>
        <p:origin x="447" y="-97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6F4FA7-ABC5-4957-A5CD-FB95D0519823}" type="doc">
      <dgm:prSet loTypeId="urn:microsoft.com/office/officeart/2005/8/layout/process4" loCatId="list" qsTypeId="urn:microsoft.com/office/officeart/2005/8/quickstyle/simple1" qsCatId="simple" csTypeId="urn:microsoft.com/office/officeart/2005/8/colors/colorful5" csCatId="colorful" phldr="1"/>
      <dgm:spPr/>
      <dgm:t>
        <a:bodyPr/>
        <a:lstStyle/>
        <a:p>
          <a:endParaRPr lang="ru-UA"/>
        </a:p>
      </dgm:t>
    </dgm:pt>
    <dgm:pt modelId="{18E3745E-2A06-4D65-95FE-72B959A291FB}">
      <dgm:prSet phldrT="[Текст]" custT="1"/>
      <dgm:spPr/>
      <dgm:t>
        <a:bodyPr/>
        <a:lstStyle/>
        <a:p>
          <a:r>
            <a:rPr lang="uk-UA" sz="1800" dirty="0">
              <a:latin typeface="Times New Roman" panose="02020603050405020304" pitchFamily="18" charset="0"/>
              <a:cs typeface="Times New Roman" panose="02020603050405020304" pitchFamily="18" charset="0"/>
            </a:rPr>
            <a:t>ефективність дослідження менеджменту як системи управління обумовлена специфікою соціально-економічних систем, ядром яких є людина</a:t>
          </a:r>
          <a:endParaRPr lang="ru-UA" sz="1800" dirty="0">
            <a:latin typeface="Times New Roman" panose="02020603050405020304" pitchFamily="18" charset="0"/>
            <a:cs typeface="Times New Roman" panose="02020603050405020304" pitchFamily="18" charset="0"/>
          </a:endParaRPr>
        </a:p>
      </dgm:t>
    </dgm:pt>
    <dgm:pt modelId="{62EEF801-C603-4BDD-8EF2-0C1201074B28}" type="parTrans" cxnId="{895B9DDA-D515-4C81-8A94-3E866BDC7E8E}">
      <dgm:prSet/>
      <dgm:spPr/>
      <dgm:t>
        <a:bodyPr/>
        <a:lstStyle/>
        <a:p>
          <a:endParaRPr lang="ru-UA" dirty="0"/>
        </a:p>
      </dgm:t>
    </dgm:pt>
    <dgm:pt modelId="{6981D725-19D3-472B-9923-045D1A1397E5}" type="sibTrans" cxnId="{895B9DDA-D515-4C81-8A94-3E866BDC7E8E}">
      <dgm:prSet/>
      <dgm:spPr/>
      <dgm:t>
        <a:bodyPr/>
        <a:lstStyle/>
        <a:p>
          <a:endParaRPr lang="ru-UA" dirty="0"/>
        </a:p>
      </dgm:t>
    </dgm:pt>
    <dgm:pt modelId="{4B074550-F96E-4306-870C-9C6073B79557}">
      <dgm:prSet phldrT="[Текст]" custT="1"/>
      <dgm:spPr/>
      <dgm:t>
        <a:bodyPr/>
        <a:lstStyle/>
        <a:p>
          <a:r>
            <a:rPr lang="uk-UA" sz="1800" dirty="0">
              <a:latin typeface="Times New Roman" panose="02020603050405020304" pitchFamily="18" charset="0"/>
              <a:cs typeface="Times New Roman" panose="02020603050405020304" pitchFamily="18" charset="0"/>
            </a:rPr>
            <a:t>ефективність дослідження – це визначення або знаходження такого варіанта проведення дослідження, який найкоротшим шляхом веде до успіху.</a:t>
          </a:r>
          <a:endParaRPr lang="ru-UA" sz="1800" dirty="0">
            <a:latin typeface="Times New Roman" panose="02020603050405020304" pitchFamily="18" charset="0"/>
            <a:cs typeface="Times New Roman" panose="02020603050405020304" pitchFamily="18" charset="0"/>
          </a:endParaRPr>
        </a:p>
      </dgm:t>
    </dgm:pt>
    <dgm:pt modelId="{C31960A1-991D-4DDF-A993-24B3EB917614}" type="parTrans" cxnId="{1CAFD058-B49E-4A99-BE30-39EADE1412C0}">
      <dgm:prSet/>
      <dgm:spPr/>
      <dgm:t>
        <a:bodyPr/>
        <a:lstStyle/>
        <a:p>
          <a:endParaRPr lang="ru-UA" dirty="0"/>
        </a:p>
      </dgm:t>
    </dgm:pt>
    <dgm:pt modelId="{975C9F2B-178C-4244-80D4-BE8F2B6981C6}" type="sibTrans" cxnId="{1CAFD058-B49E-4A99-BE30-39EADE1412C0}">
      <dgm:prSet/>
      <dgm:spPr/>
      <dgm:t>
        <a:bodyPr/>
        <a:lstStyle/>
        <a:p>
          <a:endParaRPr lang="ru-UA" dirty="0"/>
        </a:p>
      </dgm:t>
    </dgm:pt>
    <dgm:pt modelId="{2DB05CE2-DFF4-4BEC-BB55-4A87407BA166}">
      <dgm:prSet phldrT="[Текст]" custT="1"/>
      <dgm:spPr/>
      <dgm:t>
        <a:bodyPr/>
        <a:lstStyle/>
        <a:p>
          <a:r>
            <a:rPr lang="uk-UA" sz="1800" dirty="0">
              <a:latin typeface="Times New Roman" panose="02020603050405020304" pitchFamily="18" charset="0"/>
              <a:cs typeface="Times New Roman" panose="02020603050405020304" pitchFamily="18" charset="0"/>
            </a:rPr>
            <a:t>чинники ефективності дослідження </a:t>
          </a:r>
          <a:endParaRPr lang="ru-UA" sz="1800" dirty="0">
            <a:latin typeface="Times New Roman" panose="02020603050405020304" pitchFamily="18" charset="0"/>
            <a:cs typeface="Times New Roman" panose="02020603050405020304" pitchFamily="18" charset="0"/>
          </a:endParaRPr>
        </a:p>
      </dgm:t>
    </dgm:pt>
    <dgm:pt modelId="{DBC0522A-E15C-4858-B859-0CF0CC213C1E}" type="parTrans" cxnId="{CC16F59F-196D-4334-8D12-162F5A0823A3}">
      <dgm:prSet/>
      <dgm:spPr/>
      <dgm:t>
        <a:bodyPr/>
        <a:lstStyle/>
        <a:p>
          <a:endParaRPr lang="ru-UA" dirty="0"/>
        </a:p>
      </dgm:t>
    </dgm:pt>
    <dgm:pt modelId="{9BFEF1EC-26F8-4E61-845A-1DA664468527}" type="sibTrans" cxnId="{CC16F59F-196D-4334-8D12-162F5A0823A3}">
      <dgm:prSet/>
      <dgm:spPr/>
      <dgm:t>
        <a:bodyPr/>
        <a:lstStyle/>
        <a:p>
          <a:endParaRPr lang="ru-UA" dirty="0"/>
        </a:p>
      </dgm:t>
    </dgm:pt>
    <dgm:pt modelId="{65F952F6-F6E8-4A0A-9FA8-205A87FE86E8}">
      <dgm:prSet phldrT="[Текст]" custT="1"/>
      <dgm:spPr/>
      <dgm:t>
        <a:bodyPr/>
        <a:lstStyle/>
        <a:p>
          <a:r>
            <a:rPr lang="uk-UA" sz="1800" dirty="0">
              <a:latin typeface="Times New Roman" panose="02020603050405020304" pitchFamily="18" charset="0"/>
              <a:cs typeface="Times New Roman" panose="02020603050405020304" pitchFamily="18" charset="0"/>
            </a:rPr>
            <a:t>чинники </a:t>
          </a:r>
          <a:r>
            <a:rPr lang="uk-UA" sz="1800" dirty="0" err="1">
              <a:latin typeface="Times New Roman" panose="02020603050405020304" pitchFamily="18" charset="0"/>
              <a:cs typeface="Times New Roman" panose="02020603050405020304" pitchFamily="18" charset="0"/>
            </a:rPr>
            <a:t>досліднцького</a:t>
          </a:r>
          <a:r>
            <a:rPr lang="uk-UA" sz="1800" dirty="0">
              <a:latin typeface="Times New Roman" panose="02020603050405020304" pitchFamily="18" charset="0"/>
              <a:cs typeface="Times New Roman" panose="02020603050405020304" pitchFamily="18" charset="0"/>
            </a:rPr>
            <a:t> потенціалу менеджменту</a:t>
          </a:r>
          <a:endParaRPr lang="ru-UA" sz="1800" dirty="0">
            <a:latin typeface="Times New Roman" panose="02020603050405020304" pitchFamily="18" charset="0"/>
            <a:cs typeface="Times New Roman" panose="02020603050405020304" pitchFamily="18" charset="0"/>
          </a:endParaRPr>
        </a:p>
      </dgm:t>
    </dgm:pt>
    <dgm:pt modelId="{3F1FCDE2-830C-4811-8EFA-729611638513}" type="parTrans" cxnId="{A11DA918-296F-4622-973E-E9CFAFFFF2DF}">
      <dgm:prSet/>
      <dgm:spPr/>
      <dgm:t>
        <a:bodyPr/>
        <a:lstStyle/>
        <a:p>
          <a:endParaRPr lang="ru-UA" dirty="0"/>
        </a:p>
      </dgm:t>
    </dgm:pt>
    <dgm:pt modelId="{C07C87FD-5162-4761-BC5D-95E79818556F}" type="sibTrans" cxnId="{A11DA918-296F-4622-973E-E9CFAFFFF2DF}">
      <dgm:prSet/>
      <dgm:spPr/>
      <dgm:t>
        <a:bodyPr/>
        <a:lstStyle/>
        <a:p>
          <a:endParaRPr lang="ru-UA" dirty="0"/>
        </a:p>
      </dgm:t>
    </dgm:pt>
    <dgm:pt modelId="{9C4446B5-D8A0-4B50-9924-DE5052172724}">
      <dgm:prSet custT="1"/>
      <dgm:spPr/>
      <dgm:t>
        <a:bodyPr/>
        <a:lstStyle/>
        <a:p>
          <a:r>
            <a:rPr lang="uk-UA" sz="1800" dirty="0">
              <a:latin typeface="Times New Roman" panose="02020603050405020304" pitchFamily="18" charset="0"/>
              <a:cs typeface="Times New Roman" panose="02020603050405020304" pitchFamily="18" charset="0"/>
            </a:rPr>
            <a:t>принципи  використання дослідницького потенціалу менеджменту</a:t>
          </a:r>
          <a:endParaRPr lang="ru-UA" sz="1800" dirty="0">
            <a:latin typeface="Times New Roman" panose="02020603050405020304" pitchFamily="18" charset="0"/>
            <a:cs typeface="Times New Roman" panose="02020603050405020304" pitchFamily="18" charset="0"/>
          </a:endParaRPr>
        </a:p>
      </dgm:t>
    </dgm:pt>
    <dgm:pt modelId="{BF82F075-37EA-4968-B24F-C840F29F61CB}" type="parTrans" cxnId="{61C5D073-099E-4D06-9862-3C7ACEAD2316}">
      <dgm:prSet/>
      <dgm:spPr/>
      <dgm:t>
        <a:bodyPr/>
        <a:lstStyle/>
        <a:p>
          <a:endParaRPr lang="ru-UA" dirty="0"/>
        </a:p>
      </dgm:t>
    </dgm:pt>
    <dgm:pt modelId="{A7EDA6C0-93BA-4164-A344-0423008FDB0B}" type="sibTrans" cxnId="{61C5D073-099E-4D06-9862-3C7ACEAD2316}">
      <dgm:prSet/>
      <dgm:spPr/>
      <dgm:t>
        <a:bodyPr/>
        <a:lstStyle/>
        <a:p>
          <a:endParaRPr lang="ru-UA" dirty="0"/>
        </a:p>
      </dgm:t>
    </dgm:pt>
    <dgm:pt modelId="{1E8A536B-7E0C-4154-A508-E696BBC5206F}" type="pres">
      <dgm:prSet presAssocID="{5A6F4FA7-ABC5-4957-A5CD-FB95D0519823}" presName="Name0" presStyleCnt="0">
        <dgm:presLayoutVars>
          <dgm:dir/>
          <dgm:animLvl val="lvl"/>
          <dgm:resizeHandles val="exact"/>
        </dgm:presLayoutVars>
      </dgm:prSet>
      <dgm:spPr/>
    </dgm:pt>
    <dgm:pt modelId="{A9BC1C36-9A9E-4DBC-872D-3E7852FB84BE}" type="pres">
      <dgm:prSet presAssocID="{2DB05CE2-DFF4-4BEC-BB55-4A87407BA166}" presName="boxAndChildren" presStyleCnt="0"/>
      <dgm:spPr/>
    </dgm:pt>
    <dgm:pt modelId="{5F28350D-361F-4967-AF22-72F4394C73CA}" type="pres">
      <dgm:prSet presAssocID="{2DB05CE2-DFF4-4BEC-BB55-4A87407BA166}" presName="parentTextBox" presStyleLbl="node1" presStyleIdx="0" presStyleCnt="3"/>
      <dgm:spPr/>
    </dgm:pt>
    <dgm:pt modelId="{8DA78498-29D6-41C6-AF01-F55CD275ED43}" type="pres">
      <dgm:prSet presAssocID="{2DB05CE2-DFF4-4BEC-BB55-4A87407BA166}" presName="entireBox" presStyleLbl="node1" presStyleIdx="0" presStyleCnt="3"/>
      <dgm:spPr/>
    </dgm:pt>
    <dgm:pt modelId="{E2D562D7-C970-4756-9E5D-A140B4FC3C97}" type="pres">
      <dgm:prSet presAssocID="{2DB05CE2-DFF4-4BEC-BB55-4A87407BA166}" presName="descendantBox" presStyleCnt="0"/>
      <dgm:spPr/>
    </dgm:pt>
    <dgm:pt modelId="{B729D7E1-EFBF-4CB2-81CF-EE8FF5706965}" type="pres">
      <dgm:prSet presAssocID="{65F952F6-F6E8-4A0A-9FA8-205A87FE86E8}" presName="childTextBox" presStyleLbl="fgAccFollowNode1" presStyleIdx="0" presStyleCnt="2">
        <dgm:presLayoutVars>
          <dgm:bulletEnabled val="1"/>
        </dgm:presLayoutVars>
      </dgm:prSet>
      <dgm:spPr/>
    </dgm:pt>
    <dgm:pt modelId="{4CEDFAFF-ADD7-4538-B933-77CADE41D2E6}" type="pres">
      <dgm:prSet presAssocID="{9C4446B5-D8A0-4B50-9924-DE5052172724}" presName="childTextBox" presStyleLbl="fgAccFollowNode1" presStyleIdx="1" presStyleCnt="2" custLinFactNeighborX="-565">
        <dgm:presLayoutVars>
          <dgm:bulletEnabled val="1"/>
        </dgm:presLayoutVars>
      </dgm:prSet>
      <dgm:spPr/>
    </dgm:pt>
    <dgm:pt modelId="{D9C91094-2E43-4015-8868-D811577D49F1}" type="pres">
      <dgm:prSet presAssocID="{975C9F2B-178C-4244-80D4-BE8F2B6981C6}" presName="sp" presStyleCnt="0"/>
      <dgm:spPr/>
    </dgm:pt>
    <dgm:pt modelId="{80F2BEEA-AA7F-4196-9F63-9A574AD090E3}" type="pres">
      <dgm:prSet presAssocID="{4B074550-F96E-4306-870C-9C6073B79557}" presName="arrowAndChildren" presStyleCnt="0"/>
      <dgm:spPr/>
    </dgm:pt>
    <dgm:pt modelId="{3015A96A-8554-41D3-8B47-E10075E3A318}" type="pres">
      <dgm:prSet presAssocID="{4B074550-F96E-4306-870C-9C6073B79557}" presName="parentTextArrow" presStyleLbl="node1" presStyleIdx="1" presStyleCnt="3"/>
      <dgm:spPr/>
    </dgm:pt>
    <dgm:pt modelId="{50F000A2-0FE8-471A-B562-70DCBE92CF53}" type="pres">
      <dgm:prSet presAssocID="{6981D725-19D3-472B-9923-045D1A1397E5}" presName="sp" presStyleCnt="0"/>
      <dgm:spPr/>
    </dgm:pt>
    <dgm:pt modelId="{55D13516-5526-44E7-B2D6-891DA0DF99A5}" type="pres">
      <dgm:prSet presAssocID="{18E3745E-2A06-4D65-95FE-72B959A291FB}" presName="arrowAndChildren" presStyleCnt="0"/>
      <dgm:spPr/>
    </dgm:pt>
    <dgm:pt modelId="{D4FC9957-B960-44D2-9EB3-A8BB53AB5C88}" type="pres">
      <dgm:prSet presAssocID="{18E3745E-2A06-4D65-95FE-72B959A291FB}" presName="parentTextArrow" presStyleLbl="node1" presStyleIdx="2" presStyleCnt="3"/>
      <dgm:spPr/>
    </dgm:pt>
  </dgm:ptLst>
  <dgm:cxnLst>
    <dgm:cxn modelId="{A11DA918-296F-4622-973E-E9CFAFFFF2DF}" srcId="{2DB05CE2-DFF4-4BEC-BB55-4A87407BA166}" destId="{65F952F6-F6E8-4A0A-9FA8-205A87FE86E8}" srcOrd="0" destOrd="0" parTransId="{3F1FCDE2-830C-4811-8EFA-729611638513}" sibTransId="{C07C87FD-5162-4761-BC5D-95E79818556F}"/>
    <dgm:cxn modelId="{1C362131-5CBA-4B5D-9E30-85D15ECE8663}" type="presOf" srcId="{5A6F4FA7-ABC5-4957-A5CD-FB95D0519823}" destId="{1E8A536B-7E0C-4154-A508-E696BBC5206F}" srcOrd="0" destOrd="0" presId="urn:microsoft.com/office/officeart/2005/8/layout/process4"/>
    <dgm:cxn modelId="{F7DEF539-E55E-4452-9043-9D22C694A6FE}" type="presOf" srcId="{4B074550-F96E-4306-870C-9C6073B79557}" destId="{3015A96A-8554-41D3-8B47-E10075E3A318}" srcOrd="0" destOrd="0" presId="urn:microsoft.com/office/officeart/2005/8/layout/process4"/>
    <dgm:cxn modelId="{B62E156D-A5C9-4FF4-B03D-61D2319A1360}" type="presOf" srcId="{2DB05CE2-DFF4-4BEC-BB55-4A87407BA166}" destId="{8DA78498-29D6-41C6-AF01-F55CD275ED43}" srcOrd="1" destOrd="0" presId="urn:microsoft.com/office/officeart/2005/8/layout/process4"/>
    <dgm:cxn modelId="{61C5D073-099E-4D06-9862-3C7ACEAD2316}" srcId="{2DB05CE2-DFF4-4BEC-BB55-4A87407BA166}" destId="{9C4446B5-D8A0-4B50-9924-DE5052172724}" srcOrd="1" destOrd="0" parTransId="{BF82F075-37EA-4968-B24F-C840F29F61CB}" sibTransId="{A7EDA6C0-93BA-4164-A344-0423008FDB0B}"/>
    <dgm:cxn modelId="{DE726E74-2395-44AE-9C7F-B28F25412820}" type="presOf" srcId="{9C4446B5-D8A0-4B50-9924-DE5052172724}" destId="{4CEDFAFF-ADD7-4538-B933-77CADE41D2E6}" srcOrd="0" destOrd="0" presId="urn:microsoft.com/office/officeart/2005/8/layout/process4"/>
    <dgm:cxn modelId="{1CAFD058-B49E-4A99-BE30-39EADE1412C0}" srcId="{5A6F4FA7-ABC5-4957-A5CD-FB95D0519823}" destId="{4B074550-F96E-4306-870C-9C6073B79557}" srcOrd="1" destOrd="0" parTransId="{C31960A1-991D-4DDF-A993-24B3EB917614}" sibTransId="{975C9F2B-178C-4244-80D4-BE8F2B6981C6}"/>
    <dgm:cxn modelId="{CC16F59F-196D-4334-8D12-162F5A0823A3}" srcId="{5A6F4FA7-ABC5-4957-A5CD-FB95D0519823}" destId="{2DB05CE2-DFF4-4BEC-BB55-4A87407BA166}" srcOrd="2" destOrd="0" parTransId="{DBC0522A-E15C-4858-B859-0CF0CC213C1E}" sibTransId="{9BFEF1EC-26F8-4E61-845A-1DA664468527}"/>
    <dgm:cxn modelId="{183788A9-5AD6-4E98-A812-5444D86A7B73}" type="presOf" srcId="{18E3745E-2A06-4D65-95FE-72B959A291FB}" destId="{D4FC9957-B960-44D2-9EB3-A8BB53AB5C88}" srcOrd="0" destOrd="0" presId="urn:microsoft.com/office/officeart/2005/8/layout/process4"/>
    <dgm:cxn modelId="{3D7E5CC0-065F-46F6-87D2-EF30B06FBADA}" type="presOf" srcId="{2DB05CE2-DFF4-4BEC-BB55-4A87407BA166}" destId="{5F28350D-361F-4967-AF22-72F4394C73CA}" srcOrd="0" destOrd="0" presId="urn:microsoft.com/office/officeart/2005/8/layout/process4"/>
    <dgm:cxn modelId="{895B9DDA-D515-4C81-8A94-3E866BDC7E8E}" srcId="{5A6F4FA7-ABC5-4957-A5CD-FB95D0519823}" destId="{18E3745E-2A06-4D65-95FE-72B959A291FB}" srcOrd="0" destOrd="0" parTransId="{62EEF801-C603-4BDD-8EF2-0C1201074B28}" sibTransId="{6981D725-19D3-472B-9923-045D1A1397E5}"/>
    <dgm:cxn modelId="{047CDAED-440B-4F87-BBE8-5AAABB0DE302}" type="presOf" srcId="{65F952F6-F6E8-4A0A-9FA8-205A87FE86E8}" destId="{B729D7E1-EFBF-4CB2-81CF-EE8FF5706965}" srcOrd="0" destOrd="0" presId="urn:microsoft.com/office/officeart/2005/8/layout/process4"/>
    <dgm:cxn modelId="{2DBA8DC4-2AA8-44FE-8DB0-4712E2070954}" type="presParOf" srcId="{1E8A536B-7E0C-4154-A508-E696BBC5206F}" destId="{A9BC1C36-9A9E-4DBC-872D-3E7852FB84BE}" srcOrd="0" destOrd="0" presId="urn:microsoft.com/office/officeart/2005/8/layout/process4"/>
    <dgm:cxn modelId="{23CF40C9-012D-4462-A02E-FCE9DA65B3C2}" type="presParOf" srcId="{A9BC1C36-9A9E-4DBC-872D-3E7852FB84BE}" destId="{5F28350D-361F-4967-AF22-72F4394C73CA}" srcOrd="0" destOrd="0" presId="urn:microsoft.com/office/officeart/2005/8/layout/process4"/>
    <dgm:cxn modelId="{D4D6F2DD-FB91-4BFF-A062-A8522745876D}" type="presParOf" srcId="{A9BC1C36-9A9E-4DBC-872D-3E7852FB84BE}" destId="{8DA78498-29D6-41C6-AF01-F55CD275ED43}" srcOrd="1" destOrd="0" presId="urn:microsoft.com/office/officeart/2005/8/layout/process4"/>
    <dgm:cxn modelId="{61EBB2D7-72F0-4621-A3E5-2AAB65B32000}" type="presParOf" srcId="{A9BC1C36-9A9E-4DBC-872D-3E7852FB84BE}" destId="{E2D562D7-C970-4756-9E5D-A140B4FC3C97}" srcOrd="2" destOrd="0" presId="urn:microsoft.com/office/officeart/2005/8/layout/process4"/>
    <dgm:cxn modelId="{40F32976-5D3F-4FF1-BD22-98D54A5E01EA}" type="presParOf" srcId="{E2D562D7-C970-4756-9E5D-A140B4FC3C97}" destId="{B729D7E1-EFBF-4CB2-81CF-EE8FF5706965}" srcOrd="0" destOrd="0" presId="urn:microsoft.com/office/officeart/2005/8/layout/process4"/>
    <dgm:cxn modelId="{6083E264-E769-45B9-929C-1E9194A888CE}" type="presParOf" srcId="{E2D562D7-C970-4756-9E5D-A140B4FC3C97}" destId="{4CEDFAFF-ADD7-4538-B933-77CADE41D2E6}" srcOrd="1" destOrd="0" presId="urn:microsoft.com/office/officeart/2005/8/layout/process4"/>
    <dgm:cxn modelId="{26ACD0AA-7C75-4661-B9A0-FD35787F80FA}" type="presParOf" srcId="{1E8A536B-7E0C-4154-A508-E696BBC5206F}" destId="{D9C91094-2E43-4015-8868-D811577D49F1}" srcOrd="1" destOrd="0" presId="urn:microsoft.com/office/officeart/2005/8/layout/process4"/>
    <dgm:cxn modelId="{A066A9DC-8AE1-4E51-BA45-AA1276C9CE5E}" type="presParOf" srcId="{1E8A536B-7E0C-4154-A508-E696BBC5206F}" destId="{80F2BEEA-AA7F-4196-9F63-9A574AD090E3}" srcOrd="2" destOrd="0" presId="urn:microsoft.com/office/officeart/2005/8/layout/process4"/>
    <dgm:cxn modelId="{D4C35E95-B0B2-4123-94E6-F915DE6DBEDE}" type="presParOf" srcId="{80F2BEEA-AA7F-4196-9F63-9A574AD090E3}" destId="{3015A96A-8554-41D3-8B47-E10075E3A318}" srcOrd="0" destOrd="0" presId="urn:microsoft.com/office/officeart/2005/8/layout/process4"/>
    <dgm:cxn modelId="{9E0B3B8F-4591-4D56-9091-5B705A10111F}" type="presParOf" srcId="{1E8A536B-7E0C-4154-A508-E696BBC5206F}" destId="{50F000A2-0FE8-471A-B562-70DCBE92CF53}" srcOrd="3" destOrd="0" presId="urn:microsoft.com/office/officeart/2005/8/layout/process4"/>
    <dgm:cxn modelId="{AFDA7F51-B58B-4EFC-82E2-605E862B8EDF}" type="presParOf" srcId="{1E8A536B-7E0C-4154-A508-E696BBC5206F}" destId="{55D13516-5526-44E7-B2D6-891DA0DF99A5}" srcOrd="4" destOrd="0" presId="urn:microsoft.com/office/officeart/2005/8/layout/process4"/>
    <dgm:cxn modelId="{45048F59-6795-4828-B860-BFB4A0731F9F}" type="presParOf" srcId="{55D13516-5526-44E7-B2D6-891DA0DF99A5}" destId="{D4FC9957-B960-44D2-9EB3-A8BB53AB5C88}"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7E39FE2-C7F3-4709-AC77-62D96D04BC14}"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UA"/>
        </a:p>
      </dgm:t>
    </dgm:pt>
    <dgm:pt modelId="{638EA34B-3D3B-4D12-8BE8-B786E070F72E}">
      <dgm:prSet phldrT="[Текст]" custT="1"/>
      <dgm:spPr/>
      <dgm:t>
        <a:bodyPr/>
        <a:lstStyle/>
        <a:p>
          <a:pPr>
            <a:lnSpc>
              <a:spcPct val="100000"/>
            </a:lnSpc>
            <a:spcBef>
              <a:spcPts val="0"/>
            </a:spcBef>
            <a:spcAft>
              <a:spcPts val="0"/>
            </a:spcAft>
          </a:pPr>
          <a:r>
            <a:rPr lang="uk-UA" sz="1600" i="1" dirty="0">
              <a:latin typeface="Times New Roman" panose="02020603050405020304" pitchFamily="18" charset="0"/>
              <a:cs typeface="Times New Roman" panose="02020603050405020304" pitchFamily="18" charset="0"/>
            </a:rPr>
            <a:t>принцип свободи мислення</a:t>
          </a:r>
          <a:endParaRPr lang="ru-UA" sz="1600" dirty="0">
            <a:latin typeface="Times New Roman" panose="02020603050405020304" pitchFamily="18" charset="0"/>
            <a:cs typeface="Times New Roman" panose="02020603050405020304" pitchFamily="18" charset="0"/>
          </a:endParaRPr>
        </a:p>
      </dgm:t>
    </dgm:pt>
    <dgm:pt modelId="{CA5F3647-50FE-4F10-BF5F-411DFBBF9A48}" type="parTrans" cxnId="{D8A13044-7D55-4F05-8A5B-830A75F697BB}">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0C546E8A-A42F-4BBE-8778-3A149383285E}" type="sibTrans" cxnId="{D8A13044-7D55-4F05-8A5B-830A75F697BB}">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62B275CF-4E52-4EF0-B08B-8E7E4BBB9968}">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необхідність зняття обмежень щодо польоту думки, фантазії, уяви, ідей</a:t>
          </a:r>
          <a:endParaRPr lang="ru-UA" sz="1600" dirty="0">
            <a:latin typeface="Times New Roman" panose="02020603050405020304" pitchFamily="18" charset="0"/>
            <a:cs typeface="Times New Roman" panose="02020603050405020304" pitchFamily="18" charset="0"/>
          </a:endParaRPr>
        </a:p>
      </dgm:t>
    </dgm:pt>
    <dgm:pt modelId="{76B50D85-B65F-4EDA-AD09-84BC5FEFADA5}" type="parTrans" cxnId="{C271B7C2-8AF4-48F4-A5C9-DE578A4B2772}">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BFA00359-1F0F-4AAD-91B9-D6EB426D96EA}" type="sibTrans" cxnId="{C271B7C2-8AF4-48F4-A5C9-DE578A4B2772}">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1A442680-BC6E-452A-91D5-0CC6DA99042B}">
      <dgm:prSet phldrT="[Текст]" custT="1"/>
      <dgm:spPr/>
      <dgm:t>
        <a:bodyPr/>
        <a:lstStyle/>
        <a:p>
          <a:pPr>
            <a:lnSpc>
              <a:spcPct val="100000"/>
            </a:lnSpc>
            <a:spcBef>
              <a:spcPts val="0"/>
            </a:spcBef>
            <a:spcAft>
              <a:spcPts val="0"/>
            </a:spcAft>
          </a:pPr>
          <a:r>
            <a:rPr lang="uk-UA" sz="1600" i="1" dirty="0">
              <a:latin typeface="Times New Roman" panose="02020603050405020304" pitchFamily="18" charset="0"/>
              <a:cs typeface="Times New Roman" panose="02020603050405020304" pitchFamily="18" charset="0"/>
            </a:rPr>
            <a:t>принцип управління мисленням</a:t>
          </a:r>
          <a:endParaRPr lang="ru-UA" sz="1600" dirty="0">
            <a:latin typeface="Times New Roman" panose="02020603050405020304" pitchFamily="18" charset="0"/>
            <a:cs typeface="Times New Roman" panose="02020603050405020304" pitchFamily="18" charset="0"/>
          </a:endParaRPr>
        </a:p>
      </dgm:t>
    </dgm:pt>
    <dgm:pt modelId="{7DEE4E7D-D493-4DA6-A1EB-77849216ECE7}" type="parTrans" cxnId="{9E14EC83-0FFB-4D53-9C11-31BD4E2ABF29}">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0D49055F-77A4-42C8-935B-B61AC1A2056F}" type="sibTrans" cxnId="{9E14EC83-0FFB-4D53-9C11-31BD4E2ABF29}">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B8E71E82-559F-4AEA-9CDB-275E340B2314}">
      <dgm:prSet phldrT="[Текст]" custT="1"/>
      <dgm:spPr/>
      <dgm:t>
        <a:bodyPr/>
        <a:lstStyle/>
        <a:p>
          <a:pPr>
            <a:lnSpc>
              <a:spcPct val="100000"/>
            </a:lnSpc>
            <a:spcBef>
              <a:spcPts val="0"/>
            </a:spcBef>
            <a:spcAft>
              <a:spcPts val="0"/>
            </a:spcAft>
          </a:pPr>
          <a:r>
            <a:rPr lang="uk-UA" sz="1600" i="1" dirty="0">
              <a:latin typeface="Times New Roman" panose="02020603050405020304" pitchFamily="18" charset="0"/>
              <a:cs typeface="Times New Roman" panose="02020603050405020304" pitchFamily="18" charset="0"/>
            </a:rPr>
            <a:t>принцип якісної та кількісної визначеності дослідження</a:t>
          </a:r>
          <a:endParaRPr lang="ru-UA" sz="1600" dirty="0">
            <a:latin typeface="Times New Roman" panose="02020603050405020304" pitchFamily="18" charset="0"/>
            <a:cs typeface="Times New Roman" panose="02020603050405020304" pitchFamily="18" charset="0"/>
          </a:endParaRPr>
        </a:p>
      </dgm:t>
    </dgm:pt>
    <dgm:pt modelId="{21507547-CA3D-4B08-A3FF-33CC5705ABE1}" type="parTrans" cxnId="{E8EB8BA0-3B5D-4209-9F2B-1E6804B9CC73}">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382E2A64-5159-4FE3-BCC8-7F9173A1763D}" type="sibTrans" cxnId="{E8EB8BA0-3B5D-4209-9F2B-1E6804B9CC73}">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6F71932-0450-4A47-AA35-F008CC7B82F3}">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по можливості, дослідження треба проводити, спираючись на кількісні вимірювачі параметрів, показники, але при цьому не втрачати якість явищ, що вивчаються, тобто сукупність тих властивостей, які визначають їх суть та особливості</a:t>
          </a:r>
          <a:endParaRPr lang="ru-UA" sz="1600" dirty="0">
            <a:latin typeface="Times New Roman" panose="02020603050405020304" pitchFamily="18" charset="0"/>
            <a:cs typeface="Times New Roman" panose="02020603050405020304" pitchFamily="18" charset="0"/>
          </a:endParaRPr>
        </a:p>
      </dgm:t>
    </dgm:pt>
    <dgm:pt modelId="{1831A7D7-F7D2-4C4A-A01F-61F9BF0BB934}" type="parTrans" cxnId="{7E34CC04-87EF-45E2-96D0-8FD44BDA36A0}">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132B605C-83B7-4E1E-A2B9-24276C26EA74}" type="sibTrans" cxnId="{7E34CC04-87EF-45E2-96D0-8FD44BDA36A0}">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B7B2A96-3DB1-4401-A91D-B3A8758648F4}">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мислення має бути  керованим процесом </a:t>
          </a:r>
          <a:endParaRPr lang="ru-UA" sz="1600" dirty="0">
            <a:latin typeface="Times New Roman" panose="02020603050405020304" pitchFamily="18" charset="0"/>
            <a:cs typeface="Times New Roman" panose="02020603050405020304" pitchFamily="18" charset="0"/>
          </a:endParaRPr>
        </a:p>
      </dgm:t>
    </dgm:pt>
    <dgm:pt modelId="{9692D72C-AE9F-40AA-BE03-4E69B9DF14C0}" type="sibTrans" cxnId="{64E61F95-2948-4853-B315-DF7FE9342E4A}">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0C58D69-76AE-486A-BB13-D55937E373A5}" type="parTrans" cxnId="{64E61F95-2948-4853-B315-DF7FE9342E4A}">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E454293F-6E0D-472B-9D94-E9303D47BB8A}">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дослідницька діяльність – це творчість, що залежить не лише від натхнення, але й від мотивування натхнення, забезпечення його спрямованості, створення сприятливої обстановки щодо його прояви</a:t>
          </a:r>
          <a:endParaRPr lang="ru-UA" sz="1600" dirty="0">
            <a:latin typeface="Times New Roman" panose="02020603050405020304" pitchFamily="18" charset="0"/>
            <a:cs typeface="Times New Roman" panose="02020603050405020304" pitchFamily="18" charset="0"/>
          </a:endParaRPr>
        </a:p>
      </dgm:t>
    </dgm:pt>
    <dgm:pt modelId="{FE321601-3DD2-42CC-A59E-80F09D79EBA1}" type="sibTrans" cxnId="{08D00D88-4442-4763-8A3B-BB2E1678716A}">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D2419AC2-F9B5-4A6E-BB2A-F1949129E3FF}" type="parTrans" cxnId="{08D00D88-4442-4763-8A3B-BB2E1678716A}">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EDF1390D-1B4E-47A2-BD05-D41DC736EBCB}" type="pres">
      <dgm:prSet presAssocID="{A7E39FE2-C7F3-4709-AC77-62D96D04BC14}" presName="Name0" presStyleCnt="0">
        <dgm:presLayoutVars>
          <dgm:dir/>
          <dgm:animLvl val="lvl"/>
          <dgm:resizeHandles val="exact"/>
        </dgm:presLayoutVars>
      </dgm:prSet>
      <dgm:spPr/>
    </dgm:pt>
    <dgm:pt modelId="{C30BD627-5755-411B-8C20-8FFC02316F57}" type="pres">
      <dgm:prSet presAssocID="{638EA34B-3D3B-4D12-8BE8-B786E070F72E}" presName="linNode" presStyleCnt="0"/>
      <dgm:spPr/>
    </dgm:pt>
    <dgm:pt modelId="{82C127DA-6724-4ABB-9187-E1A5498929BE}" type="pres">
      <dgm:prSet presAssocID="{638EA34B-3D3B-4D12-8BE8-B786E070F72E}" presName="parentText" presStyleLbl="node1" presStyleIdx="0" presStyleCnt="3" custScaleX="54772" custLinFactNeighborX="-12711" custLinFactNeighborY="-4972">
        <dgm:presLayoutVars>
          <dgm:chMax val="1"/>
          <dgm:bulletEnabled val="1"/>
        </dgm:presLayoutVars>
      </dgm:prSet>
      <dgm:spPr/>
    </dgm:pt>
    <dgm:pt modelId="{82355CBF-FC5B-4E02-81F1-5C42C028147D}" type="pres">
      <dgm:prSet presAssocID="{638EA34B-3D3B-4D12-8BE8-B786E070F72E}" presName="descendantText" presStyleLbl="alignAccFollowNode1" presStyleIdx="0" presStyleCnt="3" custScaleX="124159" custLinFactNeighborX="716" custLinFactNeighborY="1391">
        <dgm:presLayoutVars>
          <dgm:bulletEnabled val="1"/>
        </dgm:presLayoutVars>
      </dgm:prSet>
      <dgm:spPr/>
    </dgm:pt>
    <dgm:pt modelId="{56759CE8-0C80-4DE1-BC95-A7B937F3CEFF}" type="pres">
      <dgm:prSet presAssocID="{0C546E8A-A42F-4BBE-8778-3A149383285E}" presName="sp" presStyleCnt="0"/>
      <dgm:spPr/>
    </dgm:pt>
    <dgm:pt modelId="{4856F1AA-D2DE-4170-BE1B-CE2176883613}" type="pres">
      <dgm:prSet presAssocID="{1A442680-BC6E-452A-91D5-0CC6DA99042B}" presName="linNode" presStyleCnt="0"/>
      <dgm:spPr/>
    </dgm:pt>
    <dgm:pt modelId="{71C47C1D-6EC6-4B7D-98EF-CD406909F4D8}" type="pres">
      <dgm:prSet presAssocID="{1A442680-BC6E-452A-91D5-0CC6DA99042B}" presName="parentText" presStyleLbl="node1" presStyleIdx="1" presStyleCnt="3" custScaleX="54772" custLinFactNeighborX="-13066" custLinFactNeighborY="-4820">
        <dgm:presLayoutVars>
          <dgm:chMax val="1"/>
          <dgm:bulletEnabled val="1"/>
        </dgm:presLayoutVars>
      </dgm:prSet>
      <dgm:spPr/>
    </dgm:pt>
    <dgm:pt modelId="{7036D887-C53D-47FB-BB47-FF7EF7939C3B}" type="pres">
      <dgm:prSet presAssocID="{1A442680-BC6E-452A-91D5-0CC6DA99042B}" presName="descendantText" presStyleLbl="alignAccFollowNode1" presStyleIdx="1" presStyleCnt="3" custScaleX="124159" custLinFactNeighborX="-358" custLinFactNeighborY="1391">
        <dgm:presLayoutVars>
          <dgm:bulletEnabled val="1"/>
        </dgm:presLayoutVars>
      </dgm:prSet>
      <dgm:spPr/>
    </dgm:pt>
    <dgm:pt modelId="{6121C14F-F31F-4235-8523-7A57F1AAFC3E}" type="pres">
      <dgm:prSet presAssocID="{0D49055F-77A4-42C8-935B-B61AC1A2056F}" presName="sp" presStyleCnt="0"/>
      <dgm:spPr/>
    </dgm:pt>
    <dgm:pt modelId="{CE3513B4-C462-458F-BC24-3A6B353FCF7F}" type="pres">
      <dgm:prSet presAssocID="{B8E71E82-559F-4AEA-9CDB-275E340B2314}" presName="linNode" presStyleCnt="0"/>
      <dgm:spPr/>
    </dgm:pt>
    <dgm:pt modelId="{3D265AF0-2301-4680-9178-716081961907}" type="pres">
      <dgm:prSet presAssocID="{B8E71E82-559F-4AEA-9CDB-275E340B2314}" presName="parentText" presStyleLbl="node1" presStyleIdx="2" presStyleCnt="3" custScaleX="54772" custLinFactNeighborX="-13066" custLinFactNeighborY="-4820">
        <dgm:presLayoutVars>
          <dgm:chMax val="1"/>
          <dgm:bulletEnabled val="1"/>
        </dgm:presLayoutVars>
      </dgm:prSet>
      <dgm:spPr/>
    </dgm:pt>
    <dgm:pt modelId="{02849FBE-D45B-45B9-834D-B68867D73C95}" type="pres">
      <dgm:prSet presAssocID="{B8E71E82-559F-4AEA-9CDB-275E340B2314}" presName="descendantText" presStyleLbl="alignAccFollowNode1" presStyleIdx="2" presStyleCnt="3" custScaleX="124159" custLinFactNeighborX="716">
        <dgm:presLayoutVars>
          <dgm:bulletEnabled val="1"/>
        </dgm:presLayoutVars>
      </dgm:prSet>
      <dgm:spPr/>
    </dgm:pt>
  </dgm:ptLst>
  <dgm:cxnLst>
    <dgm:cxn modelId="{7E34CC04-87EF-45E2-96D0-8FD44BDA36A0}" srcId="{B8E71E82-559F-4AEA-9CDB-275E340B2314}" destId="{86F71932-0450-4A47-AA35-F008CC7B82F3}" srcOrd="0" destOrd="0" parTransId="{1831A7D7-F7D2-4C4A-A01F-61F9BF0BB934}" sibTransId="{132B605C-83B7-4E1E-A2B9-24276C26EA74}"/>
    <dgm:cxn modelId="{28B77120-F6F3-4F01-BB06-8DFB5FD1D553}" type="presOf" srcId="{1A442680-BC6E-452A-91D5-0CC6DA99042B}" destId="{71C47C1D-6EC6-4B7D-98EF-CD406909F4D8}" srcOrd="0" destOrd="0" presId="urn:microsoft.com/office/officeart/2005/8/layout/vList5"/>
    <dgm:cxn modelId="{D8A13044-7D55-4F05-8A5B-830A75F697BB}" srcId="{A7E39FE2-C7F3-4709-AC77-62D96D04BC14}" destId="{638EA34B-3D3B-4D12-8BE8-B786E070F72E}" srcOrd="0" destOrd="0" parTransId="{CA5F3647-50FE-4F10-BF5F-411DFBBF9A48}" sibTransId="{0C546E8A-A42F-4BBE-8778-3A149383285E}"/>
    <dgm:cxn modelId="{ABFA176B-96C5-4C8F-813E-6268F536A6E8}" type="presOf" srcId="{A7E39FE2-C7F3-4709-AC77-62D96D04BC14}" destId="{EDF1390D-1B4E-47A2-BD05-D41DC736EBCB}" srcOrd="0" destOrd="0" presId="urn:microsoft.com/office/officeart/2005/8/layout/vList5"/>
    <dgm:cxn modelId="{AB4B5D53-4C30-49AF-B6CC-30DAB568D187}" type="presOf" srcId="{62B275CF-4E52-4EF0-B08B-8E7E4BBB9968}" destId="{82355CBF-FC5B-4E02-81F1-5C42C028147D}" srcOrd="0" destOrd="0" presId="urn:microsoft.com/office/officeart/2005/8/layout/vList5"/>
    <dgm:cxn modelId="{9E14EC83-0FFB-4D53-9C11-31BD4E2ABF29}" srcId="{A7E39FE2-C7F3-4709-AC77-62D96D04BC14}" destId="{1A442680-BC6E-452A-91D5-0CC6DA99042B}" srcOrd="1" destOrd="0" parTransId="{7DEE4E7D-D493-4DA6-A1EB-77849216ECE7}" sibTransId="{0D49055F-77A4-42C8-935B-B61AC1A2056F}"/>
    <dgm:cxn modelId="{08D00D88-4442-4763-8A3B-BB2E1678716A}" srcId="{1A442680-BC6E-452A-91D5-0CC6DA99042B}" destId="{E454293F-6E0D-472B-9D94-E9303D47BB8A}" srcOrd="1" destOrd="0" parTransId="{D2419AC2-F9B5-4A6E-BB2A-F1949129E3FF}" sibTransId="{FE321601-3DD2-42CC-A59E-80F09D79EBA1}"/>
    <dgm:cxn modelId="{70978588-7DFF-4121-87BF-2D7F8FEB4DAF}" type="presOf" srcId="{8B7B2A96-3DB1-4401-A91D-B3A8758648F4}" destId="{7036D887-C53D-47FB-BB47-FF7EF7939C3B}" srcOrd="0" destOrd="0" presId="urn:microsoft.com/office/officeart/2005/8/layout/vList5"/>
    <dgm:cxn modelId="{1BCB608C-C21F-40CE-949A-CCCC03ACA5CF}" type="presOf" srcId="{638EA34B-3D3B-4D12-8BE8-B786E070F72E}" destId="{82C127DA-6724-4ABB-9187-E1A5498929BE}" srcOrd="0" destOrd="0" presId="urn:microsoft.com/office/officeart/2005/8/layout/vList5"/>
    <dgm:cxn modelId="{64E61F95-2948-4853-B315-DF7FE9342E4A}" srcId="{1A442680-BC6E-452A-91D5-0CC6DA99042B}" destId="{8B7B2A96-3DB1-4401-A91D-B3A8758648F4}" srcOrd="0" destOrd="0" parTransId="{80C58D69-76AE-486A-BB13-D55937E373A5}" sibTransId="{9692D72C-AE9F-40AA-BE03-4E69B9DF14C0}"/>
    <dgm:cxn modelId="{E8EB8BA0-3B5D-4209-9F2B-1E6804B9CC73}" srcId="{A7E39FE2-C7F3-4709-AC77-62D96D04BC14}" destId="{B8E71E82-559F-4AEA-9CDB-275E340B2314}" srcOrd="2" destOrd="0" parTransId="{21507547-CA3D-4B08-A3FF-33CC5705ABE1}" sibTransId="{382E2A64-5159-4FE3-BCC8-7F9173A1763D}"/>
    <dgm:cxn modelId="{636486A6-1427-45A7-8976-CCB90CB5B437}" type="presOf" srcId="{E454293F-6E0D-472B-9D94-E9303D47BB8A}" destId="{7036D887-C53D-47FB-BB47-FF7EF7939C3B}" srcOrd="0" destOrd="1" presId="urn:microsoft.com/office/officeart/2005/8/layout/vList5"/>
    <dgm:cxn modelId="{C271B7C2-8AF4-48F4-A5C9-DE578A4B2772}" srcId="{638EA34B-3D3B-4D12-8BE8-B786E070F72E}" destId="{62B275CF-4E52-4EF0-B08B-8E7E4BBB9968}" srcOrd="0" destOrd="0" parTransId="{76B50D85-B65F-4EDA-AD09-84BC5FEFADA5}" sibTransId="{BFA00359-1F0F-4AAD-91B9-D6EB426D96EA}"/>
    <dgm:cxn modelId="{E73898DE-5C2F-4F30-9CC4-B58EB03304A4}" type="presOf" srcId="{86F71932-0450-4A47-AA35-F008CC7B82F3}" destId="{02849FBE-D45B-45B9-834D-B68867D73C95}" srcOrd="0" destOrd="0" presId="urn:microsoft.com/office/officeart/2005/8/layout/vList5"/>
    <dgm:cxn modelId="{84D218FA-631F-436D-BF1B-7F588D38F85D}" type="presOf" srcId="{B8E71E82-559F-4AEA-9CDB-275E340B2314}" destId="{3D265AF0-2301-4680-9178-716081961907}" srcOrd="0" destOrd="0" presId="urn:microsoft.com/office/officeart/2005/8/layout/vList5"/>
    <dgm:cxn modelId="{D0577400-AB99-4BDA-A21A-DE8DD21F4FD1}" type="presParOf" srcId="{EDF1390D-1B4E-47A2-BD05-D41DC736EBCB}" destId="{C30BD627-5755-411B-8C20-8FFC02316F57}" srcOrd="0" destOrd="0" presId="urn:microsoft.com/office/officeart/2005/8/layout/vList5"/>
    <dgm:cxn modelId="{8A057D5F-AF92-45B5-A880-38AA012C5FAE}" type="presParOf" srcId="{C30BD627-5755-411B-8C20-8FFC02316F57}" destId="{82C127DA-6724-4ABB-9187-E1A5498929BE}" srcOrd="0" destOrd="0" presId="urn:microsoft.com/office/officeart/2005/8/layout/vList5"/>
    <dgm:cxn modelId="{31CB7BCD-3EC9-437C-8EE4-DB70E9328A99}" type="presParOf" srcId="{C30BD627-5755-411B-8C20-8FFC02316F57}" destId="{82355CBF-FC5B-4E02-81F1-5C42C028147D}" srcOrd="1" destOrd="0" presId="urn:microsoft.com/office/officeart/2005/8/layout/vList5"/>
    <dgm:cxn modelId="{07815C4E-0FC0-4F3D-903B-787E80042918}" type="presParOf" srcId="{EDF1390D-1B4E-47A2-BD05-D41DC736EBCB}" destId="{56759CE8-0C80-4DE1-BC95-A7B937F3CEFF}" srcOrd="1" destOrd="0" presId="urn:microsoft.com/office/officeart/2005/8/layout/vList5"/>
    <dgm:cxn modelId="{F6349750-C80C-4A32-8523-45314C2FCF86}" type="presParOf" srcId="{EDF1390D-1B4E-47A2-BD05-D41DC736EBCB}" destId="{4856F1AA-D2DE-4170-BE1B-CE2176883613}" srcOrd="2" destOrd="0" presId="urn:microsoft.com/office/officeart/2005/8/layout/vList5"/>
    <dgm:cxn modelId="{A84ABF03-E845-466E-BD2E-44D530AC79CD}" type="presParOf" srcId="{4856F1AA-D2DE-4170-BE1B-CE2176883613}" destId="{71C47C1D-6EC6-4B7D-98EF-CD406909F4D8}" srcOrd="0" destOrd="0" presId="urn:microsoft.com/office/officeart/2005/8/layout/vList5"/>
    <dgm:cxn modelId="{6B2E9FB5-6301-4137-A81A-2342E4C77731}" type="presParOf" srcId="{4856F1AA-D2DE-4170-BE1B-CE2176883613}" destId="{7036D887-C53D-47FB-BB47-FF7EF7939C3B}" srcOrd="1" destOrd="0" presId="urn:microsoft.com/office/officeart/2005/8/layout/vList5"/>
    <dgm:cxn modelId="{9E6EB23A-8160-4160-B53A-2386095B095D}" type="presParOf" srcId="{EDF1390D-1B4E-47A2-BD05-D41DC736EBCB}" destId="{6121C14F-F31F-4235-8523-7A57F1AAFC3E}" srcOrd="3" destOrd="0" presId="urn:microsoft.com/office/officeart/2005/8/layout/vList5"/>
    <dgm:cxn modelId="{99A95734-355E-4BB1-8F97-BA6CFA3AF6A4}" type="presParOf" srcId="{EDF1390D-1B4E-47A2-BD05-D41DC736EBCB}" destId="{CE3513B4-C462-458F-BC24-3A6B353FCF7F}" srcOrd="4" destOrd="0" presId="urn:microsoft.com/office/officeart/2005/8/layout/vList5"/>
    <dgm:cxn modelId="{4C34BDFB-F858-457F-99F6-9AE75696E8B7}" type="presParOf" srcId="{CE3513B4-C462-458F-BC24-3A6B353FCF7F}" destId="{3D265AF0-2301-4680-9178-716081961907}" srcOrd="0" destOrd="0" presId="urn:microsoft.com/office/officeart/2005/8/layout/vList5"/>
    <dgm:cxn modelId="{A8FF1860-0179-4283-A1E9-259EC301A364}" type="presParOf" srcId="{CE3513B4-C462-458F-BC24-3A6B353FCF7F}" destId="{02849FBE-D45B-45B9-834D-B68867D73C9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7E39FE2-C7F3-4709-AC77-62D96D04BC14}"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UA"/>
        </a:p>
      </dgm:t>
    </dgm:pt>
    <dgm:pt modelId="{638EA34B-3D3B-4D12-8BE8-B786E070F72E}">
      <dgm:prSet phldrT="[Текст]" custT="1"/>
      <dgm:spPr/>
      <dgm:t>
        <a:bodyPr/>
        <a:lstStyle/>
        <a:p>
          <a:pPr>
            <a:lnSpc>
              <a:spcPct val="100000"/>
            </a:lnSpc>
            <a:spcBef>
              <a:spcPts val="0"/>
            </a:spcBef>
            <a:spcAft>
              <a:spcPts val="0"/>
            </a:spcAft>
          </a:pPr>
          <a:r>
            <a:rPr lang="uk-UA" sz="1600" i="1" dirty="0">
              <a:latin typeface="Times New Roman" panose="02020603050405020304" pitchFamily="18" charset="0"/>
              <a:cs typeface="Times New Roman" panose="02020603050405020304" pitchFamily="18" charset="0"/>
            </a:rPr>
            <a:t>принцип фактологічного забезпечення дослідження</a:t>
          </a:r>
          <a:endParaRPr lang="ru-UA" sz="1600" dirty="0">
            <a:latin typeface="Times New Roman" panose="02020603050405020304" pitchFamily="18" charset="0"/>
            <a:cs typeface="Times New Roman" panose="02020603050405020304" pitchFamily="18" charset="0"/>
          </a:endParaRPr>
        </a:p>
      </dgm:t>
    </dgm:pt>
    <dgm:pt modelId="{CA5F3647-50FE-4F10-BF5F-411DFBBF9A48}" type="parTrans" cxnId="{D8A13044-7D55-4F05-8A5B-830A75F697BB}">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0C546E8A-A42F-4BBE-8778-3A149383285E}" type="sibTrans" cxnId="{D8A13044-7D55-4F05-8A5B-830A75F697BB}">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62B275CF-4E52-4EF0-B08B-8E7E4BBB9968}">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дослідження необхідно будувати на фактах як основі і об'єктивності дослідження</a:t>
          </a:r>
          <a:endParaRPr lang="ru-UA" sz="1600" dirty="0">
            <a:latin typeface="Times New Roman" panose="02020603050405020304" pitchFamily="18" charset="0"/>
            <a:cs typeface="Times New Roman" panose="02020603050405020304" pitchFamily="18" charset="0"/>
          </a:endParaRPr>
        </a:p>
      </dgm:t>
    </dgm:pt>
    <dgm:pt modelId="{76B50D85-B65F-4EDA-AD09-84BC5FEFADA5}" type="parTrans" cxnId="{C271B7C2-8AF4-48F4-A5C9-DE578A4B2772}">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BFA00359-1F0F-4AAD-91B9-D6EB426D96EA}" type="sibTrans" cxnId="{C271B7C2-8AF4-48F4-A5C9-DE578A4B2772}">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1A442680-BC6E-452A-91D5-0CC6DA99042B}">
      <dgm:prSet phldrT="[Текст]" custT="1"/>
      <dgm:spPr/>
      <dgm:t>
        <a:bodyPr/>
        <a:lstStyle/>
        <a:p>
          <a:pPr>
            <a:lnSpc>
              <a:spcPct val="100000"/>
            </a:lnSpc>
            <a:spcBef>
              <a:spcPts val="0"/>
            </a:spcBef>
            <a:spcAft>
              <a:spcPts val="0"/>
            </a:spcAft>
          </a:pPr>
          <a:r>
            <a:rPr lang="uk-UA" sz="1600" i="1" dirty="0">
              <a:latin typeface="Times New Roman" panose="02020603050405020304" pitchFamily="18" charset="0"/>
              <a:cs typeface="Times New Roman" panose="02020603050405020304" pitchFamily="18" charset="0"/>
            </a:rPr>
            <a:t>принцип реалізації креативної освіти менеджера</a:t>
          </a:r>
          <a:endParaRPr lang="ru-UA" sz="1600" dirty="0">
            <a:latin typeface="Times New Roman" panose="02020603050405020304" pitchFamily="18" charset="0"/>
            <a:cs typeface="Times New Roman" panose="02020603050405020304" pitchFamily="18" charset="0"/>
          </a:endParaRPr>
        </a:p>
      </dgm:t>
    </dgm:pt>
    <dgm:pt modelId="{7DEE4E7D-D493-4DA6-A1EB-77849216ECE7}" type="parTrans" cxnId="{9E14EC83-0FFB-4D53-9C11-31BD4E2ABF29}">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0D49055F-77A4-42C8-935B-B61AC1A2056F}" type="sibTrans" cxnId="{9E14EC83-0FFB-4D53-9C11-31BD4E2ABF29}">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B7B2A96-3DB1-4401-A91D-B3A8758648F4}">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формується в освітніх процесах, закріплюється та проявляється у практичній діяльності та розвивається у процесах дослідження</a:t>
          </a:r>
          <a:endParaRPr lang="ru-UA" sz="1600" dirty="0">
            <a:latin typeface="Times New Roman" panose="02020603050405020304" pitchFamily="18" charset="0"/>
            <a:cs typeface="Times New Roman" panose="02020603050405020304" pitchFamily="18" charset="0"/>
          </a:endParaRPr>
        </a:p>
      </dgm:t>
    </dgm:pt>
    <dgm:pt modelId="{80C58D69-76AE-486A-BB13-D55937E373A5}" type="parTrans" cxnId="{64E61F95-2948-4853-B315-DF7FE9342E4A}">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9692D72C-AE9F-40AA-BE03-4E69B9DF14C0}" type="sibTrans" cxnId="{64E61F95-2948-4853-B315-DF7FE9342E4A}">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B8E71E82-559F-4AEA-9CDB-275E340B2314}">
      <dgm:prSet phldrT="[Текст]" custT="1"/>
      <dgm:spPr/>
      <dgm:t>
        <a:bodyPr/>
        <a:lstStyle/>
        <a:p>
          <a:pPr>
            <a:lnSpc>
              <a:spcPct val="100000"/>
            </a:lnSpc>
            <a:spcBef>
              <a:spcPts val="0"/>
            </a:spcBef>
            <a:spcAft>
              <a:spcPts val="0"/>
            </a:spcAft>
          </a:pPr>
          <a:r>
            <a:rPr lang="uk-UA" sz="1600" i="1" dirty="0">
              <a:latin typeface="Times New Roman" panose="02020603050405020304" pitchFamily="18" charset="0"/>
              <a:cs typeface="Times New Roman" panose="02020603050405020304" pitchFamily="18" charset="0"/>
            </a:rPr>
            <a:t>принцип опори на дослідницьке мислення менеджера</a:t>
          </a:r>
          <a:endParaRPr lang="ru-UA" sz="1600" dirty="0">
            <a:latin typeface="Times New Roman" panose="02020603050405020304" pitchFamily="18" charset="0"/>
            <a:cs typeface="Times New Roman" panose="02020603050405020304" pitchFamily="18" charset="0"/>
          </a:endParaRPr>
        </a:p>
      </dgm:t>
    </dgm:pt>
    <dgm:pt modelId="{21507547-CA3D-4B08-A3FF-33CC5705ABE1}" type="parTrans" cxnId="{E8EB8BA0-3B5D-4209-9F2B-1E6804B9CC73}">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382E2A64-5159-4FE3-BCC8-7F9173A1763D}" type="sibTrans" cxnId="{E8EB8BA0-3B5D-4209-9F2B-1E6804B9CC73}">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6F71932-0450-4A47-AA35-F008CC7B82F3}">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дослідження має на меті не тільки знайти вдале вирішення проблеми, але й навчити менеджера мислити ефективно, дослідно, інноваційно</a:t>
          </a:r>
          <a:endParaRPr lang="ru-UA" sz="1600" dirty="0">
            <a:latin typeface="Times New Roman" panose="02020603050405020304" pitchFamily="18" charset="0"/>
            <a:cs typeface="Times New Roman" panose="02020603050405020304" pitchFamily="18" charset="0"/>
          </a:endParaRPr>
        </a:p>
      </dgm:t>
    </dgm:pt>
    <dgm:pt modelId="{1831A7D7-F7D2-4C4A-A01F-61F9BF0BB934}" type="parTrans" cxnId="{7E34CC04-87EF-45E2-96D0-8FD44BDA36A0}">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132B605C-83B7-4E1E-A2B9-24276C26EA74}" type="sibTrans" cxnId="{7E34CC04-87EF-45E2-96D0-8FD44BDA36A0}">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9B40668-5C61-4E05-8849-F67D941923B0}">
      <dgm:prSet custT="1"/>
      <dgm:spPr/>
      <dgm:t>
        <a:bodyPr/>
        <a:lstStyle/>
        <a:p>
          <a:pPr>
            <a:lnSpc>
              <a:spcPct val="100000"/>
            </a:lnSpc>
            <a:spcBef>
              <a:spcPts val="0"/>
            </a:spcBef>
            <a:spcAft>
              <a:spcPts val="0"/>
            </a:spcAft>
          </a:pPr>
          <a:r>
            <a:rPr lang="uk-UA" sz="1600" i="1" dirty="0">
              <a:latin typeface="Times New Roman" panose="02020603050405020304" pitchFamily="18" charset="0"/>
              <a:cs typeface="Times New Roman" panose="02020603050405020304" pitchFamily="18" charset="0"/>
            </a:rPr>
            <a:t>принцип трудомісткості</a:t>
          </a:r>
          <a:endParaRPr lang="ru-UA" sz="1600" dirty="0">
            <a:latin typeface="Times New Roman" panose="02020603050405020304" pitchFamily="18" charset="0"/>
            <a:cs typeface="Times New Roman" panose="02020603050405020304" pitchFamily="18" charset="0"/>
          </a:endParaRPr>
        </a:p>
      </dgm:t>
    </dgm:pt>
    <dgm:pt modelId="{1F73DA63-97A7-41D1-AFD9-294E3055F365}" type="parTrans" cxnId="{EA47A113-C026-48A7-821A-3C0D4FE1DBF9}">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0E72FE1F-E3EE-439C-96A0-05EDA3A2A823}" type="sibTrans" cxnId="{EA47A113-C026-48A7-821A-3C0D4FE1DBF9}">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D53F016-0D1E-43BB-BFD8-67DD46213EE6}">
      <dgm:prSet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будь-яке дослідження має бути розраховане на трудомісткість його проведення. від цього залежить його організація, і раціональне використання всіх ресурсів, отже, і ефективність</a:t>
          </a:r>
          <a:endParaRPr lang="ru-UA" sz="1600" dirty="0">
            <a:latin typeface="Times New Roman" panose="02020603050405020304" pitchFamily="18" charset="0"/>
            <a:cs typeface="Times New Roman" panose="02020603050405020304" pitchFamily="18" charset="0"/>
          </a:endParaRPr>
        </a:p>
      </dgm:t>
    </dgm:pt>
    <dgm:pt modelId="{85B2C9F0-2AF5-4280-92DD-AE5E60012369}" type="parTrans" cxnId="{3335EE41-4585-465B-B9E8-3D11BC2FD5CB}">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0AD71725-B111-47BC-98AA-135D5DC52984}" type="sibTrans" cxnId="{3335EE41-4585-465B-B9E8-3D11BC2FD5CB}">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EDF1390D-1B4E-47A2-BD05-D41DC736EBCB}" type="pres">
      <dgm:prSet presAssocID="{A7E39FE2-C7F3-4709-AC77-62D96D04BC14}" presName="Name0" presStyleCnt="0">
        <dgm:presLayoutVars>
          <dgm:dir/>
          <dgm:animLvl val="lvl"/>
          <dgm:resizeHandles val="exact"/>
        </dgm:presLayoutVars>
      </dgm:prSet>
      <dgm:spPr/>
    </dgm:pt>
    <dgm:pt modelId="{C30BD627-5755-411B-8C20-8FFC02316F57}" type="pres">
      <dgm:prSet presAssocID="{638EA34B-3D3B-4D12-8BE8-B786E070F72E}" presName="linNode" presStyleCnt="0"/>
      <dgm:spPr/>
    </dgm:pt>
    <dgm:pt modelId="{82C127DA-6724-4ABB-9187-E1A5498929BE}" type="pres">
      <dgm:prSet presAssocID="{638EA34B-3D3B-4D12-8BE8-B786E070F72E}" presName="parentText" presStyleLbl="node1" presStyleIdx="0" presStyleCnt="4" custScaleX="54772" custLinFactNeighborX="-12711" custLinFactNeighborY="-4972">
        <dgm:presLayoutVars>
          <dgm:chMax val="1"/>
          <dgm:bulletEnabled val="1"/>
        </dgm:presLayoutVars>
      </dgm:prSet>
      <dgm:spPr/>
    </dgm:pt>
    <dgm:pt modelId="{82355CBF-FC5B-4E02-81F1-5C42C028147D}" type="pres">
      <dgm:prSet presAssocID="{638EA34B-3D3B-4D12-8BE8-B786E070F72E}" presName="descendantText" presStyleLbl="alignAccFollowNode1" presStyleIdx="0" presStyleCnt="4" custScaleX="128224" custLinFactNeighborX="716" custLinFactNeighborY="1391">
        <dgm:presLayoutVars>
          <dgm:bulletEnabled val="1"/>
        </dgm:presLayoutVars>
      </dgm:prSet>
      <dgm:spPr/>
    </dgm:pt>
    <dgm:pt modelId="{56759CE8-0C80-4DE1-BC95-A7B937F3CEFF}" type="pres">
      <dgm:prSet presAssocID="{0C546E8A-A42F-4BBE-8778-3A149383285E}" presName="sp" presStyleCnt="0"/>
      <dgm:spPr/>
    </dgm:pt>
    <dgm:pt modelId="{4856F1AA-D2DE-4170-BE1B-CE2176883613}" type="pres">
      <dgm:prSet presAssocID="{1A442680-BC6E-452A-91D5-0CC6DA99042B}" presName="linNode" presStyleCnt="0"/>
      <dgm:spPr/>
    </dgm:pt>
    <dgm:pt modelId="{71C47C1D-6EC6-4B7D-98EF-CD406909F4D8}" type="pres">
      <dgm:prSet presAssocID="{1A442680-BC6E-452A-91D5-0CC6DA99042B}" presName="parentText" presStyleLbl="node1" presStyleIdx="1" presStyleCnt="4" custScaleX="54772" custLinFactNeighborX="-13066" custLinFactNeighborY="-4820">
        <dgm:presLayoutVars>
          <dgm:chMax val="1"/>
          <dgm:bulletEnabled val="1"/>
        </dgm:presLayoutVars>
      </dgm:prSet>
      <dgm:spPr/>
    </dgm:pt>
    <dgm:pt modelId="{7036D887-C53D-47FB-BB47-FF7EF7939C3B}" type="pres">
      <dgm:prSet presAssocID="{1A442680-BC6E-452A-91D5-0CC6DA99042B}" presName="descendantText" presStyleLbl="alignAccFollowNode1" presStyleIdx="1" presStyleCnt="4" custScaleX="124159" custLinFactNeighborX="-358" custLinFactNeighborY="1391">
        <dgm:presLayoutVars>
          <dgm:bulletEnabled val="1"/>
        </dgm:presLayoutVars>
      </dgm:prSet>
      <dgm:spPr/>
    </dgm:pt>
    <dgm:pt modelId="{6121C14F-F31F-4235-8523-7A57F1AAFC3E}" type="pres">
      <dgm:prSet presAssocID="{0D49055F-77A4-42C8-935B-B61AC1A2056F}" presName="sp" presStyleCnt="0"/>
      <dgm:spPr/>
    </dgm:pt>
    <dgm:pt modelId="{CE3513B4-C462-458F-BC24-3A6B353FCF7F}" type="pres">
      <dgm:prSet presAssocID="{B8E71E82-559F-4AEA-9CDB-275E340B2314}" presName="linNode" presStyleCnt="0"/>
      <dgm:spPr/>
    </dgm:pt>
    <dgm:pt modelId="{3D265AF0-2301-4680-9178-716081961907}" type="pres">
      <dgm:prSet presAssocID="{B8E71E82-559F-4AEA-9CDB-275E340B2314}" presName="parentText" presStyleLbl="node1" presStyleIdx="2" presStyleCnt="4" custScaleX="54772" custLinFactNeighborX="-13066" custLinFactNeighborY="-4820">
        <dgm:presLayoutVars>
          <dgm:chMax val="1"/>
          <dgm:bulletEnabled val="1"/>
        </dgm:presLayoutVars>
      </dgm:prSet>
      <dgm:spPr/>
    </dgm:pt>
    <dgm:pt modelId="{02849FBE-D45B-45B9-834D-B68867D73C95}" type="pres">
      <dgm:prSet presAssocID="{B8E71E82-559F-4AEA-9CDB-275E340B2314}" presName="descendantText" presStyleLbl="alignAccFollowNode1" presStyleIdx="2" presStyleCnt="4" custScaleX="124159" custLinFactNeighborX="716">
        <dgm:presLayoutVars>
          <dgm:bulletEnabled val="1"/>
        </dgm:presLayoutVars>
      </dgm:prSet>
      <dgm:spPr/>
    </dgm:pt>
    <dgm:pt modelId="{D9D195D0-2055-4DBD-96CD-696B8E8A74E5}" type="pres">
      <dgm:prSet presAssocID="{382E2A64-5159-4FE3-BCC8-7F9173A1763D}" presName="sp" presStyleCnt="0"/>
      <dgm:spPr/>
    </dgm:pt>
    <dgm:pt modelId="{83E4304B-D2EF-4321-890F-AE853F7ECE09}" type="pres">
      <dgm:prSet presAssocID="{89B40668-5C61-4E05-8849-F67D941923B0}" presName="linNode" presStyleCnt="0"/>
      <dgm:spPr/>
    </dgm:pt>
    <dgm:pt modelId="{52784586-C479-4904-8A25-7100027F5EC6}" type="pres">
      <dgm:prSet presAssocID="{89B40668-5C61-4E05-8849-F67D941923B0}" presName="parentText" presStyleLbl="node1" presStyleIdx="3" presStyleCnt="4" custScaleX="57029">
        <dgm:presLayoutVars>
          <dgm:chMax val="1"/>
          <dgm:bulletEnabled val="1"/>
        </dgm:presLayoutVars>
      </dgm:prSet>
      <dgm:spPr/>
    </dgm:pt>
    <dgm:pt modelId="{8E3C825D-259F-4198-9DC7-F3F9F90C2AFC}" type="pres">
      <dgm:prSet presAssocID="{89B40668-5C61-4E05-8849-F67D941923B0}" presName="descendantText" presStyleLbl="alignAccFollowNode1" presStyleIdx="3" presStyleCnt="4" custScaleX="120938" custLinFactNeighborX="-895" custLinFactNeighborY="-620">
        <dgm:presLayoutVars>
          <dgm:bulletEnabled val="1"/>
        </dgm:presLayoutVars>
      </dgm:prSet>
      <dgm:spPr/>
    </dgm:pt>
  </dgm:ptLst>
  <dgm:cxnLst>
    <dgm:cxn modelId="{7E34CC04-87EF-45E2-96D0-8FD44BDA36A0}" srcId="{B8E71E82-559F-4AEA-9CDB-275E340B2314}" destId="{86F71932-0450-4A47-AA35-F008CC7B82F3}" srcOrd="0" destOrd="0" parTransId="{1831A7D7-F7D2-4C4A-A01F-61F9BF0BB934}" sibTransId="{132B605C-83B7-4E1E-A2B9-24276C26EA74}"/>
    <dgm:cxn modelId="{EA47A113-C026-48A7-821A-3C0D4FE1DBF9}" srcId="{A7E39FE2-C7F3-4709-AC77-62D96D04BC14}" destId="{89B40668-5C61-4E05-8849-F67D941923B0}" srcOrd="3" destOrd="0" parTransId="{1F73DA63-97A7-41D1-AFD9-294E3055F365}" sibTransId="{0E72FE1F-E3EE-439C-96A0-05EDA3A2A823}"/>
    <dgm:cxn modelId="{28B77120-F6F3-4F01-BB06-8DFB5FD1D553}" type="presOf" srcId="{1A442680-BC6E-452A-91D5-0CC6DA99042B}" destId="{71C47C1D-6EC6-4B7D-98EF-CD406909F4D8}" srcOrd="0" destOrd="0" presId="urn:microsoft.com/office/officeart/2005/8/layout/vList5"/>
    <dgm:cxn modelId="{3335EE41-4585-465B-B9E8-3D11BC2FD5CB}" srcId="{89B40668-5C61-4E05-8849-F67D941923B0}" destId="{8D53F016-0D1E-43BB-BFD8-67DD46213EE6}" srcOrd="0" destOrd="0" parTransId="{85B2C9F0-2AF5-4280-92DD-AE5E60012369}" sibTransId="{0AD71725-B111-47BC-98AA-135D5DC52984}"/>
    <dgm:cxn modelId="{D8A13044-7D55-4F05-8A5B-830A75F697BB}" srcId="{A7E39FE2-C7F3-4709-AC77-62D96D04BC14}" destId="{638EA34B-3D3B-4D12-8BE8-B786E070F72E}" srcOrd="0" destOrd="0" parTransId="{CA5F3647-50FE-4F10-BF5F-411DFBBF9A48}" sibTransId="{0C546E8A-A42F-4BBE-8778-3A149383285E}"/>
    <dgm:cxn modelId="{ABFA176B-96C5-4C8F-813E-6268F536A6E8}" type="presOf" srcId="{A7E39FE2-C7F3-4709-AC77-62D96D04BC14}" destId="{EDF1390D-1B4E-47A2-BD05-D41DC736EBCB}" srcOrd="0" destOrd="0" presId="urn:microsoft.com/office/officeart/2005/8/layout/vList5"/>
    <dgm:cxn modelId="{AB4B5D53-4C30-49AF-B6CC-30DAB568D187}" type="presOf" srcId="{62B275CF-4E52-4EF0-B08B-8E7E4BBB9968}" destId="{82355CBF-FC5B-4E02-81F1-5C42C028147D}" srcOrd="0" destOrd="0" presId="urn:microsoft.com/office/officeart/2005/8/layout/vList5"/>
    <dgm:cxn modelId="{9E14EC83-0FFB-4D53-9C11-31BD4E2ABF29}" srcId="{A7E39FE2-C7F3-4709-AC77-62D96D04BC14}" destId="{1A442680-BC6E-452A-91D5-0CC6DA99042B}" srcOrd="1" destOrd="0" parTransId="{7DEE4E7D-D493-4DA6-A1EB-77849216ECE7}" sibTransId="{0D49055F-77A4-42C8-935B-B61AC1A2056F}"/>
    <dgm:cxn modelId="{70978588-7DFF-4121-87BF-2D7F8FEB4DAF}" type="presOf" srcId="{8B7B2A96-3DB1-4401-A91D-B3A8758648F4}" destId="{7036D887-C53D-47FB-BB47-FF7EF7939C3B}" srcOrd="0" destOrd="0" presId="urn:microsoft.com/office/officeart/2005/8/layout/vList5"/>
    <dgm:cxn modelId="{1BCB608C-C21F-40CE-949A-CCCC03ACA5CF}" type="presOf" srcId="{638EA34B-3D3B-4D12-8BE8-B786E070F72E}" destId="{82C127DA-6724-4ABB-9187-E1A5498929BE}" srcOrd="0" destOrd="0" presId="urn:microsoft.com/office/officeart/2005/8/layout/vList5"/>
    <dgm:cxn modelId="{64E61F95-2948-4853-B315-DF7FE9342E4A}" srcId="{1A442680-BC6E-452A-91D5-0CC6DA99042B}" destId="{8B7B2A96-3DB1-4401-A91D-B3A8758648F4}" srcOrd="0" destOrd="0" parTransId="{80C58D69-76AE-486A-BB13-D55937E373A5}" sibTransId="{9692D72C-AE9F-40AA-BE03-4E69B9DF14C0}"/>
    <dgm:cxn modelId="{E8EB8BA0-3B5D-4209-9F2B-1E6804B9CC73}" srcId="{A7E39FE2-C7F3-4709-AC77-62D96D04BC14}" destId="{B8E71E82-559F-4AEA-9CDB-275E340B2314}" srcOrd="2" destOrd="0" parTransId="{21507547-CA3D-4B08-A3FF-33CC5705ABE1}" sibTransId="{382E2A64-5159-4FE3-BCC8-7F9173A1763D}"/>
    <dgm:cxn modelId="{C271B7C2-8AF4-48F4-A5C9-DE578A4B2772}" srcId="{638EA34B-3D3B-4D12-8BE8-B786E070F72E}" destId="{62B275CF-4E52-4EF0-B08B-8E7E4BBB9968}" srcOrd="0" destOrd="0" parTransId="{76B50D85-B65F-4EDA-AD09-84BC5FEFADA5}" sibTransId="{BFA00359-1F0F-4AAD-91B9-D6EB426D96EA}"/>
    <dgm:cxn modelId="{E73898DE-5C2F-4F30-9CC4-B58EB03304A4}" type="presOf" srcId="{86F71932-0450-4A47-AA35-F008CC7B82F3}" destId="{02849FBE-D45B-45B9-834D-B68867D73C95}" srcOrd="0" destOrd="0" presId="urn:microsoft.com/office/officeart/2005/8/layout/vList5"/>
    <dgm:cxn modelId="{E8A0A6E3-46DD-4D48-A239-F0F6561D1DFD}" type="presOf" srcId="{8D53F016-0D1E-43BB-BFD8-67DD46213EE6}" destId="{8E3C825D-259F-4198-9DC7-F3F9F90C2AFC}" srcOrd="0" destOrd="0" presId="urn:microsoft.com/office/officeart/2005/8/layout/vList5"/>
    <dgm:cxn modelId="{84D218FA-631F-436D-BF1B-7F588D38F85D}" type="presOf" srcId="{B8E71E82-559F-4AEA-9CDB-275E340B2314}" destId="{3D265AF0-2301-4680-9178-716081961907}" srcOrd="0" destOrd="0" presId="urn:microsoft.com/office/officeart/2005/8/layout/vList5"/>
    <dgm:cxn modelId="{858458FD-8EE9-4CCE-BDFD-B1964E974D16}" type="presOf" srcId="{89B40668-5C61-4E05-8849-F67D941923B0}" destId="{52784586-C479-4904-8A25-7100027F5EC6}" srcOrd="0" destOrd="0" presId="urn:microsoft.com/office/officeart/2005/8/layout/vList5"/>
    <dgm:cxn modelId="{D0577400-AB99-4BDA-A21A-DE8DD21F4FD1}" type="presParOf" srcId="{EDF1390D-1B4E-47A2-BD05-D41DC736EBCB}" destId="{C30BD627-5755-411B-8C20-8FFC02316F57}" srcOrd="0" destOrd="0" presId="urn:microsoft.com/office/officeart/2005/8/layout/vList5"/>
    <dgm:cxn modelId="{8A057D5F-AF92-45B5-A880-38AA012C5FAE}" type="presParOf" srcId="{C30BD627-5755-411B-8C20-8FFC02316F57}" destId="{82C127DA-6724-4ABB-9187-E1A5498929BE}" srcOrd="0" destOrd="0" presId="urn:microsoft.com/office/officeart/2005/8/layout/vList5"/>
    <dgm:cxn modelId="{31CB7BCD-3EC9-437C-8EE4-DB70E9328A99}" type="presParOf" srcId="{C30BD627-5755-411B-8C20-8FFC02316F57}" destId="{82355CBF-FC5B-4E02-81F1-5C42C028147D}" srcOrd="1" destOrd="0" presId="urn:microsoft.com/office/officeart/2005/8/layout/vList5"/>
    <dgm:cxn modelId="{07815C4E-0FC0-4F3D-903B-787E80042918}" type="presParOf" srcId="{EDF1390D-1B4E-47A2-BD05-D41DC736EBCB}" destId="{56759CE8-0C80-4DE1-BC95-A7B937F3CEFF}" srcOrd="1" destOrd="0" presId="urn:microsoft.com/office/officeart/2005/8/layout/vList5"/>
    <dgm:cxn modelId="{F6349750-C80C-4A32-8523-45314C2FCF86}" type="presParOf" srcId="{EDF1390D-1B4E-47A2-BD05-D41DC736EBCB}" destId="{4856F1AA-D2DE-4170-BE1B-CE2176883613}" srcOrd="2" destOrd="0" presId="urn:microsoft.com/office/officeart/2005/8/layout/vList5"/>
    <dgm:cxn modelId="{A84ABF03-E845-466E-BD2E-44D530AC79CD}" type="presParOf" srcId="{4856F1AA-D2DE-4170-BE1B-CE2176883613}" destId="{71C47C1D-6EC6-4B7D-98EF-CD406909F4D8}" srcOrd="0" destOrd="0" presId="urn:microsoft.com/office/officeart/2005/8/layout/vList5"/>
    <dgm:cxn modelId="{6B2E9FB5-6301-4137-A81A-2342E4C77731}" type="presParOf" srcId="{4856F1AA-D2DE-4170-BE1B-CE2176883613}" destId="{7036D887-C53D-47FB-BB47-FF7EF7939C3B}" srcOrd="1" destOrd="0" presId="urn:microsoft.com/office/officeart/2005/8/layout/vList5"/>
    <dgm:cxn modelId="{9E6EB23A-8160-4160-B53A-2386095B095D}" type="presParOf" srcId="{EDF1390D-1B4E-47A2-BD05-D41DC736EBCB}" destId="{6121C14F-F31F-4235-8523-7A57F1AAFC3E}" srcOrd="3" destOrd="0" presId="urn:microsoft.com/office/officeart/2005/8/layout/vList5"/>
    <dgm:cxn modelId="{99A95734-355E-4BB1-8F97-BA6CFA3AF6A4}" type="presParOf" srcId="{EDF1390D-1B4E-47A2-BD05-D41DC736EBCB}" destId="{CE3513B4-C462-458F-BC24-3A6B353FCF7F}" srcOrd="4" destOrd="0" presId="urn:microsoft.com/office/officeart/2005/8/layout/vList5"/>
    <dgm:cxn modelId="{4C34BDFB-F858-457F-99F6-9AE75696E8B7}" type="presParOf" srcId="{CE3513B4-C462-458F-BC24-3A6B353FCF7F}" destId="{3D265AF0-2301-4680-9178-716081961907}" srcOrd="0" destOrd="0" presId="urn:microsoft.com/office/officeart/2005/8/layout/vList5"/>
    <dgm:cxn modelId="{A8FF1860-0179-4283-A1E9-259EC301A364}" type="presParOf" srcId="{CE3513B4-C462-458F-BC24-3A6B353FCF7F}" destId="{02849FBE-D45B-45B9-834D-B68867D73C95}" srcOrd="1" destOrd="0" presId="urn:microsoft.com/office/officeart/2005/8/layout/vList5"/>
    <dgm:cxn modelId="{2F4F9525-6917-40DD-9997-49FEA156490D}" type="presParOf" srcId="{EDF1390D-1B4E-47A2-BD05-D41DC736EBCB}" destId="{D9D195D0-2055-4DBD-96CD-696B8E8A74E5}" srcOrd="5" destOrd="0" presId="urn:microsoft.com/office/officeart/2005/8/layout/vList5"/>
    <dgm:cxn modelId="{8E3D6A22-D8A2-47A6-8628-FE454A8924A0}" type="presParOf" srcId="{EDF1390D-1B4E-47A2-BD05-D41DC736EBCB}" destId="{83E4304B-D2EF-4321-890F-AE853F7ECE09}" srcOrd="6" destOrd="0" presId="urn:microsoft.com/office/officeart/2005/8/layout/vList5"/>
    <dgm:cxn modelId="{5991EF34-A8AE-47BA-AEF2-B9C33B0993C1}" type="presParOf" srcId="{83E4304B-D2EF-4321-890F-AE853F7ECE09}" destId="{52784586-C479-4904-8A25-7100027F5EC6}" srcOrd="0" destOrd="0" presId="urn:microsoft.com/office/officeart/2005/8/layout/vList5"/>
    <dgm:cxn modelId="{E095986D-E294-4869-8727-019E50187F8B}" type="presParOf" srcId="{83E4304B-D2EF-4321-890F-AE853F7ECE09}" destId="{8E3C825D-259F-4198-9DC7-F3F9F90C2AF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4A61385-0C06-4BA2-900D-A9C4629E80A5}" type="doc">
      <dgm:prSet loTypeId="urn:microsoft.com/office/officeart/2005/8/layout/list1" loCatId="list" qsTypeId="urn:microsoft.com/office/officeart/2005/8/quickstyle/simple1" qsCatId="simple" csTypeId="urn:microsoft.com/office/officeart/2005/8/colors/accent0_2" csCatId="mainScheme" phldr="1"/>
      <dgm:spPr/>
      <dgm:t>
        <a:bodyPr/>
        <a:lstStyle/>
        <a:p>
          <a:endParaRPr lang="ru-UA"/>
        </a:p>
      </dgm:t>
    </dgm:pt>
    <dgm:pt modelId="{2D213192-E437-40A1-BD1E-E8DF437F1456}">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проблемне бачення світу -  здатність розпізнавати проблеми там, де для інших все здається ясним</a:t>
          </a:r>
          <a:endParaRPr lang="ru-UA" sz="1400" dirty="0">
            <a:latin typeface="Times New Roman" panose="02020603050405020304" pitchFamily="18" charset="0"/>
            <a:cs typeface="Times New Roman" panose="02020603050405020304" pitchFamily="18" charset="0"/>
          </a:endParaRPr>
        </a:p>
      </dgm:t>
    </dgm:pt>
    <dgm:pt modelId="{6BB39330-5078-47BA-AB7A-3854E9CAFD52}" type="parTrans" cxnId="{FB77D3CC-C019-49A9-9F93-FA7AA9D32C38}">
      <dgm:prSet/>
      <dgm:spPr/>
      <dgm:t>
        <a:bodyPr/>
        <a:lstStyle/>
        <a:p>
          <a:endParaRPr lang="ru-UA"/>
        </a:p>
      </dgm:t>
    </dgm:pt>
    <dgm:pt modelId="{4732C09F-C46B-4B9F-A7D2-09C0123F83D5}" type="sibTrans" cxnId="{FB77D3CC-C019-49A9-9F93-FA7AA9D32C38}">
      <dgm:prSet/>
      <dgm:spPr/>
      <dgm:t>
        <a:bodyPr/>
        <a:lstStyle/>
        <a:p>
          <a:endParaRPr lang="ru-UA"/>
        </a:p>
      </dgm:t>
    </dgm:pt>
    <dgm:pt modelId="{53903BCD-90B6-4ADB-A3EA-F18EAFAA9690}">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уміння превентивно, тобто заздалегідь, завчасно ставити проблеми, коли вони тільки починають формуватися</a:t>
          </a:r>
          <a:endParaRPr lang="ru-UA" sz="1400" dirty="0">
            <a:latin typeface="Times New Roman" panose="02020603050405020304" pitchFamily="18" charset="0"/>
            <a:cs typeface="Times New Roman" panose="02020603050405020304" pitchFamily="18" charset="0"/>
          </a:endParaRPr>
        </a:p>
      </dgm:t>
    </dgm:pt>
    <dgm:pt modelId="{53336F34-8C9B-418D-9017-3232B255F5D5}" type="parTrans" cxnId="{64B67354-BC35-480E-AD84-19DA7E66E4DC}">
      <dgm:prSet/>
      <dgm:spPr/>
      <dgm:t>
        <a:bodyPr/>
        <a:lstStyle/>
        <a:p>
          <a:endParaRPr lang="ru-UA"/>
        </a:p>
      </dgm:t>
    </dgm:pt>
    <dgm:pt modelId="{7AFFBB4F-C00C-4D2F-B88E-133064909686}" type="sibTrans" cxnId="{64B67354-BC35-480E-AD84-19DA7E66E4DC}">
      <dgm:prSet/>
      <dgm:spPr/>
      <dgm:t>
        <a:bodyPr/>
        <a:lstStyle/>
        <a:p>
          <a:endParaRPr lang="ru-UA"/>
        </a:p>
      </dgm:t>
    </dgm:pt>
    <dgm:pt modelId="{0A566E58-AD7A-4A39-B815-7198B6E30F72}">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системне та панорамне сприйняття дійсності, процесів функціонування та розвитку керованого об'єкта</a:t>
          </a:r>
          <a:endParaRPr lang="ru-UA" sz="1400" dirty="0">
            <a:latin typeface="Times New Roman" panose="02020603050405020304" pitchFamily="18" charset="0"/>
            <a:cs typeface="Times New Roman" panose="02020603050405020304" pitchFamily="18" charset="0"/>
          </a:endParaRPr>
        </a:p>
      </dgm:t>
    </dgm:pt>
    <dgm:pt modelId="{EF3E1494-DB86-439E-954D-F3DE57A25B27}" type="parTrans" cxnId="{94C9AB01-F07F-4CE3-912F-0BEB9C4F4D8D}">
      <dgm:prSet/>
      <dgm:spPr/>
      <dgm:t>
        <a:bodyPr/>
        <a:lstStyle/>
        <a:p>
          <a:endParaRPr lang="ru-UA"/>
        </a:p>
      </dgm:t>
    </dgm:pt>
    <dgm:pt modelId="{178C05BB-FF0E-4438-8A6B-D243795B5659}" type="sibTrans" cxnId="{94C9AB01-F07F-4CE3-912F-0BEB9C4F4D8D}">
      <dgm:prSet/>
      <dgm:spPr/>
      <dgm:t>
        <a:bodyPr/>
        <a:lstStyle/>
        <a:p>
          <a:endParaRPr lang="ru-UA"/>
        </a:p>
      </dgm:t>
    </dgm:pt>
    <dgm:pt modelId="{98A319D2-56EF-4124-B459-00404A6AC5B7}">
      <dgm:prSet phldrT="[Текст]" custT="1"/>
      <dgm:spPr/>
      <dgm:t>
        <a:bodyPr/>
        <a:lstStyle/>
        <a:p>
          <a:pPr>
            <a:lnSpc>
              <a:spcPct val="100000"/>
            </a:lnSpc>
          </a:pPr>
          <a:r>
            <a:rPr lang="uk-UA" sz="1400" dirty="0" err="1">
              <a:latin typeface="Times New Roman" panose="02020603050405020304" pitchFamily="18" charset="0"/>
              <a:cs typeface="Times New Roman" panose="02020603050405020304" pitchFamily="18" charset="0"/>
            </a:rPr>
            <a:t>антимоничність</a:t>
          </a:r>
          <a:r>
            <a:rPr lang="uk-UA" sz="1400" dirty="0">
              <a:latin typeface="Times New Roman" panose="02020603050405020304" pitchFamily="18" charset="0"/>
              <a:cs typeface="Times New Roman" panose="02020603050405020304" pitchFamily="18" charset="0"/>
            </a:rPr>
            <a:t> – вміння сприймати, розуміти, приймати і використовувати точки зору, відмінні від власних або навіть протилежні їм</a:t>
          </a:r>
          <a:endParaRPr lang="ru-UA" sz="1400" dirty="0">
            <a:latin typeface="Times New Roman" panose="02020603050405020304" pitchFamily="18" charset="0"/>
            <a:cs typeface="Times New Roman" panose="02020603050405020304" pitchFamily="18" charset="0"/>
          </a:endParaRPr>
        </a:p>
      </dgm:t>
    </dgm:pt>
    <dgm:pt modelId="{035C1015-E610-4CD0-AD6B-76F7DBF2541C}" type="parTrans" cxnId="{046299AB-043E-49A5-8CDB-3B782B69C546}">
      <dgm:prSet/>
      <dgm:spPr/>
      <dgm:t>
        <a:bodyPr/>
        <a:lstStyle/>
        <a:p>
          <a:endParaRPr lang="ru-UA"/>
        </a:p>
      </dgm:t>
    </dgm:pt>
    <dgm:pt modelId="{3412EAB0-9635-4513-90A2-59E7BC56A571}" type="sibTrans" cxnId="{046299AB-043E-49A5-8CDB-3B782B69C546}">
      <dgm:prSet/>
      <dgm:spPr/>
      <dgm:t>
        <a:bodyPr/>
        <a:lstStyle/>
        <a:p>
          <a:endParaRPr lang="ru-UA"/>
        </a:p>
      </dgm:t>
    </dgm:pt>
    <dgm:pt modelId="{E60A2B12-4F3B-4431-8D6B-76FFD6872BBA}">
      <dgm:prSet phldrT="[Текст]" custT="1"/>
      <dgm:spPr/>
      <dgm:t>
        <a:bodyPr/>
        <a:lstStyle/>
        <a:p>
          <a:pPr>
            <a:lnSpc>
              <a:spcPct val="100000"/>
            </a:lnSpc>
          </a:pPr>
          <a:r>
            <a:rPr lang="uk-UA" sz="1400" dirty="0" err="1">
              <a:latin typeface="Times New Roman" panose="02020603050405020304" pitchFamily="18" charset="0"/>
              <a:cs typeface="Times New Roman" panose="02020603050405020304" pitchFamily="18" charset="0"/>
            </a:rPr>
            <a:t>експрезентність</a:t>
          </a:r>
          <a:r>
            <a:rPr lang="uk-UA" sz="1400" dirty="0">
              <a:latin typeface="Times New Roman" panose="02020603050405020304" pitchFamily="18" charset="0"/>
              <a:cs typeface="Times New Roman" panose="02020603050405020304" pitchFamily="18" charset="0"/>
            </a:rPr>
            <a:t> – здатність робити вірні та вдалі висновки при дефіциті інформації</a:t>
          </a:r>
          <a:endParaRPr lang="ru-UA" sz="1400" dirty="0">
            <a:latin typeface="Times New Roman" panose="02020603050405020304" pitchFamily="18" charset="0"/>
            <a:cs typeface="Times New Roman" panose="02020603050405020304" pitchFamily="18" charset="0"/>
          </a:endParaRPr>
        </a:p>
      </dgm:t>
    </dgm:pt>
    <dgm:pt modelId="{02D65B53-E58A-48E4-BCB8-97962BFC1934}" type="parTrans" cxnId="{2F8F166E-E6BC-475C-A876-6BE8D70B33E7}">
      <dgm:prSet/>
      <dgm:spPr/>
      <dgm:t>
        <a:bodyPr/>
        <a:lstStyle/>
        <a:p>
          <a:endParaRPr lang="ru-UA"/>
        </a:p>
      </dgm:t>
    </dgm:pt>
    <dgm:pt modelId="{6B769738-44E5-44A2-A669-1108848C146E}" type="sibTrans" cxnId="{2F8F166E-E6BC-475C-A876-6BE8D70B33E7}">
      <dgm:prSet/>
      <dgm:spPr/>
      <dgm:t>
        <a:bodyPr/>
        <a:lstStyle/>
        <a:p>
          <a:endParaRPr lang="ru-UA"/>
        </a:p>
      </dgm:t>
    </dgm:pt>
    <dgm:pt modelId="{9755C72B-9623-4362-9DEE-29B9506239C1}">
      <dgm:prSet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здатність до імітації функцій, мотивів та поведінки різних членів колективу</a:t>
          </a:r>
          <a:endParaRPr lang="ru-UA" sz="1400" dirty="0">
            <a:latin typeface="Times New Roman" panose="02020603050405020304" pitchFamily="18" charset="0"/>
            <a:cs typeface="Times New Roman" panose="02020603050405020304" pitchFamily="18" charset="0"/>
          </a:endParaRPr>
        </a:p>
      </dgm:t>
    </dgm:pt>
    <dgm:pt modelId="{335D0C30-9705-441F-B148-B37E63650190}" type="parTrans" cxnId="{74C9F4AD-1E58-421D-B69A-A12E6802A198}">
      <dgm:prSet/>
      <dgm:spPr/>
      <dgm:t>
        <a:bodyPr/>
        <a:lstStyle/>
        <a:p>
          <a:endParaRPr lang="ru-UA"/>
        </a:p>
      </dgm:t>
    </dgm:pt>
    <dgm:pt modelId="{7CDA8659-A121-44B2-93BE-C0673CB2D20D}" type="sibTrans" cxnId="{74C9F4AD-1E58-421D-B69A-A12E6802A198}">
      <dgm:prSet/>
      <dgm:spPr/>
      <dgm:t>
        <a:bodyPr/>
        <a:lstStyle/>
        <a:p>
          <a:endParaRPr lang="ru-UA"/>
        </a:p>
      </dgm:t>
    </dgm:pt>
    <dgm:pt modelId="{C7C09E22-8316-4E95-AB69-18233585246F}">
      <dgm:prSet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розвинена психологічна саморегуляція, що визначає ставлення до проблем та їх оцінки</a:t>
          </a:r>
          <a:endParaRPr lang="ru-UA" sz="1400" dirty="0">
            <a:latin typeface="Times New Roman" panose="02020603050405020304" pitchFamily="18" charset="0"/>
            <a:cs typeface="Times New Roman" panose="02020603050405020304" pitchFamily="18" charset="0"/>
          </a:endParaRPr>
        </a:p>
      </dgm:t>
    </dgm:pt>
    <dgm:pt modelId="{3BB29776-C742-4CFC-8290-416F079C567E}" type="parTrans" cxnId="{2FB5AFB6-8B89-48EE-9DCE-797E264F31B3}">
      <dgm:prSet/>
      <dgm:spPr/>
      <dgm:t>
        <a:bodyPr/>
        <a:lstStyle/>
        <a:p>
          <a:endParaRPr lang="ru-UA"/>
        </a:p>
      </dgm:t>
    </dgm:pt>
    <dgm:pt modelId="{B02341E0-F19D-4C41-98EF-400D4BC82F30}" type="sibTrans" cxnId="{2FB5AFB6-8B89-48EE-9DCE-797E264F31B3}">
      <dgm:prSet/>
      <dgm:spPr/>
      <dgm:t>
        <a:bodyPr/>
        <a:lstStyle/>
        <a:p>
          <a:endParaRPr lang="ru-UA"/>
        </a:p>
      </dgm:t>
    </dgm:pt>
    <dgm:pt modelId="{6C6D0C9D-06CF-4974-AB15-06CC1C070638}" type="pres">
      <dgm:prSet presAssocID="{24A61385-0C06-4BA2-900D-A9C4629E80A5}" presName="linear" presStyleCnt="0">
        <dgm:presLayoutVars>
          <dgm:dir/>
          <dgm:animLvl val="lvl"/>
          <dgm:resizeHandles val="exact"/>
        </dgm:presLayoutVars>
      </dgm:prSet>
      <dgm:spPr/>
    </dgm:pt>
    <dgm:pt modelId="{07170345-75C6-48E8-B2E9-FCAF2400E7CB}" type="pres">
      <dgm:prSet presAssocID="{2D213192-E437-40A1-BD1E-E8DF437F1456}" presName="parentLin" presStyleCnt="0"/>
      <dgm:spPr/>
    </dgm:pt>
    <dgm:pt modelId="{51910F77-5CA1-46CD-B449-76947A4F3DC7}" type="pres">
      <dgm:prSet presAssocID="{2D213192-E437-40A1-BD1E-E8DF437F1456}" presName="parentLeftMargin" presStyleLbl="node1" presStyleIdx="0" presStyleCnt="7"/>
      <dgm:spPr/>
    </dgm:pt>
    <dgm:pt modelId="{476109BF-4AC7-4F71-8D18-DF4D77B3E8E8}" type="pres">
      <dgm:prSet presAssocID="{2D213192-E437-40A1-BD1E-E8DF437F1456}" presName="parentText" presStyleLbl="node1" presStyleIdx="0" presStyleCnt="7" custScaleX="139745" custLinFactNeighborY="-15897">
        <dgm:presLayoutVars>
          <dgm:chMax val="0"/>
          <dgm:bulletEnabled val="1"/>
        </dgm:presLayoutVars>
      </dgm:prSet>
      <dgm:spPr/>
    </dgm:pt>
    <dgm:pt modelId="{2427AB19-E8A6-406D-9B34-A9EC3BFFC092}" type="pres">
      <dgm:prSet presAssocID="{2D213192-E437-40A1-BD1E-E8DF437F1456}" presName="negativeSpace" presStyleCnt="0"/>
      <dgm:spPr/>
    </dgm:pt>
    <dgm:pt modelId="{0781A299-1AE7-4F72-87E5-908FD288A542}" type="pres">
      <dgm:prSet presAssocID="{2D213192-E437-40A1-BD1E-E8DF437F1456}" presName="childText" presStyleLbl="conFgAcc1" presStyleIdx="0" presStyleCnt="7">
        <dgm:presLayoutVars>
          <dgm:bulletEnabled val="1"/>
        </dgm:presLayoutVars>
      </dgm:prSet>
      <dgm:spPr/>
    </dgm:pt>
    <dgm:pt modelId="{8E0FD79F-6591-42CD-ACCD-7B226135BB95}" type="pres">
      <dgm:prSet presAssocID="{4732C09F-C46B-4B9F-A7D2-09C0123F83D5}" presName="spaceBetweenRectangles" presStyleCnt="0"/>
      <dgm:spPr/>
    </dgm:pt>
    <dgm:pt modelId="{819732ED-DB46-462D-9D46-513EFAA8DCEA}" type="pres">
      <dgm:prSet presAssocID="{53903BCD-90B6-4ADB-A3EA-F18EAFAA9690}" presName="parentLin" presStyleCnt="0"/>
      <dgm:spPr/>
    </dgm:pt>
    <dgm:pt modelId="{99245268-BBC2-4052-B39A-E2C65A262599}" type="pres">
      <dgm:prSet presAssocID="{53903BCD-90B6-4ADB-A3EA-F18EAFAA9690}" presName="parentLeftMargin" presStyleLbl="node1" presStyleIdx="0" presStyleCnt="7"/>
      <dgm:spPr/>
    </dgm:pt>
    <dgm:pt modelId="{48043BB6-1001-4F1F-B052-6F6BEE7CD593}" type="pres">
      <dgm:prSet presAssocID="{53903BCD-90B6-4ADB-A3EA-F18EAFAA9690}" presName="parentText" presStyleLbl="node1" presStyleIdx="1" presStyleCnt="7" custScaleX="139745" custLinFactNeighborY="-15897">
        <dgm:presLayoutVars>
          <dgm:chMax val="0"/>
          <dgm:bulletEnabled val="1"/>
        </dgm:presLayoutVars>
      </dgm:prSet>
      <dgm:spPr/>
    </dgm:pt>
    <dgm:pt modelId="{05D552BF-5455-43C8-BD5F-7086AE0D8D9F}" type="pres">
      <dgm:prSet presAssocID="{53903BCD-90B6-4ADB-A3EA-F18EAFAA9690}" presName="negativeSpace" presStyleCnt="0"/>
      <dgm:spPr/>
    </dgm:pt>
    <dgm:pt modelId="{6EC4BC6E-FE58-494E-80B3-41145652C8B7}" type="pres">
      <dgm:prSet presAssocID="{53903BCD-90B6-4ADB-A3EA-F18EAFAA9690}" presName="childText" presStyleLbl="conFgAcc1" presStyleIdx="1" presStyleCnt="7">
        <dgm:presLayoutVars>
          <dgm:bulletEnabled val="1"/>
        </dgm:presLayoutVars>
      </dgm:prSet>
      <dgm:spPr/>
    </dgm:pt>
    <dgm:pt modelId="{C94BB39B-A0F7-44B0-8200-43ADAC5D590A}" type="pres">
      <dgm:prSet presAssocID="{7AFFBB4F-C00C-4D2F-B88E-133064909686}" presName="spaceBetweenRectangles" presStyleCnt="0"/>
      <dgm:spPr/>
    </dgm:pt>
    <dgm:pt modelId="{D0E92D55-41AB-43C8-ACF0-D5B018272734}" type="pres">
      <dgm:prSet presAssocID="{0A566E58-AD7A-4A39-B815-7198B6E30F72}" presName="parentLin" presStyleCnt="0"/>
      <dgm:spPr/>
    </dgm:pt>
    <dgm:pt modelId="{F1F85418-48C4-41D8-860C-2F7F890EA662}" type="pres">
      <dgm:prSet presAssocID="{0A566E58-AD7A-4A39-B815-7198B6E30F72}" presName="parentLeftMargin" presStyleLbl="node1" presStyleIdx="1" presStyleCnt="7"/>
      <dgm:spPr/>
    </dgm:pt>
    <dgm:pt modelId="{D5236D67-1C73-4B68-8468-4F7A9B031AD3}" type="pres">
      <dgm:prSet presAssocID="{0A566E58-AD7A-4A39-B815-7198B6E30F72}" presName="parentText" presStyleLbl="node1" presStyleIdx="2" presStyleCnt="7" custScaleX="139745" custLinFactNeighborY="-15897">
        <dgm:presLayoutVars>
          <dgm:chMax val="0"/>
          <dgm:bulletEnabled val="1"/>
        </dgm:presLayoutVars>
      </dgm:prSet>
      <dgm:spPr/>
    </dgm:pt>
    <dgm:pt modelId="{478BB2B5-8D8F-4063-AE06-7D11F1AFD8FA}" type="pres">
      <dgm:prSet presAssocID="{0A566E58-AD7A-4A39-B815-7198B6E30F72}" presName="negativeSpace" presStyleCnt="0"/>
      <dgm:spPr/>
    </dgm:pt>
    <dgm:pt modelId="{66EB7978-FAA4-4E83-9E8C-9BDC25064261}" type="pres">
      <dgm:prSet presAssocID="{0A566E58-AD7A-4A39-B815-7198B6E30F72}" presName="childText" presStyleLbl="conFgAcc1" presStyleIdx="2" presStyleCnt="7">
        <dgm:presLayoutVars>
          <dgm:bulletEnabled val="1"/>
        </dgm:presLayoutVars>
      </dgm:prSet>
      <dgm:spPr/>
    </dgm:pt>
    <dgm:pt modelId="{6CA7E03F-C7F7-49A1-A6BB-22FCB5D00D76}" type="pres">
      <dgm:prSet presAssocID="{178C05BB-FF0E-4438-8A6B-D243795B5659}" presName="spaceBetweenRectangles" presStyleCnt="0"/>
      <dgm:spPr/>
    </dgm:pt>
    <dgm:pt modelId="{5FDEAEFD-C49D-483D-8B83-17B4524D9EE6}" type="pres">
      <dgm:prSet presAssocID="{98A319D2-56EF-4124-B459-00404A6AC5B7}" presName="parentLin" presStyleCnt="0"/>
      <dgm:spPr/>
    </dgm:pt>
    <dgm:pt modelId="{21F43578-A55D-4157-BAB8-3C8EE5A91D5C}" type="pres">
      <dgm:prSet presAssocID="{98A319D2-56EF-4124-B459-00404A6AC5B7}" presName="parentLeftMargin" presStyleLbl="node1" presStyleIdx="2" presStyleCnt="7"/>
      <dgm:spPr/>
    </dgm:pt>
    <dgm:pt modelId="{1155F114-AB0F-47B5-965E-C597E3802722}" type="pres">
      <dgm:prSet presAssocID="{98A319D2-56EF-4124-B459-00404A6AC5B7}" presName="parentText" presStyleLbl="node1" presStyleIdx="3" presStyleCnt="7" custScaleX="139745" custLinFactNeighborY="-15897">
        <dgm:presLayoutVars>
          <dgm:chMax val="0"/>
          <dgm:bulletEnabled val="1"/>
        </dgm:presLayoutVars>
      </dgm:prSet>
      <dgm:spPr/>
    </dgm:pt>
    <dgm:pt modelId="{910515E9-70D4-4EA3-9566-DB9B826313D3}" type="pres">
      <dgm:prSet presAssocID="{98A319D2-56EF-4124-B459-00404A6AC5B7}" presName="negativeSpace" presStyleCnt="0"/>
      <dgm:spPr/>
    </dgm:pt>
    <dgm:pt modelId="{DDC3FADF-26EA-43BF-86B4-C6055F11A080}" type="pres">
      <dgm:prSet presAssocID="{98A319D2-56EF-4124-B459-00404A6AC5B7}" presName="childText" presStyleLbl="conFgAcc1" presStyleIdx="3" presStyleCnt="7">
        <dgm:presLayoutVars>
          <dgm:bulletEnabled val="1"/>
        </dgm:presLayoutVars>
      </dgm:prSet>
      <dgm:spPr/>
    </dgm:pt>
    <dgm:pt modelId="{FD14BC21-00D5-4319-B18B-4CD3743D8A04}" type="pres">
      <dgm:prSet presAssocID="{3412EAB0-9635-4513-90A2-59E7BC56A571}" presName="spaceBetweenRectangles" presStyleCnt="0"/>
      <dgm:spPr/>
    </dgm:pt>
    <dgm:pt modelId="{C8199D2A-2204-4D25-BBD7-5B6BF9204403}" type="pres">
      <dgm:prSet presAssocID="{E60A2B12-4F3B-4431-8D6B-76FFD6872BBA}" presName="parentLin" presStyleCnt="0"/>
      <dgm:spPr/>
    </dgm:pt>
    <dgm:pt modelId="{B08A1477-BA94-4D1A-947B-B034478BB642}" type="pres">
      <dgm:prSet presAssocID="{E60A2B12-4F3B-4431-8D6B-76FFD6872BBA}" presName="parentLeftMargin" presStyleLbl="node1" presStyleIdx="3" presStyleCnt="7"/>
      <dgm:spPr/>
    </dgm:pt>
    <dgm:pt modelId="{B6649B8D-55EC-486A-935C-4DC127A13B65}" type="pres">
      <dgm:prSet presAssocID="{E60A2B12-4F3B-4431-8D6B-76FFD6872BBA}" presName="parentText" presStyleLbl="node1" presStyleIdx="4" presStyleCnt="7" custScaleX="139745" custLinFactNeighborY="-15897">
        <dgm:presLayoutVars>
          <dgm:chMax val="0"/>
          <dgm:bulletEnabled val="1"/>
        </dgm:presLayoutVars>
      </dgm:prSet>
      <dgm:spPr/>
    </dgm:pt>
    <dgm:pt modelId="{4F9795D9-248F-4A91-8BB2-E2CB606B8617}" type="pres">
      <dgm:prSet presAssocID="{E60A2B12-4F3B-4431-8D6B-76FFD6872BBA}" presName="negativeSpace" presStyleCnt="0"/>
      <dgm:spPr/>
    </dgm:pt>
    <dgm:pt modelId="{6EBE3CF1-D8DE-4524-8891-119F01AF148C}" type="pres">
      <dgm:prSet presAssocID="{E60A2B12-4F3B-4431-8D6B-76FFD6872BBA}" presName="childText" presStyleLbl="conFgAcc1" presStyleIdx="4" presStyleCnt="7">
        <dgm:presLayoutVars>
          <dgm:bulletEnabled val="1"/>
        </dgm:presLayoutVars>
      </dgm:prSet>
      <dgm:spPr/>
    </dgm:pt>
    <dgm:pt modelId="{075ECFE6-607D-4E5E-9F29-3F85B4BD0DD0}" type="pres">
      <dgm:prSet presAssocID="{6B769738-44E5-44A2-A669-1108848C146E}" presName="spaceBetweenRectangles" presStyleCnt="0"/>
      <dgm:spPr/>
    </dgm:pt>
    <dgm:pt modelId="{917939FC-F20E-4116-AC30-E8751CC5D942}" type="pres">
      <dgm:prSet presAssocID="{C7C09E22-8316-4E95-AB69-18233585246F}" presName="parentLin" presStyleCnt="0"/>
      <dgm:spPr/>
    </dgm:pt>
    <dgm:pt modelId="{A095D07F-1948-4644-9843-476E72017331}" type="pres">
      <dgm:prSet presAssocID="{C7C09E22-8316-4E95-AB69-18233585246F}" presName="parentLeftMargin" presStyleLbl="node1" presStyleIdx="4" presStyleCnt="7"/>
      <dgm:spPr/>
    </dgm:pt>
    <dgm:pt modelId="{957E4A1F-EB7F-443F-A40F-7E182738B357}" type="pres">
      <dgm:prSet presAssocID="{C7C09E22-8316-4E95-AB69-18233585246F}" presName="parentText" presStyleLbl="node1" presStyleIdx="5" presStyleCnt="7" custScaleX="139745" custLinFactNeighborY="-15897">
        <dgm:presLayoutVars>
          <dgm:chMax val="0"/>
          <dgm:bulletEnabled val="1"/>
        </dgm:presLayoutVars>
      </dgm:prSet>
      <dgm:spPr/>
    </dgm:pt>
    <dgm:pt modelId="{BDEFE838-2AC3-4F59-A237-F862209B90CD}" type="pres">
      <dgm:prSet presAssocID="{C7C09E22-8316-4E95-AB69-18233585246F}" presName="negativeSpace" presStyleCnt="0"/>
      <dgm:spPr/>
    </dgm:pt>
    <dgm:pt modelId="{41237FE9-9750-4BD8-97EA-B067A0304DD3}" type="pres">
      <dgm:prSet presAssocID="{C7C09E22-8316-4E95-AB69-18233585246F}" presName="childText" presStyleLbl="conFgAcc1" presStyleIdx="5" presStyleCnt="7">
        <dgm:presLayoutVars>
          <dgm:bulletEnabled val="1"/>
        </dgm:presLayoutVars>
      </dgm:prSet>
      <dgm:spPr/>
    </dgm:pt>
    <dgm:pt modelId="{3DB05417-2BA3-4BCE-811E-527CCB1DB4F8}" type="pres">
      <dgm:prSet presAssocID="{B02341E0-F19D-4C41-98EF-400D4BC82F30}" presName="spaceBetweenRectangles" presStyleCnt="0"/>
      <dgm:spPr/>
    </dgm:pt>
    <dgm:pt modelId="{563D4BD4-CECF-4E00-8D7F-FADE4015D6CB}" type="pres">
      <dgm:prSet presAssocID="{9755C72B-9623-4362-9DEE-29B9506239C1}" presName="parentLin" presStyleCnt="0"/>
      <dgm:spPr/>
    </dgm:pt>
    <dgm:pt modelId="{025DD6FF-98FD-4D59-A0E5-7D90BAD5A4C1}" type="pres">
      <dgm:prSet presAssocID="{9755C72B-9623-4362-9DEE-29B9506239C1}" presName="parentLeftMargin" presStyleLbl="node1" presStyleIdx="5" presStyleCnt="7"/>
      <dgm:spPr/>
    </dgm:pt>
    <dgm:pt modelId="{18B6D77C-CE00-4F75-A697-D34772551A50}" type="pres">
      <dgm:prSet presAssocID="{9755C72B-9623-4362-9DEE-29B9506239C1}" presName="parentText" presStyleLbl="node1" presStyleIdx="6" presStyleCnt="7" custScaleX="139745">
        <dgm:presLayoutVars>
          <dgm:chMax val="0"/>
          <dgm:bulletEnabled val="1"/>
        </dgm:presLayoutVars>
      </dgm:prSet>
      <dgm:spPr/>
    </dgm:pt>
    <dgm:pt modelId="{9FDAC351-85F0-4BDB-809A-77A608A37A9B}" type="pres">
      <dgm:prSet presAssocID="{9755C72B-9623-4362-9DEE-29B9506239C1}" presName="negativeSpace" presStyleCnt="0"/>
      <dgm:spPr/>
    </dgm:pt>
    <dgm:pt modelId="{FC48C1DB-078B-400F-994A-7F69441EC664}" type="pres">
      <dgm:prSet presAssocID="{9755C72B-9623-4362-9DEE-29B9506239C1}" presName="childText" presStyleLbl="conFgAcc1" presStyleIdx="6" presStyleCnt="7">
        <dgm:presLayoutVars>
          <dgm:bulletEnabled val="1"/>
        </dgm:presLayoutVars>
      </dgm:prSet>
      <dgm:spPr/>
    </dgm:pt>
  </dgm:ptLst>
  <dgm:cxnLst>
    <dgm:cxn modelId="{94C9AB01-F07F-4CE3-912F-0BEB9C4F4D8D}" srcId="{24A61385-0C06-4BA2-900D-A9C4629E80A5}" destId="{0A566E58-AD7A-4A39-B815-7198B6E30F72}" srcOrd="2" destOrd="0" parTransId="{EF3E1494-DB86-439E-954D-F3DE57A25B27}" sibTransId="{178C05BB-FF0E-4438-8A6B-D243795B5659}"/>
    <dgm:cxn modelId="{F8DB7806-E717-4DA5-9822-62C4DF169C22}" type="presOf" srcId="{E60A2B12-4F3B-4431-8D6B-76FFD6872BBA}" destId="{B6649B8D-55EC-486A-935C-4DC127A13B65}" srcOrd="1" destOrd="0" presId="urn:microsoft.com/office/officeart/2005/8/layout/list1"/>
    <dgm:cxn modelId="{3EEBB218-E9EB-4013-95DC-5742B155C4F2}" type="presOf" srcId="{2D213192-E437-40A1-BD1E-E8DF437F1456}" destId="{476109BF-4AC7-4F71-8D18-DF4D77B3E8E8}" srcOrd="1" destOrd="0" presId="urn:microsoft.com/office/officeart/2005/8/layout/list1"/>
    <dgm:cxn modelId="{E9480721-E064-47BA-9FCA-8CECAA6B12C4}" type="presOf" srcId="{0A566E58-AD7A-4A39-B815-7198B6E30F72}" destId="{D5236D67-1C73-4B68-8468-4F7A9B031AD3}" srcOrd="1" destOrd="0" presId="urn:microsoft.com/office/officeart/2005/8/layout/list1"/>
    <dgm:cxn modelId="{6FE37022-E6FE-4D43-BEA3-F639756B167C}" type="presOf" srcId="{E60A2B12-4F3B-4431-8D6B-76FFD6872BBA}" destId="{B08A1477-BA94-4D1A-947B-B034478BB642}" srcOrd="0" destOrd="0" presId="urn:microsoft.com/office/officeart/2005/8/layout/list1"/>
    <dgm:cxn modelId="{4D89876B-38CE-434B-BC8C-022FF0C85AE4}" type="presOf" srcId="{9755C72B-9623-4362-9DEE-29B9506239C1}" destId="{18B6D77C-CE00-4F75-A697-D34772551A50}" srcOrd="1" destOrd="0" presId="urn:microsoft.com/office/officeart/2005/8/layout/list1"/>
    <dgm:cxn modelId="{2F8F166E-E6BC-475C-A876-6BE8D70B33E7}" srcId="{24A61385-0C06-4BA2-900D-A9C4629E80A5}" destId="{E60A2B12-4F3B-4431-8D6B-76FFD6872BBA}" srcOrd="4" destOrd="0" parTransId="{02D65B53-E58A-48E4-BCB8-97962BFC1934}" sibTransId="{6B769738-44E5-44A2-A669-1108848C146E}"/>
    <dgm:cxn modelId="{1CB4C473-6002-4334-B653-78FA6DD7C193}" type="presOf" srcId="{2D213192-E437-40A1-BD1E-E8DF437F1456}" destId="{51910F77-5CA1-46CD-B449-76947A4F3DC7}" srcOrd="0" destOrd="0" presId="urn:microsoft.com/office/officeart/2005/8/layout/list1"/>
    <dgm:cxn modelId="{64B67354-BC35-480E-AD84-19DA7E66E4DC}" srcId="{24A61385-0C06-4BA2-900D-A9C4629E80A5}" destId="{53903BCD-90B6-4ADB-A3EA-F18EAFAA9690}" srcOrd="1" destOrd="0" parTransId="{53336F34-8C9B-418D-9017-3232B255F5D5}" sibTransId="{7AFFBB4F-C00C-4D2F-B88E-133064909686}"/>
    <dgm:cxn modelId="{15852185-2E69-4EC0-AAAC-AE814DC2BBF1}" type="presOf" srcId="{24A61385-0C06-4BA2-900D-A9C4629E80A5}" destId="{6C6D0C9D-06CF-4974-AB15-06CC1C070638}" srcOrd="0" destOrd="0" presId="urn:microsoft.com/office/officeart/2005/8/layout/list1"/>
    <dgm:cxn modelId="{94B2E791-A62F-4E52-80FA-E1DAC55922F6}" type="presOf" srcId="{C7C09E22-8316-4E95-AB69-18233585246F}" destId="{A095D07F-1948-4644-9843-476E72017331}" srcOrd="0" destOrd="0" presId="urn:microsoft.com/office/officeart/2005/8/layout/list1"/>
    <dgm:cxn modelId="{A5536592-3020-4910-A3BB-DD3B0AECBAAC}" type="presOf" srcId="{C7C09E22-8316-4E95-AB69-18233585246F}" destId="{957E4A1F-EB7F-443F-A40F-7E182738B357}" srcOrd="1" destOrd="0" presId="urn:microsoft.com/office/officeart/2005/8/layout/list1"/>
    <dgm:cxn modelId="{046299AB-043E-49A5-8CDB-3B782B69C546}" srcId="{24A61385-0C06-4BA2-900D-A9C4629E80A5}" destId="{98A319D2-56EF-4124-B459-00404A6AC5B7}" srcOrd="3" destOrd="0" parTransId="{035C1015-E610-4CD0-AD6B-76F7DBF2541C}" sibTransId="{3412EAB0-9635-4513-90A2-59E7BC56A571}"/>
    <dgm:cxn modelId="{74C9F4AD-1E58-421D-B69A-A12E6802A198}" srcId="{24A61385-0C06-4BA2-900D-A9C4629E80A5}" destId="{9755C72B-9623-4362-9DEE-29B9506239C1}" srcOrd="6" destOrd="0" parTransId="{335D0C30-9705-441F-B148-B37E63650190}" sibTransId="{7CDA8659-A121-44B2-93BE-C0673CB2D20D}"/>
    <dgm:cxn modelId="{2FB5AFB6-8B89-48EE-9DCE-797E264F31B3}" srcId="{24A61385-0C06-4BA2-900D-A9C4629E80A5}" destId="{C7C09E22-8316-4E95-AB69-18233585246F}" srcOrd="5" destOrd="0" parTransId="{3BB29776-C742-4CFC-8290-416F079C567E}" sibTransId="{B02341E0-F19D-4C41-98EF-400D4BC82F30}"/>
    <dgm:cxn modelId="{4273B1B9-68C4-470D-8344-C6A1FE0C21F6}" type="presOf" srcId="{53903BCD-90B6-4ADB-A3EA-F18EAFAA9690}" destId="{99245268-BBC2-4052-B39A-E2C65A262599}" srcOrd="0" destOrd="0" presId="urn:microsoft.com/office/officeart/2005/8/layout/list1"/>
    <dgm:cxn modelId="{09BB97CB-44E8-4E7F-AF33-3505FC6EC9EF}" type="presOf" srcId="{53903BCD-90B6-4ADB-A3EA-F18EAFAA9690}" destId="{48043BB6-1001-4F1F-B052-6F6BEE7CD593}" srcOrd="1" destOrd="0" presId="urn:microsoft.com/office/officeart/2005/8/layout/list1"/>
    <dgm:cxn modelId="{FB77D3CC-C019-49A9-9F93-FA7AA9D32C38}" srcId="{24A61385-0C06-4BA2-900D-A9C4629E80A5}" destId="{2D213192-E437-40A1-BD1E-E8DF437F1456}" srcOrd="0" destOrd="0" parTransId="{6BB39330-5078-47BA-AB7A-3854E9CAFD52}" sibTransId="{4732C09F-C46B-4B9F-A7D2-09C0123F83D5}"/>
    <dgm:cxn modelId="{BF8040CD-9700-45EB-927B-FBE47D451C4D}" type="presOf" srcId="{0A566E58-AD7A-4A39-B815-7198B6E30F72}" destId="{F1F85418-48C4-41D8-860C-2F7F890EA662}" srcOrd="0" destOrd="0" presId="urn:microsoft.com/office/officeart/2005/8/layout/list1"/>
    <dgm:cxn modelId="{9B68F6E8-056F-4134-8683-802214169018}" type="presOf" srcId="{98A319D2-56EF-4124-B459-00404A6AC5B7}" destId="{21F43578-A55D-4157-BAB8-3C8EE5A91D5C}" srcOrd="0" destOrd="0" presId="urn:microsoft.com/office/officeart/2005/8/layout/list1"/>
    <dgm:cxn modelId="{86D261FA-8647-4594-811F-F04B1A5101B0}" type="presOf" srcId="{98A319D2-56EF-4124-B459-00404A6AC5B7}" destId="{1155F114-AB0F-47B5-965E-C597E3802722}" srcOrd="1" destOrd="0" presId="urn:microsoft.com/office/officeart/2005/8/layout/list1"/>
    <dgm:cxn modelId="{D2ADE6FD-F619-49F1-9BB2-9E9E52458BCE}" type="presOf" srcId="{9755C72B-9623-4362-9DEE-29B9506239C1}" destId="{025DD6FF-98FD-4D59-A0E5-7D90BAD5A4C1}" srcOrd="0" destOrd="0" presId="urn:microsoft.com/office/officeart/2005/8/layout/list1"/>
    <dgm:cxn modelId="{1D2A84EE-6A88-4A3C-84EA-414E23B8E3A6}" type="presParOf" srcId="{6C6D0C9D-06CF-4974-AB15-06CC1C070638}" destId="{07170345-75C6-48E8-B2E9-FCAF2400E7CB}" srcOrd="0" destOrd="0" presId="urn:microsoft.com/office/officeart/2005/8/layout/list1"/>
    <dgm:cxn modelId="{0A712D4F-E9AF-4575-9D64-8A5990CF198E}" type="presParOf" srcId="{07170345-75C6-48E8-B2E9-FCAF2400E7CB}" destId="{51910F77-5CA1-46CD-B449-76947A4F3DC7}" srcOrd="0" destOrd="0" presId="urn:microsoft.com/office/officeart/2005/8/layout/list1"/>
    <dgm:cxn modelId="{ADB55A8B-44F9-4ADC-83EE-6CD7DFF89AEE}" type="presParOf" srcId="{07170345-75C6-48E8-B2E9-FCAF2400E7CB}" destId="{476109BF-4AC7-4F71-8D18-DF4D77B3E8E8}" srcOrd="1" destOrd="0" presId="urn:microsoft.com/office/officeart/2005/8/layout/list1"/>
    <dgm:cxn modelId="{1A158C27-8842-4B73-8064-EE71896B3FD1}" type="presParOf" srcId="{6C6D0C9D-06CF-4974-AB15-06CC1C070638}" destId="{2427AB19-E8A6-406D-9B34-A9EC3BFFC092}" srcOrd="1" destOrd="0" presId="urn:microsoft.com/office/officeart/2005/8/layout/list1"/>
    <dgm:cxn modelId="{24F03CC1-CCA8-46AF-A491-DF6D81310C66}" type="presParOf" srcId="{6C6D0C9D-06CF-4974-AB15-06CC1C070638}" destId="{0781A299-1AE7-4F72-87E5-908FD288A542}" srcOrd="2" destOrd="0" presId="urn:microsoft.com/office/officeart/2005/8/layout/list1"/>
    <dgm:cxn modelId="{5E7167C6-1B0B-4076-AD11-6920342AEA94}" type="presParOf" srcId="{6C6D0C9D-06CF-4974-AB15-06CC1C070638}" destId="{8E0FD79F-6591-42CD-ACCD-7B226135BB95}" srcOrd="3" destOrd="0" presId="urn:microsoft.com/office/officeart/2005/8/layout/list1"/>
    <dgm:cxn modelId="{38D9B0A7-1E36-48A0-B872-433054C9B00D}" type="presParOf" srcId="{6C6D0C9D-06CF-4974-AB15-06CC1C070638}" destId="{819732ED-DB46-462D-9D46-513EFAA8DCEA}" srcOrd="4" destOrd="0" presId="urn:microsoft.com/office/officeart/2005/8/layout/list1"/>
    <dgm:cxn modelId="{ACB1AC83-A610-4B01-AA4B-4246F6D5FDD5}" type="presParOf" srcId="{819732ED-DB46-462D-9D46-513EFAA8DCEA}" destId="{99245268-BBC2-4052-B39A-E2C65A262599}" srcOrd="0" destOrd="0" presId="urn:microsoft.com/office/officeart/2005/8/layout/list1"/>
    <dgm:cxn modelId="{B4380341-9C2E-4FB2-8D15-82405BD91206}" type="presParOf" srcId="{819732ED-DB46-462D-9D46-513EFAA8DCEA}" destId="{48043BB6-1001-4F1F-B052-6F6BEE7CD593}" srcOrd="1" destOrd="0" presId="urn:microsoft.com/office/officeart/2005/8/layout/list1"/>
    <dgm:cxn modelId="{1F9F13F0-89E0-4E9B-9C75-ADFC282A9097}" type="presParOf" srcId="{6C6D0C9D-06CF-4974-AB15-06CC1C070638}" destId="{05D552BF-5455-43C8-BD5F-7086AE0D8D9F}" srcOrd="5" destOrd="0" presId="urn:microsoft.com/office/officeart/2005/8/layout/list1"/>
    <dgm:cxn modelId="{1382057E-F7CE-4774-9CA5-47B37428A963}" type="presParOf" srcId="{6C6D0C9D-06CF-4974-AB15-06CC1C070638}" destId="{6EC4BC6E-FE58-494E-80B3-41145652C8B7}" srcOrd="6" destOrd="0" presId="urn:microsoft.com/office/officeart/2005/8/layout/list1"/>
    <dgm:cxn modelId="{4C21A9F7-6979-4AD7-B6E7-C0771711DFA9}" type="presParOf" srcId="{6C6D0C9D-06CF-4974-AB15-06CC1C070638}" destId="{C94BB39B-A0F7-44B0-8200-43ADAC5D590A}" srcOrd="7" destOrd="0" presId="urn:microsoft.com/office/officeart/2005/8/layout/list1"/>
    <dgm:cxn modelId="{771D3F6F-4D0A-4D9F-B078-DD65CE6EB7FF}" type="presParOf" srcId="{6C6D0C9D-06CF-4974-AB15-06CC1C070638}" destId="{D0E92D55-41AB-43C8-ACF0-D5B018272734}" srcOrd="8" destOrd="0" presId="urn:microsoft.com/office/officeart/2005/8/layout/list1"/>
    <dgm:cxn modelId="{AD82BDC0-2E95-4B94-BEBF-58E70A86286B}" type="presParOf" srcId="{D0E92D55-41AB-43C8-ACF0-D5B018272734}" destId="{F1F85418-48C4-41D8-860C-2F7F890EA662}" srcOrd="0" destOrd="0" presId="urn:microsoft.com/office/officeart/2005/8/layout/list1"/>
    <dgm:cxn modelId="{9C135EF6-15FA-4B44-869C-213AD8F51533}" type="presParOf" srcId="{D0E92D55-41AB-43C8-ACF0-D5B018272734}" destId="{D5236D67-1C73-4B68-8468-4F7A9B031AD3}" srcOrd="1" destOrd="0" presId="urn:microsoft.com/office/officeart/2005/8/layout/list1"/>
    <dgm:cxn modelId="{4E1DCD85-2832-4FBD-9F28-1B62F89396D7}" type="presParOf" srcId="{6C6D0C9D-06CF-4974-AB15-06CC1C070638}" destId="{478BB2B5-8D8F-4063-AE06-7D11F1AFD8FA}" srcOrd="9" destOrd="0" presId="urn:microsoft.com/office/officeart/2005/8/layout/list1"/>
    <dgm:cxn modelId="{D79BF6E1-9E53-4CBE-981F-8268B3B4353B}" type="presParOf" srcId="{6C6D0C9D-06CF-4974-AB15-06CC1C070638}" destId="{66EB7978-FAA4-4E83-9E8C-9BDC25064261}" srcOrd="10" destOrd="0" presId="urn:microsoft.com/office/officeart/2005/8/layout/list1"/>
    <dgm:cxn modelId="{E194F340-10CD-470C-AB55-C2E3FC6012E2}" type="presParOf" srcId="{6C6D0C9D-06CF-4974-AB15-06CC1C070638}" destId="{6CA7E03F-C7F7-49A1-A6BB-22FCB5D00D76}" srcOrd="11" destOrd="0" presId="urn:microsoft.com/office/officeart/2005/8/layout/list1"/>
    <dgm:cxn modelId="{0736BA0A-E4F3-497E-8520-21230065DDC6}" type="presParOf" srcId="{6C6D0C9D-06CF-4974-AB15-06CC1C070638}" destId="{5FDEAEFD-C49D-483D-8B83-17B4524D9EE6}" srcOrd="12" destOrd="0" presId="urn:microsoft.com/office/officeart/2005/8/layout/list1"/>
    <dgm:cxn modelId="{52F300BE-3550-4806-BC75-D05132780696}" type="presParOf" srcId="{5FDEAEFD-C49D-483D-8B83-17B4524D9EE6}" destId="{21F43578-A55D-4157-BAB8-3C8EE5A91D5C}" srcOrd="0" destOrd="0" presId="urn:microsoft.com/office/officeart/2005/8/layout/list1"/>
    <dgm:cxn modelId="{C0A29FCE-A110-4365-B96F-5EE00A347F84}" type="presParOf" srcId="{5FDEAEFD-C49D-483D-8B83-17B4524D9EE6}" destId="{1155F114-AB0F-47B5-965E-C597E3802722}" srcOrd="1" destOrd="0" presId="urn:microsoft.com/office/officeart/2005/8/layout/list1"/>
    <dgm:cxn modelId="{2BE35A58-7ED2-4B4A-B445-E41547CF915E}" type="presParOf" srcId="{6C6D0C9D-06CF-4974-AB15-06CC1C070638}" destId="{910515E9-70D4-4EA3-9566-DB9B826313D3}" srcOrd="13" destOrd="0" presId="urn:microsoft.com/office/officeart/2005/8/layout/list1"/>
    <dgm:cxn modelId="{DA17810B-66FD-4316-A50C-E5899D7FFA5B}" type="presParOf" srcId="{6C6D0C9D-06CF-4974-AB15-06CC1C070638}" destId="{DDC3FADF-26EA-43BF-86B4-C6055F11A080}" srcOrd="14" destOrd="0" presId="urn:microsoft.com/office/officeart/2005/8/layout/list1"/>
    <dgm:cxn modelId="{097EAAC9-5D77-4C26-8816-6E20242C6668}" type="presParOf" srcId="{6C6D0C9D-06CF-4974-AB15-06CC1C070638}" destId="{FD14BC21-00D5-4319-B18B-4CD3743D8A04}" srcOrd="15" destOrd="0" presId="urn:microsoft.com/office/officeart/2005/8/layout/list1"/>
    <dgm:cxn modelId="{9FDAC1B9-2A1F-4EC3-A8AC-17E78A24E81A}" type="presParOf" srcId="{6C6D0C9D-06CF-4974-AB15-06CC1C070638}" destId="{C8199D2A-2204-4D25-BBD7-5B6BF9204403}" srcOrd="16" destOrd="0" presId="urn:microsoft.com/office/officeart/2005/8/layout/list1"/>
    <dgm:cxn modelId="{DB3BE4E2-7D2B-4AF3-88EF-D56712D4E75C}" type="presParOf" srcId="{C8199D2A-2204-4D25-BBD7-5B6BF9204403}" destId="{B08A1477-BA94-4D1A-947B-B034478BB642}" srcOrd="0" destOrd="0" presId="urn:microsoft.com/office/officeart/2005/8/layout/list1"/>
    <dgm:cxn modelId="{EC67A96C-7889-4361-AED9-E5D9E77C7AD4}" type="presParOf" srcId="{C8199D2A-2204-4D25-BBD7-5B6BF9204403}" destId="{B6649B8D-55EC-486A-935C-4DC127A13B65}" srcOrd="1" destOrd="0" presId="urn:microsoft.com/office/officeart/2005/8/layout/list1"/>
    <dgm:cxn modelId="{7DC2D1C1-F18E-45ED-9252-7727BC37D4D0}" type="presParOf" srcId="{6C6D0C9D-06CF-4974-AB15-06CC1C070638}" destId="{4F9795D9-248F-4A91-8BB2-E2CB606B8617}" srcOrd="17" destOrd="0" presId="urn:microsoft.com/office/officeart/2005/8/layout/list1"/>
    <dgm:cxn modelId="{63BD2B2A-213D-4521-88C2-A4A62777DFE1}" type="presParOf" srcId="{6C6D0C9D-06CF-4974-AB15-06CC1C070638}" destId="{6EBE3CF1-D8DE-4524-8891-119F01AF148C}" srcOrd="18" destOrd="0" presId="urn:microsoft.com/office/officeart/2005/8/layout/list1"/>
    <dgm:cxn modelId="{4FEE1C1A-E2EA-4568-975B-962753FEAACF}" type="presParOf" srcId="{6C6D0C9D-06CF-4974-AB15-06CC1C070638}" destId="{075ECFE6-607D-4E5E-9F29-3F85B4BD0DD0}" srcOrd="19" destOrd="0" presId="urn:microsoft.com/office/officeart/2005/8/layout/list1"/>
    <dgm:cxn modelId="{34DAD503-7E19-438C-94BB-C212515C50E4}" type="presParOf" srcId="{6C6D0C9D-06CF-4974-AB15-06CC1C070638}" destId="{917939FC-F20E-4116-AC30-E8751CC5D942}" srcOrd="20" destOrd="0" presId="urn:microsoft.com/office/officeart/2005/8/layout/list1"/>
    <dgm:cxn modelId="{0B808163-4896-4C9C-85B3-EF18638EFF9E}" type="presParOf" srcId="{917939FC-F20E-4116-AC30-E8751CC5D942}" destId="{A095D07F-1948-4644-9843-476E72017331}" srcOrd="0" destOrd="0" presId="urn:microsoft.com/office/officeart/2005/8/layout/list1"/>
    <dgm:cxn modelId="{3A4FAE50-EB29-4988-B9DB-60C80D898B78}" type="presParOf" srcId="{917939FC-F20E-4116-AC30-E8751CC5D942}" destId="{957E4A1F-EB7F-443F-A40F-7E182738B357}" srcOrd="1" destOrd="0" presId="urn:microsoft.com/office/officeart/2005/8/layout/list1"/>
    <dgm:cxn modelId="{0E8E771F-19F3-4D06-ADAA-3E97C0E2E351}" type="presParOf" srcId="{6C6D0C9D-06CF-4974-AB15-06CC1C070638}" destId="{BDEFE838-2AC3-4F59-A237-F862209B90CD}" srcOrd="21" destOrd="0" presId="urn:microsoft.com/office/officeart/2005/8/layout/list1"/>
    <dgm:cxn modelId="{5B0DD0CB-AC55-4F56-93B2-06FBEC9C458B}" type="presParOf" srcId="{6C6D0C9D-06CF-4974-AB15-06CC1C070638}" destId="{41237FE9-9750-4BD8-97EA-B067A0304DD3}" srcOrd="22" destOrd="0" presId="urn:microsoft.com/office/officeart/2005/8/layout/list1"/>
    <dgm:cxn modelId="{194FE2D5-0DAF-4ECB-B7C9-AE9A0827884B}" type="presParOf" srcId="{6C6D0C9D-06CF-4974-AB15-06CC1C070638}" destId="{3DB05417-2BA3-4BCE-811E-527CCB1DB4F8}" srcOrd="23" destOrd="0" presId="urn:microsoft.com/office/officeart/2005/8/layout/list1"/>
    <dgm:cxn modelId="{C4552CEC-4BBA-49FE-84D9-9C45982B6CCB}" type="presParOf" srcId="{6C6D0C9D-06CF-4974-AB15-06CC1C070638}" destId="{563D4BD4-CECF-4E00-8D7F-FADE4015D6CB}" srcOrd="24" destOrd="0" presId="urn:microsoft.com/office/officeart/2005/8/layout/list1"/>
    <dgm:cxn modelId="{4BC4DCDB-2B3F-4140-8F5C-0D4ED2267545}" type="presParOf" srcId="{563D4BD4-CECF-4E00-8D7F-FADE4015D6CB}" destId="{025DD6FF-98FD-4D59-A0E5-7D90BAD5A4C1}" srcOrd="0" destOrd="0" presId="urn:microsoft.com/office/officeart/2005/8/layout/list1"/>
    <dgm:cxn modelId="{73EBE10F-5AA4-43B2-AECF-FB14A037BB3B}" type="presParOf" srcId="{563D4BD4-CECF-4E00-8D7F-FADE4015D6CB}" destId="{18B6D77C-CE00-4F75-A697-D34772551A50}" srcOrd="1" destOrd="0" presId="urn:microsoft.com/office/officeart/2005/8/layout/list1"/>
    <dgm:cxn modelId="{FF87CFE3-A451-4A66-95C1-CCC0F14D2926}" type="presParOf" srcId="{6C6D0C9D-06CF-4974-AB15-06CC1C070638}" destId="{9FDAC351-85F0-4BDB-809A-77A608A37A9B}" srcOrd="25" destOrd="0" presId="urn:microsoft.com/office/officeart/2005/8/layout/list1"/>
    <dgm:cxn modelId="{B23DDE9C-060B-4F22-9006-8D32784DB7CE}" type="presParOf" srcId="{6C6D0C9D-06CF-4974-AB15-06CC1C070638}" destId="{FC48C1DB-078B-400F-994A-7F69441EC664}" srcOrd="2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4A61385-0C06-4BA2-900D-A9C4629E80A5}" type="doc">
      <dgm:prSet loTypeId="urn:microsoft.com/office/officeart/2005/8/layout/list1" loCatId="list" qsTypeId="urn:microsoft.com/office/officeart/2005/8/quickstyle/simple1" qsCatId="simple" csTypeId="urn:microsoft.com/office/officeart/2005/8/colors/accent0_2" csCatId="mainScheme" phldr="1"/>
      <dgm:spPr/>
      <dgm:t>
        <a:bodyPr/>
        <a:lstStyle/>
        <a:p>
          <a:endParaRPr lang="ru-UA"/>
        </a:p>
      </dgm:t>
    </dgm:pt>
    <dgm:pt modelId="{CB9B8D38-EDFC-426F-B530-5C0BAF251064}">
      <dgm:prSet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психологічна проникливість-, -бачити в людях більше, ніж вони виявляють у діяльності або демонструють</a:t>
          </a:r>
          <a:endParaRPr lang="ru-UA" sz="1400" dirty="0">
            <a:latin typeface="Times New Roman" panose="02020603050405020304" pitchFamily="18" charset="0"/>
            <a:cs typeface="Times New Roman" panose="02020603050405020304" pitchFamily="18" charset="0"/>
          </a:endParaRPr>
        </a:p>
      </dgm:t>
    </dgm:pt>
    <dgm:pt modelId="{D74C1274-E62E-45B0-B6C4-BAAEA910E4B2}" type="parTrans" cxnId="{AF10C450-ADA4-4223-A1F5-0F5616E3554E}">
      <dgm:prSet/>
      <dgm:spPr/>
      <dgm:t>
        <a:bodyPr/>
        <a:lstStyle/>
        <a:p>
          <a:endParaRPr lang="ru-UA"/>
        </a:p>
      </dgm:t>
    </dgm:pt>
    <dgm:pt modelId="{D31228B3-C036-403A-BEE5-D8B2CED9862C}" type="sibTrans" cxnId="{AF10C450-ADA4-4223-A1F5-0F5616E3554E}">
      <dgm:prSet/>
      <dgm:spPr/>
      <dgm:t>
        <a:bodyPr/>
        <a:lstStyle/>
        <a:p>
          <a:endParaRPr lang="ru-UA"/>
        </a:p>
      </dgm:t>
    </dgm:pt>
    <dgm:pt modelId="{F537E2B8-E8B3-4D80-AB39-667B0D058FE8}">
      <dgm:prSet custT="1"/>
      <dgm:spPr/>
      <dgm:t>
        <a:bodyPr/>
        <a:lstStyle/>
        <a:p>
          <a:pPr>
            <a:lnSpc>
              <a:spcPct val="100000"/>
            </a:lnSpc>
          </a:pPr>
          <a:r>
            <a:rPr lang="uk-UA" sz="1400" dirty="0" err="1">
              <a:latin typeface="Times New Roman" panose="02020603050405020304" pitchFamily="18" charset="0"/>
              <a:cs typeface="Times New Roman" panose="02020603050405020304" pitchFamily="18" charset="0"/>
            </a:rPr>
            <a:t>інноваційність</a:t>
          </a:r>
          <a:r>
            <a:rPr lang="uk-UA" sz="1400" dirty="0">
              <a:latin typeface="Times New Roman" panose="02020603050405020304" pitchFamily="18" charset="0"/>
              <a:cs typeface="Times New Roman" panose="02020603050405020304" pitchFamily="18" charset="0"/>
            </a:rPr>
            <a:t> та </a:t>
          </a:r>
          <a:r>
            <a:rPr lang="uk-UA" sz="1400" dirty="0" err="1">
              <a:latin typeface="Times New Roman" panose="02020603050405020304" pitchFamily="18" charset="0"/>
              <a:cs typeface="Times New Roman" panose="02020603050405020304" pitchFamily="18" charset="0"/>
            </a:rPr>
            <a:t>безінерційність</a:t>
          </a:r>
          <a:r>
            <a:rPr lang="uk-UA" sz="1400" dirty="0">
              <a:latin typeface="Times New Roman" panose="02020603050405020304" pitchFamily="18" charset="0"/>
              <a:cs typeface="Times New Roman" panose="02020603050405020304" pitchFamily="18" charset="0"/>
            </a:rPr>
            <a:t> мислення, здатність вийти за межі формального, звичного, перевіреного, традиційного</a:t>
          </a:r>
          <a:endParaRPr lang="ru-UA" sz="1400" dirty="0">
            <a:latin typeface="Times New Roman" panose="02020603050405020304" pitchFamily="18" charset="0"/>
            <a:cs typeface="Times New Roman" panose="02020603050405020304" pitchFamily="18" charset="0"/>
          </a:endParaRPr>
        </a:p>
      </dgm:t>
    </dgm:pt>
    <dgm:pt modelId="{00D94B48-EBC8-44D0-80B2-1F67CDBC4755}" type="parTrans" cxnId="{DFA790E5-0172-4C30-8719-A56461A6382B}">
      <dgm:prSet/>
      <dgm:spPr/>
      <dgm:t>
        <a:bodyPr/>
        <a:lstStyle/>
        <a:p>
          <a:endParaRPr lang="ru-UA"/>
        </a:p>
      </dgm:t>
    </dgm:pt>
    <dgm:pt modelId="{B6F8CAEC-5DC6-4932-B1B1-516F5F4C5234}" type="sibTrans" cxnId="{DFA790E5-0172-4C30-8719-A56461A6382B}">
      <dgm:prSet/>
      <dgm:spPr/>
      <dgm:t>
        <a:bodyPr/>
        <a:lstStyle/>
        <a:p>
          <a:endParaRPr lang="ru-UA"/>
        </a:p>
      </dgm:t>
    </dgm:pt>
    <dgm:pt modelId="{31D473CA-B47B-44EB-A957-179720A25BF7}">
      <dgm:prSet custT="1"/>
      <dgm:spPr/>
      <dgm:t>
        <a:bodyPr/>
        <a:lstStyle/>
        <a:p>
          <a:pPr>
            <a:lnSpc>
              <a:spcPct val="100000"/>
            </a:lnSpc>
          </a:pPr>
          <a:r>
            <a:rPr lang="uk-UA" sz="1400" dirty="0" err="1">
              <a:latin typeface="Times New Roman" panose="02020603050405020304" pitchFamily="18" charset="0"/>
              <a:cs typeface="Times New Roman" panose="02020603050405020304" pitchFamily="18" charset="0"/>
            </a:rPr>
            <a:t>атрактивність</a:t>
          </a:r>
          <a:r>
            <a:rPr lang="uk-UA" sz="1400" dirty="0">
              <a:latin typeface="Times New Roman" panose="02020603050405020304" pitchFamily="18" charset="0"/>
              <a:cs typeface="Times New Roman" panose="02020603050405020304" pitchFamily="18" charset="0"/>
            </a:rPr>
            <a:t> – здатність залучати людей до спільної діяльності, не вдаючись до засобів матеріального чи адміністративного примусу</a:t>
          </a:r>
          <a:endParaRPr lang="ru-UA" sz="1400" dirty="0">
            <a:latin typeface="Times New Roman" panose="02020603050405020304" pitchFamily="18" charset="0"/>
            <a:cs typeface="Times New Roman" panose="02020603050405020304" pitchFamily="18" charset="0"/>
          </a:endParaRPr>
        </a:p>
      </dgm:t>
    </dgm:pt>
    <dgm:pt modelId="{E5038257-49F2-491A-B072-C8615AC233C4}" type="parTrans" cxnId="{7FD3FAA0-8705-48B7-8643-2482B0DA1B96}">
      <dgm:prSet/>
      <dgm:spPr/>
      <dgm:t>
        <a:bodyPr/>
        <a:lstStyle/>
        <a:p>
          <a:endParaRPr lang="ru-UA"/>
        </a:p>
      </dgm:t>
    </dgm:pt>
    <dgm:pt modelId="{FFA9FCB4-E346-4C7F-9F25-EF156D34597C}" type="sibTrans" cxnId="{7FD3FAA0-8705-48B7-8643-2482B0DA1B96}">
      <dgm:prSet/>
      <dgm:spPr/>
      <dgm:t>
        <a:bodyPr/>
        <a:lstStyle/>
        <a:p>
          <a:endParaRPr lang="ru-UA"/>
        </a:p>
      </dgm:t>
    </dgm:pt>
    <dgm:pt modelId="{CC3EE473-5434-4F7A-90C7-46BAFA0221A2}">
      <dgm:prSet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здатність швидко перебудовуватися психологічно при зміні умов діяльності чи переході до вирішення принципово нових завдань</a:t>
          </a:r>
          <a:endParaRPr lang="ru-UA" sz="1400" dirty="0">
            <a:latin typeface="Times New Roman" panose="02020603050405020304" pitchFamily="18" charset="0"/>
            <a:cs typeface="Times New Roman" panose="02020603050405020304" pitchFamily="18" charset="0"/>
          </a:endParaRPr>
        </a:p>
      </dgm:t>
    </dgm:pt>
    <dgm:pt modelId="{2FC874A9-BD85-4BC5-971A-FFE07896997E}" type="parTrans" cxnId="{B73830CC-490E-4E59-9ACF-F03750858ECF}">
      <dgm:prSet/>
      <dgm:spPr/>
      <dgm:t>
        <a:bodyPr/>
        <a:lstStyle/>
        <a:p>
          <a:endParaRPr lang="ru-UA"/>
        </a:p>
      </dgm:t>
    </dgm:pt>
    <dgm:pt modelId="{4B440B75-01CA-4A74-B1AE-284BE39DDC2F}" type="sibTrans" cxnId="{B73830CC-490E-4E59-9ACF-F03750858ECF}">
      <dgm:prSet/>
      <dgm:spPr/>
      <dgm:t>
        <a:bodyPr/>
        <a:lstStyle/>
        <a:p>
          <a:endParaRPr lang="ru-UA"/>
        </a:p>
      </dgm:t>
    </dgm:pt>
    <dgm:pt modelId="{F1FD5BE5-3001-4B14-9ADC-97604817305F}">
      <dgm:prSet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уміння делегувати не тільки владу та відповідальність, а й свій авторитет лідера для вирішення поставлених завдань</a:t>
          </a:r>
          <a:endParaRPr lang="ru-UA" sz="1400" dirty="0">
            <a:latin typeface="Times New Roman" panose="02020603050405020304" pitchFamily="18" charset="0"/>
            <a:cs typeface="Times New Roman" panose="02020603050405020304" pitchFamily="18" charset="0"/>
          </a:endParaRPr>
        </a:p>
      </dgm:t>
    </dgm:pt>
    <dgm:pt modelId="{D37CAB4E-A796-4EE6-BE59-912391611C05}" type="parTrans" cxnId="{A76110C9-D83C-411B-8205-427FD7332DF2}">
      <dgm:prSet/>
      <dgm:spPr/>
      <dgm:t>
        <a:bodyPr/>
        <a:lstStyle/>
        <a:p>
          <a:endParaRPr lang="ru-UA"/>
        </a:p>
      </dgm:t>
    </dgm:pt>
    <dgm:pt modelId="{BF6CDF12-AC01-4F05-8C21-61BB70AB18F4}" type="sibTrans" cxnId="{A76110C9-D83C-411B-8205-427FD7332DF2}">
      <dgm:prSet/>
      <dgm:spPr/>
      <dgm:t>
        <a:bodyPr/>
        <a:lstStyle/>
        <a:p>
          <a:endParaRPr lang="ru-UA"/>
        </a:p>
      </dgm:t>
    </dgm:pt>
    <dgm:pt modelId="{729BFDE9-36CB-4CEC-8E3F-40D0E3B2DC77}">
      <dgm:prSet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здатність до латентного (прихованого) керівництва, що передбачає включення людей у діяльність не на формальній </a:t>
          </a:r>
          <a:r>
            <a:rPr lang="uk-UA" sz="1400" dirty="0" err="1">
              <a:latin typeface="Times New Roman" panose="02020603050405020304" pitchFamily="18" charset="0"/>
              <a:cs typeface="Times New Roman" panose="02020603050405020304" pitchFamily="18" charset="0"/>
            </a:rPr>
            <a:t>субординаційній</a:t>
          </a:r>
          <a:r>
            <a:rPr lang="uk-UA" sz="1400" dirty="0">
              <a:latin typeface="Times New Roman" panose="02020603050405020304" pitchFamily="18" charset="0"/>
              <a:cs typeface="Times New Roman" panose="02020603050405020304" pitchFamily="18" charset="0"/>
            </a:rPr>
            <a:t> основі, а шляхом звернення за порадою та допомогою</a:t>
          </a:r>
          <a:endParaRPr lang="ru-UA" sz="1400" dirty="0">
            <a:latin typeface="Times New Roman" panose="02020603050405020304" pitchFamily="18" charset="0"/>
            <a:cs typeface="Times New Roman" panose="02020603050405020304" pitchFamily="18" charset="0"/>
          </a:endParaRPr>
        </a:p>
      </dgm:t>
    </dgm:pt>
    <dgm:pt modelId="{8B6FF831-9582-4A47-84DA-C048D7022814}" type="parTrans" cxnId="{4B19FD0C-993F-437E-AD2C-FE63A8FBDCCF}">
      <dgm:prSet/>
      <dgm:spPr/>
      <dgm:t>
        <a:bodyPr/>
        <a:lstStyle/>
        <a:p>
          <a:endParaRPr lang="ru-UA"/>
        </a:p>
      </dgm:t>
    </dgm:pt>
    <dgm:pt modelId="{451ED7E7-46EB-41F8-A541-0E16A2F6D0CD}" type="sibTrans" cxnId="{4B19FD0C-993F-437E-AD2C-FE63A8FBDCCF}">
      <dgm:prSet/>
      <dgm:spPr/>
      <dgm:t>
        <a:bodyPr/>
        <a:lstStyle/>
        <a:p>
          <a:endParaRPr lang="ru-UA"/>
        </a:p>
      </dgm:t>
    </dgm:pt>
    <dgm:pt modelId="{7E9DC963-5CD1-4E6B-88D7-70E4B85DC8E5}" type="pres">
      <dgm:prSet presAssocID="{24A61385-0C06-4BA2-900D-A9C4629E80A5}" presName="linear" presStyleCnt="0">
        <dgm:presLayoutVars>
          <dgm:dir/>
          <dgm:animLvl val="lvl"/>
          <dgm:resizeHandles val="exact"/>
        </dgm:presLayoutVars>
      </dgm:prSet>
      <dgm:spPr/>
    </dgm:pt>
    <dgm:pt modelId="{07C58DF1-D9EF-4A43-8DD5-B7E6C48E711C}" type="pres">
      <dgm:prSet presAssocID="{CB9B8D38-EDFC-426F-B530-5C0BAF251064}" presName="parentLin" presStyleCnt="0"/>
      <dgm:spPr/>
    </dgm:pt>
    <dgm:pt modelId="{A0F677E9-02EA-46D6-8757-E558FF9F7FBC}" type="pres">
      <dgm:prSet presAssocID="{CB9B8D38-EDFC-426F-B530-5C0BAF251064}" presName="parentLeftMargin" presStyleLbl="node1" presStyleIdx="0" presStyleCnt="6"/>
      <dgm:spPr/>
    </dgm:pt>
    <dgm:pt modelId="{12FF87CE-4AC4-45D9-8485-724C3C25E571}" type="pres">
      <dgm:prSet presAssocID="{CB9B8D38-EDFC-426F-B530-5C0BAF251064}" presName="parentText" presStyleLbl="node1" presStyleIdx="0" presStyleCnt="6" custScaleX="142367">
        <dgm:presLayoutVars>
          <dgm:chMax val="0"/>
          <dgm:bulletEnabled val="1"/>
        </dgm:presLayoutVars>
      </dgm:prSet>
      <dgm:spPr/>
    </dgm:pt>
    <dgm:pt modelId="{F2EA8565-7228-4576-81D3-CB595245A90C}" type="pres">
      <dgm:prSet presAssocID="{CB9B8D38-EDFC-426F-B530-5C0BAF251064}" presName="negativeSpace" presStyleCnt="0"/>
      <dgm:spPr/>
    </dgm:pt>
    <dgm:pt modelId="{87977913-04AF-4C90-8A42-204814816DF8}" type="pres">
      <dgm:prSet presAssocID="{CB9B8D38-EDFC-426F-B530-5C0BAF251064}" presName="childText" presStyleLbl="conFgAcc1" presStyleIdx="0" presStyleCnt="6">
        <dgm:presLayoutVars>
          <dgm:bulletEnabled val="1"/>
        </dgm:presLayoutVars>
      </dgm:prSet>
      <dgm:spPr/>
    </dgm:pt>
    <dgm:pt modelId="{C5FA95DB-9C4C-4C33-BFB5-1013BF1D0865}" type="pres">
      <dgm:prSet presAssocID="{D31228B3-C036-403A-BEE5-D8B2CED9862C}" presName="spaceBetweenRectangles" presStyleCnt="0"/>
      <dgm:spPr/>
    </dgm:pt>
    <dgm:pt modelId="{FC3AC991-2A21-4F66-A4C5-AAB0EE7A091B}" type="pres">
      <dgm:prSet presAssocID="{F537E2B8-E8B3-4D80-AB39-667B0D058FE8}" presName="parentLin" presStyleCnt="0"/>
      <dgm:spPr/>
    </dgm:pt>
    <dgm:pt modelId="{571D5A02-BC5A-4CF7-8978-C0FEC6624B68}" type="pres">
      <dgm:prSet presAssocID="{F537E2B8-E8B3-4D80-AB39-667B0D058FE8}" presName="parentLeftMargin" presStyleLbl="node1" presStyleIdx="0" presStyleCnt="6"/>
      <dgm:spPr/>
    </dgm:pt>
    <dgm:pt modelId="{5929F451-B54C-43C3-BC1D-948C5644F865}" type="pres">
      <dgm:prSet presAssocID="{F537E2B8-E8B3-4D80-AB39-667B0D058FE8}" presName="parentText" presStyleLbl="node1" presStyleIdx="1" presStyleCnt="6" custScaleX="142367">
        <dgm:presLayoutVars>
          <dgm:chMax val="0"/>
          <dgm:bulletEnabled val="1"/>
        </dgm:presLayoutVars>
      </dgm:prSet>
      <dgm:spPr/>
    </dgm:pt>
    <dgm:pt modelId="{0D540370-AA87-4551-923D-B00BDB18A8ED}" type="pres">
      <dgm:prSet presAssocID="{F537E2B8-E8B3-4D80-AB39-667B0D058FE8}" presName="negativeSpace" presStyleCnt="0"/>
      <dgm:spPr/>
    </dgm:pt>
    <dgm:pt modelId="{5BFB1132-1942-4CE3-BC5D-4B11C5C46AD7}" type="pres">
      <dgm:prSet presAssocID="{F537E2B8-E8B3-4D80-AB39-667B0D058FE8}" presName="childText" presStyleLbl="conFgAcc1" presStyleIdx="1" presStyleCnt="6">
        <dgm:presLayoutVars>
          <dgm:bulletEnabled val="1"/>
        </dgm:presLayoutVars>
      </dgm:prSet>
      <dgm:spPr/>
    </dgm:pt>
    <dgm:pt modelId="{633C4D5A-2E1E-43E6-BE81-494CBD702951}" type="pres">
      <dgm:prSet presAssocID="{B6F8CAEC-5DC6-4932-B1B1-516F5F4C5234}" presName="spaceBetweenRectangles" presStyleCnt="0"/>
      <dgm:spPr/>
    </dgm:pt>
    <dgm:pt modelId="{EB5C2E82-344D-44CA-BB13-21EBA215AA5B}" type="pres">
      <dgm:prSet presAssocID="{31D473CA-B47B-44EB-A957-179720A25BF7}" presName="parentLin" presStyleCnt="0"/>
      <dgm:spPr/>
    </dgm:pt>
    <dgm:pt modelId="{F1FE6571-A3A0-4D4D-960D-29297C8A7FFF}" type="pres">
      <dgm:prSet presAssocID="{31D473CA-B47B-44EB-A957-179720A25BF7}" presName="parentLeftMargin" presStyleLbl="node1" presStyleIdx="1" presStyleCnt="6"/>
      <dgm:spPr/>
    </dgm:pt>
    <dgm:pt modelId="{84E2FF43-43AC-4CCE-95A3-6CCE2C91101D}" type="pres">
      <dgm:prSet presAssocID="{31D473CA-B47B-44EB-A957-179720A25BF7}" presName="parentText" presStyleLbl="node1" presStyleIdx="2" presStyleCnt="6" custScaleX="142367">
        <dgm:presLayoutVars>
          <dgm:chMax val="0"/>
          <dgm:bulletEnabled val="1"/>
        </dgm:presLayoutVars>
      </dgm:prSet>
      <dgm:spPr/>
    </dgm:pt>
    <dgm:pt modelId="{5BE19B61-9219-4EF5-A8F4-00289E107B65}" type="pres">
      <dgm:prSet presAssocID="{31D473CA-B47B-44EB-A957-179720A25BF7}" presName="negativeSpace" presStyleCnt="0"/>
      <dgm:spPr/>
    </dgm:pt>
    <dgm:pt modelId="{C69F5950-B326-4320-AFB2-68228F99EE50}" type="pres">
      <dgm:prSet presAssocID="{31D473CA-B47B-44EB-A957-179720A25BF7}" presName="childText" presStyleLbl="conFgAcc1" presStyleIdx="2" presStyleCnt="6">
        <dgm:presLayoutVars>
          <dgm:bulletEnabled val="1"/>
        </dgm:presLayoutVars>
      </dgm:prSet>
      <dgm:spPr/>
    </dgm:pt>
    <dgm:pt modelId="{27EC254A-20B8-469B-A625-134EE8AD1639}" type="pres">
      <dgm:prSet presAssocID="{FFA9FCB4-E346-4C7F-9F25-EF156D34597C}" presName="spaceBetweenRectangles" presStyleCnt="0"/>
      <dgm:spPr/>
    </dgm:pt>
    <dgm:pt modelId="{DBB9DBAE-5191-44EC-9A14-E7BA026669AA}" type="pres">
      <dgm:prSet presAssocID="{CC3EE473-5434-4F7A-90C7-46BAFA0221A2}" presName="parentLin" presStyleCnt="0"/>
      <dgm:spPr/>
    </dgm:pt>
    <dgm:pt modelId="{2B0D9264-6FAA-40CB-92E3-7CBB06D94D9C}" type="pres">
      <dgm:prSet presAssocID="{CC3EE473-5434-4F7A-90C7-46BAFA0221A2}" presName="parentLeftMargin" presStyleLbl="node1" presStyleIdx="2" presStyleCnt="6"/>
      <dgm:spPr/>
    </dgm:pt>
    <dgm:pt modelId="{1714AC91-191B-4655-8F73-EB76D5766C0F}" type="pres">
      <dgm:prSet presAssocID="{CC3EE473-5434-4F7A-90C7-46BAFA0221A2}" presName="parentText" presStyleLbl="node1" presStyleIdx="3" presStyleCnt="6" custScaleX="142367">
        <dgm:presLayoutVars>
          <dgm:chMax val="0"/>
          <dgm:bulletEnabled val="1"/>
        </dgm:presLayoutVars>
      </dgm:prSet>
      <dgm:spPr/>
    </dgm:pt>
    <dgm:pt modelId="{2071E0A8-2263-4339-B846-46B3BB472259}" type="pres">
      <dgm:prSet presAssocID="{CC3EE473-5434-4F7A-90C7-46BAFA0221A2}" presName="negativeSpace" presStyleCnt="0"/>
      <dgm:spPr/>
    </dgm:pt>
    <dgm:pt modelId="{6B44C4D5-70B9-4FF6-B255-019D4DB5F583}" type="pres">
      <dgm:prSet presAssocID="{CC3EE473-5434-4F7A-90C7-46BAFA0221A2}" presName="childText" presStyleLbl="conFgAcc1" presStyleIdx="3" presStyleCnt="6">
        <dgm:presLayoutVars>
          <dgm:bulletEnabled val="1"/>
        </dgm:presLayoutVars>
      </dgm:prSet>
      <dgm:spPr/>
    </dgm:pt>
    <dgm:pt modelId="{9DEAF1FC-1E83-4329-BCF0-0BF6D333086A}" type="pres">
      <dgm:prSet presAssocID="{4B440B75-01CA-4A74-B1AE-284BE39DDC2F}" presName="spaceBetweenRectangles" presStyleCnt="0"/>
      <dgm:spPr/>
    </dgm:pt>
    <dgm:pt modelId="{98A3E738-F7BF-40A0-AE01-5A3839B414E6}" type="pres">
      <dgm:prSet presAssocID="{F1FD5BE5-3001-4B14-9ADC-97604817305F}" presName="parentLin" presStyleCnt="0"/>
      <dgm:spPr/>
    </dgm:pt>
    <dgm:pt modelId="{56EF4709-5806-4996-8975-B853091B6D12}" type="pres">
      <dgm:prSet presAssocID="{F1FD5BE5-3001-4B14-9ADC-97604817305F}" presName="parentLeftMargin" presStyleLbl="node1" presStyleIdx="3" presStyleCnt="6"/>
      <dgm:spPr/>
    </dgm:pt>
    <dgm:pt modelId="{5B9EBCBA-BD85-4174-A61B-E228D02F70D3}" type="pres">
      <dgm:prSet presAssocID="{F1FD5BE5-3001-4B14-9ADC-97604817305F}" presName="parentText" presStyleLbl="node1" presStyleIdx="4" presStyleCnt="6" custScaleX="142367">
        <dgm:presLayoutVars>
          <dgm:chMax val="0"/>
          <dgm:bulletEnabled val="1"/>
        </dgm:presLayoutVars>
      </dgm:prSet>
      <dgm:spPr/>
    </dgm:pt>
    <dgm:pt modelId="{9E9EE7B6-E011-497F-8C1B-DDAD3896C19B}" type="pres">
      <dgm:prSet presAssocID="{F1FD5BE5-3001-4B14-9ADC-97604817305F}" presName="negativeSpace" presStyleCnt="0"/>
      <dgm:spPr/>
    </dgm:pt>
    <dgm:pt modelId="{A7C702B5-124E-4728-8E55-E858D7E3D9EA}" type="pres">
      <dgm:prSet presAssocID="{F1FD5BE5-3001-4B14-9ADC-97604817305F}" presName="childText" presStyleLbl="conFgAcc1" presStyleIdx="4" presStyleCnt="6">
        <dgm:presLayoutVars>
          <dgm:bulletEnabled val="1"/>
        </dgm:presLayoutVars>
      </dgm:prSet>
      <dgm:spPr/>
    </dgm:pt>
    <dgm:pt modelId="{5A010870-FE94-40E6-A880-CB11CECAA803}" type="pres">
      <dgm:prSet presAssocID="{BF6CDF12-AC01-4F05-8C21-61BB70AB18F4}" presName="spaceBetweenRectangles" presStyleCnt="0"/>
      <dgm:spPr/>
    </dgm:pt>
    <dgm:pt modelId="{02EC67C6-D075-49E9-A1DD-D0CCE3DE78B2}" type="pres">
      <dgm:prSet presAssocID="{729BFDE9-36CB-4CEC-8E3F-40D0E3B2DC77}" presName="parentLin" presStyleCnt="0"/>
      <dgm:spPr/>
    </dgm:pt>
    <dgm:pt modelId="{C2A70382-E428-40DC-8A3F-D082B6F36A5D}" type="pres">
      <dgm:prSet presAssocID="{729BFDE9-36CB-4CEC-8E3F-40D0E3B2DC77}" presName="parentLeftMargin" presStyleLbl="node1" presStyleIdx="4" presStyleCnt="6"/>
      <dgm:spPr/>
    </dgm:pt>
    <dgm:pt modelId="{EA98A6DC-31C6-4EFF-9546-80D0277E1CD2}" type="pres">
      <dgm:prSet presAssocID="{729BFDE9-36CB-4CEC-8E3F-40D0E3B2DC77}" presName="parentText" presStyleLbl="node1" presStyleIdx="5" presStyleCnt="6" custScaleX="142367">
        <dgm:presLayoutVars>
          <dgm:chMax val="0"/>
          <dgm:bulletEnabled val="1"/>
        </dgm:presLayoutVars>
      </dgm:prSet>
      <dgm:spPr/>
    </dgm:pt>
    <dgm:pt modelId="{197D120C-A3F7-4094-8324-775A331AAF53}" type="pres">
      <dgm:prSet presAssocID="{729BFDE9-36CB-4CEC-8E3F-40D0E3B2DC77}" presName="negativeSpace" presStyleCnt="0"/>
      <dgm:spPr/>
    </dgm:pt>
    <dgm:pt modelId="{31BB2232-6307-4876-BE46-53599F49AE04}" type="pres">
      <dgm:prSet presAssocID="{729BFDE9-36CB-4CEC-8E3F-40D0E3B2DC77}" presName="childText" presStyleLbl="conFgAcc1" presStyleIdx="5" presStyleCnt="6">
        <dgm:presLayoutVars>
          <dgm:bulletEnabled val="1"/>
        </dgm:presLayoutVars>
      </dgm:prSet>
      <dgm:spPr/>
    </dgm:pt>
  </dgm:ptLst>
  <dgm:cxnLst>
    <dgm:cxn modelId="{4B19FD0C-993F-437E-AD2C-FE63A8FBDCCF}" srcId="{24A61385-0C06-4BA2-900D-A9C4629E80A5}" destId="{729BFDE9-36CB-4CEC-8E3F-40D0E3B2DC77}" srcOrd="5" destOrd="0" parTransId="{8B6FF831-9582-4A47-84DA-C048D7022814}" sibTransId="{451ED7E7-46EB-41F8-A541-0E16A2F6D0CD}"/>
    <dgm:cxn modelId="{31FA610F-78FA-4FC6-8ADE-02388AD55F1A}" type="presOf" srcId="{24A61385-0C06-4BA2-900D-A9C4629E80A5}" destId="{7E9DC963-5CD1-4E6B-88D7-70E4B85DC8E5}" srcOrd="0" destOrd="0" presId="urn:microsoft.com/office/officeart/2005/8/layout/list1"/>
    <dgm:cxn modelId="{60822226-1030-45E8-8937-AC9EE13AB3A3}" type="presOf" srcId="{F537E2B8-E8B3-4D80-AB39-667B0D058FE8}" destId="{5929F451-B54C-43C3-BC1D-948C5644F865}" srcOrd="1" destOrd="0" presId="urn:microsoft.com/office/officeart/2005/8/layout/list1"/>
    <dgm:cxn modelId="{0811CE28-B8BE-4F6E-9390-9C31EF25773B}" type="presOf" srcId="{CB9B8D38-EDFC-426F-B530-5C0BAF251064}" destId="{A0F677E9-02EA-46D6-8757-E558FF9F7FBC}" srcOrd="0" destOrd="0" presId="urn:microsoft.com/office/officeart/2005/8/layout/list1"/>
    <dgm:cxn modelId="{B5B1EB29-A62A-47C7-A93C-1759F201713F}" type="presOf" srcId="{F1FD5BE5-3001-4B14-9ADC-97604817305F}" destId="{56EF4709-5806-4996-8975-B853091B6D12}" srcOrd="0" destOrd="0" presId="urn:microsoft.com/office/officeart/2005/8/layout/list1"/>
    <dgm:cxn modelId="{BF64193B-4353-4BED-AA5D-BE7457FF195C}" type="presOf" srcId="{F537E2B8-E8B3-4D80-AB39-667B0D058FE8}" destId="{571D5A02-BC5A-4CF7-8978-C0FEC6624B68}" srcOrd="0" destOrd="0" presId="urn:microsoft.com/office/officeart/2005/8/layout/list1"/>
    <dgm:cxn modelId="{23CE314E-20DA-4B24-A567-57FBE3D85C65}" type="presOf" srcId="{CC3EE473-5434-4F7A-90C7-46BAFA0221A2}" destId="{2B0D9264-6FAA-40CB-92E3-7CBB06D94D9C}" srcOrd="0" destOrd="0" presId="urn:microsoft.com/office/officeart/2005/8/layout/list1"/>
    <dgm:cxn modelId="{AF10C450-ADA4-4223-A1F5-0F5616E3554E}" srcId="{24A61385-0C06-4BA2-900D-A9C4629E80A5}" destId="{CB9B8D38-EDFC-426F-B530-5C0BAF251064}" srcOrd="0" destOrd="0" parTransId="{D74C1274-E62E-45B0-B6C4-BAAEA910E4B2}" sibTransId="{D31228B3-C036-403A-BEE5-D8B2CED9862C}"/>
    <dgm:cxn modelId="{64D78954-D3C3-4B5B-8966-0DA2A643FCCE}" type="presOf" srcId="{CB9B8D38-EDFC-426F-B530-5C0BAF251064}" destId="{12FF87CE-4AC4-45D9-8485-724C3C25E571}" srcOrd="1" destOrd="0" presId="urn:microsoft.com/office/officeart/2005/8/layout/list1"/>
    <dgm:cxn modelId="{B10D6659-914B-4EE5-A707-D4AD3AE6DAE6}" type="presOf" srcId="{729BFDE9-36CB-4CEC-8E3F-40D0E3B2DC77}" destId="{C2A70382-E428-40DC-8A3F-D082B6F36A5D}" srcOrd="0" destOrd="0" presId="urn:microsoft.com/office/officeart/2005/8/layout/list1"/>
    <dgm:cxn modelId="{7AB97E96-83D2-493E-A90F-600A58436370}" type="presOf" srcId="{F1FD5BE5-3001-4B14-9ADC-97604817305F}" destId="{5B9EBCBA-BD85-4174-A61B-E228D02F70D3}" srcOrd="1" destOrd="0" presId="urn:microsoft.com/office/officeart/2005/8/layout/list1"/>
    <dgm:cxn modelId="{CEA60A9B-60AB-4371-B8CE-AA46F3E09A03}" type="presOf" srcId="{CC3EE473-5434-4F7A-90C7-46BAFA0221A2}" destId="{1714AC91-191B-4655-8F73-EB76D5766C0F}" srcOrd="1" destOrd="0" presId="urn:microsoft.com/office/officeart/2005/8/layout/list1"/>
    <dgm:cxn modelId="{7FD3FAA0-8705-48B7-8643-2482B0DA1B96}" srcId="{24A61385-0C06-4BA2-900D-A9C4629E80A5}" destId="{31D473CA-B47B-44EB-A957-179720A25BF7}" srcOrd="2" destOrd="0" parTransId="{E5038257-49F2-491A-B072-C8615AC233C4}" sibTransId="{FFA9FCB4-E346-4C7F-9F25-EF156D34597C}"/>
    <dgm:cxn modelId="{9F81DEA3-8FD9-4F84-BC3A-800844DE30CB}" type="presOf" srcId="{729BFDE9-36CB-4CEC-8E3F-40D0E3B2DC77}" destId="{EA98A6DC-31C6-4EFF-9546-80D0277E1CD2}" srcOrd="1" destOrd="0" presId="urn:microsoft.com/office/officeart/2005/8/layout/list1"/>
    <dgm:cxn modelId="{4E6B6CA8-B983-4AB0-A2C7-BEF89539CA46}" type="presOf" srcId="{31D473CA-B47B-44EB-A957-179720A25BF7}" destId="{F1FE6571-A3A0-4D4D-960D-29297C8A7FFF}" srcOrd="0" destOrd="0" presId="urn:microsoft.com/office/officeart/2005/8/layout/list1"/>
    <dgm:cxn modelId="{A76110C9-D83C-411B-8205-427FD7332DF2}" srcId="{24A61385-0C06-4BA2-900D-A9C4629E80A5}" destId="{F1FD5BE5-3001-4B14-9ADC-97604817305F}" srcOrd="4" destOrd="0" parTransId="{D37CAB4E-A796-4EE6-BE59-912391611C05}" sibTransId="{BF6CDF12-AC01-4F05-8C21-61BB70AB18F4}"/>
    <dgm:cxn modelId="{B73830CC-490E-4E59-9ACF-F03750858ECF}" srcId="{24A61385-0C06-4BA2-900D-A9C4629E80A5}" destId="{CC3EE473-5434-4F7A-90C7-46BAFA0221A2}" srcOrd="3" destOrd="0" parTransId="{2FC874A9-BD85-4BC5-971A-FFE07896997E}" sibTransId="{4B440B75-01CA-4A74-B1AE-284BE39DDC2F}"/>
    <dgm:cxn modelId="{49E361D4-0169-45C2-9B6C-0C801B20C43A}" type="presOf" srcId="{31D473CA-B47B-44EB-A957-179720A25BF7}" destId="{84E2FF43-43AC-4CCE-95A3-6CCE2C91101D}" srcOrd="1" destOrd="0" presId="urn:microsoft.com/office/officeart/2005/8/layout/list1"/>
    <dgm:cxn modelId="{DFA790E5-0172-4C30-8719-A56461A6382B}" srcId="{24A61385-0C06-4BA2-900D-A9C4629E80A5}" destId="{F537E2B8-E8B3-4D80-AB39-667B0D058FE8}" srcOrd="1" destOrd="0" parTransId="{00D94B48-EBC8-44D0-80B2-1F67CDBC4755}" sibTransId="{B6F8CAEC-5DC6-4932-B1B1-516F5F4C5234}"/>
    <dgm:cxn modelId="{AAFAFDE5-0900-458C-AFAC-F336BC8D775D}" type="presParOf" srcId="{7E9DC963-5CD1-4E6B-88D7-70E4B85DC8E5}" destId="{07C58DF1-D9EF-4A43-8DD5-B7E6C48E711C}" srcOrd="0" destOrd="0" presId="urn:microsoft.com/office/officeart/2005/8/layout/list1"/>
    <dgm:cxn modelId="{445FFDBD-ECA0-4763-A73B-2F7888C2DCBA}" type="presParOf" srcId="{07C58DF1-D9EF-4A43-8DD5-B7E6C48E711C}" destId="{A0F677E9-02EA-46D6-8757-E558FF9F7FBC}" srcOrd="0" destOrd="0" presId="urn:microsoft.com/office/officeart/2005/8/layout/list1"/>
    <dgm:cxn modelId="{B031DFB7-CA3B-43AE-975F-AD15CCB0E988}" type="presParOf" srcId="{07C58DF1-D9EF-4A43-8DD5-B7E6C48E711C}" destId="{12FF87CE-4AC4-45D9-8485-724C3C25E571}" srcOrd="1" destOrd="0" presId="urn:microsoft.com/office/officeart/2005/8/layout/list1"/>
    <dgm:cxn modelId="{98BD76C8-7741-46A6-B454-82BC4CFE6676}" type="presParOf" srcId="{7E9DC963-5CD1-4E6B-88D7-70E4B85DC8E5}" destId="{F2EA8565-7228-4576-81D3-CB595245A90C}" srcOrd="1" destOrd="0" presId="urn:microsoft.com/office/officeart/2005/8/layout/list1"/>
    <dgm:cxn modelId="{675D6B8D-FA03-4C4C-8962-0AC4C02F9F98}" type="presParOf" srcId="{7E9DC963-5CD1-4E6B-88D7-70E4B85DC8E5}" destId="{87977913-04AF-4C90-8A42-204814816DF8}" srcOrd="2" destOrd="0" presId="urn:microsoft.com/office/officeart/2005/8/layout/list1"/>
    <dgm:cxn modelId="{999E9052-22F5-436C-9C7E-3DB34B8FA2EA}" type="presParOf" srcId="{7E9DC963-5CD1-4E6B-88D7-70E4B85DC8E5}" destId="{C5FA95DB-9C4C-4C33-BFB5-1013BF1D0865}" srcOrd="3" destOrd="0" presId="urn:microsoft.com/office/officeart/2005/8/layout/list1"/>
    <dgm:cxn modelId="{71B399CE-3BC8-4AC2-9A3B-E0B2EC64B3D3}" type="presParOf" srcId="{7E9DC963-5CD1-4E6B-88D7-70E4B85DC8E5}" destId="{FC3AC991-2A21-4F66-A4C5-AAB0EE7A091B}" srcOrd="4" destOrd="0" presId="urn:microsoft.com/office/officeart/2005/8/layout/list1"/>
    <dgm:cxn modelId="{55F2EDE8-4F8E-419A-94EC-DA99B9622A12}" type="presParOf" srcId="{FC3AC991-2A21-4F66-A4C5-AAB0EE7A091B}" destId="{571D5A02-BC5A-4CF7-8978-C0FEC6624B68}" srcOrd="0" destOrd="0" presId="urn:microsoft.com/office/officeart/2005/8/layout/list1"/>
    <dgm:cxn modelId="{F1B79C91-7B08-49F0-A0E6-09E36410EF87}" type="presParOf" srcId="{FC3AC991-2A21-4F66-A4C5-AAB0EE7A091B}" destId="{5929F451-B54C-43C3-BC1D-948C5644F865}" srcOrd="1" destOrd="0" presId="urn:microsoft.com/office/officeart/2005/8/layout/list1"/>
    <dgm:cxn modelId="{F93AAB90-DBDC-44C7-AEE5-CC3539496885}" type="presParOf" srcId="{7E9DC963-5CD1-4E6B-88D7-70E4B85DC8E5}" destId="{0D540370-AA87-4551-923D-B00BDB18A8ED}" srcOrd="5" destOrd="0" presId="urn:microsoft.com/office/officeart/2005/8/layout/list1"/>
    <dgm:cxn modelId="{15DEC2F9-E942-4320-BD87-F40CCDA6BBC7}" type="presParOf" srcId="{7E9DC963-5CD1-4E6B-88D7-70E4B85DC8E5}" destId="{5BFB1132-1942-4CE3-BC5D-4B11C5C46AD7}" srcOrd="6" destOrd="0" presId="urn:microsoft.com/office/officeart/2005/8/layout/list1"/>
    <dgm:cxn modelId="{18914B0E-F753-4255-8998-655CEA0DE5FE}" type="presParOf" srcId="{7E9DC963-5CD1-4E6B-88D7-70E4B85DC8E5}" destId="{633C4D5A-2E1E-43E6-BE81-494CBD702951}" srcOrd="7" destOrd="0" presId="urn:microsoft.com/office/officeart/2005/8/layout/list1"/>
    <dgm:cxn modelId="{8577EAE9-409E-49BD-ADF4-26AFC9686D24}" type="presParOf" srcId="{7E9DC963-5CD1-4E6B-88D7-70E4B85DC8E5}" destId="{EB5C2E82-344D-44CA-BB13-21EBA215AA5B}" srcOrd="8" destOrd="0" presId="urn:microsoft.com/office/officeart/2005/8/layout/list1"/>
    <dgm:cxn modelId="{43BE7501-D6D4-492D-943C-3D0E6CB3ED00}" type="presParOf" srcId="{EB5C2E82-344D-44CA-BB13-21EBA215AA5B}" destId="{F1FE6571-A3A0-4D4D-960D-29297C8A7FFF}" srcOrd="0" destOrd="0" presId="urn:microsoft.com/office/officeart/2005/8/layout/list1"/>
    <dgm:cxn modelId="{C0F6B790-347B-4EDB-A941-134694169610}" type="presParOf" srcId="{EB5C2E82-344D-44CA-BB13-21EBA215AA5B}" destId="{84E2FF43-43AC-4CCE-95A3-6CCE2C91101D}" srcOrd="1" destOrd="0" presId="urn:microsoft.com/office/officeart/2005/8/layout/list1"/>
    <dgm:cxn modelId="{968CB53C-B39D-4231-812F-8E4B364ABD7C}" type="presParOf" srcId="{7E9DC963-5CD1-4E6B-88D7-70E4B85DC8E5}" destId="{5BE19B61-9219-4EF5-A8F4-00289E107B65}" srcOrd="9" destOrd="0" presId="urn:microsoft.com/office/officeart/2005/8/layout/list1"/>
    <dgm:cxn modelId="{8BF7ECFE-3B84-485C-B275-AA6E483F765C}" type="presParOf" srcId="{7E9DC963-5CD1-4E6B-88D7-70E4B85DC8E5}" destId="{C69F5950-B326-4320-AFB2-68228F99EE50}" srcOrd="10" destOrd="0" presId="urn:microsoft.com/office/officeart/2005/8/layout/list1"/>
    <dgm:cxn modelId="{76194B1E-726D-4143-81B6-031EB4F44187}" type="presParOf" srcId="{7E9DC963-5CD1-4E6B-88D7-70E4B85DC8E5}" destId="{27EC254A-20B8-469B-A625-134EE8AD1639}" srcOrd="11" destOrd="0" presId="urn:microsoft.com/office/officeart/2005/8/layout/list1"/>
    <dgm:cxn modelId="{4745F999-6D45-4079-A458-962EB375C417}" type="presParOf" srcId="{7E9DC963-5CD1-4E6B-88D7-70E4B85DC8E5}" destId="{DBB9DBAE-5191-44EC-9A14-E7BA026669AA}" srcOrd="12" destOrd="0" presId="urn:microsoft.com/office/officeart/2005/8/layout/list1"/>
    <dgm:cxn modelId="{FFDE9022-BCF5-43C1-97FB-D1BA0B5D09B5}" type="presParOf" srcId="{DBB9DBAE-5191-44EC-9A14-E7BA026669AA}" destId="{2B0D9264-6FAA-40CB-92E3-7CBB06D94D9C}" srcOrd="0" destOrd="0" presId="urn:microsoft.com/office/officeart/2005/8/layout/list1"/>
    <dgm:cxn modelId="{455B3BA8-3AC6-45A3-A212-13A4E175488C}" type="presParOf" srcId="{DBB9DBAE-5191-44EC-9A14-E7BA026669AA}" destId="{1714AC91-191B-4655-8F73-EB76D5766C0F}" srcOrd="1" destOrd="0" presId="urn:microsoft.com/office/officeart/2005/8/layout/list1"/>
    <dgm:cxn modelId="{D8E2EEC8-2A86-4462-89ED-686AA933D8F1}" type="presParOf" srcId="{7E9DC963-5CD1-4E6B-88D7-70E4B85DC8E5}" destId="{2071E0A8-2263-4339-B846-46B3BB472259}" srcOrd="13" destOrd="0" presId="urn:microsoft.com/office/officeart/2005/8/layout/list1"/>
    <dgm:cxn modelId="{893942FB-AF70-472E-AC04-2556AA136208}" type="presParOf" srcId="{7E9DC963-5CD1-4E6B-88D7-70E4B85DC8E5}" destId="{6B44C4D5-70B9-4FF6-B255-019D4DB5F583}" srcOrd="14" destOrd="0" presId="urn:microsoft.com/office/officeart/2005/8/layout/list1"/>
    <dgm:cxn modelId="{5D3F8B41-57C6-4B7F-8593-0740F5B5F0EA}" type="presParOf" srcId="{7E9DC963-5CD1-4E6B-88D7-70E4B85DC8E5}" destId="{9DEAF1FC-1E83-4329-BCF0-0BF6D333086A}" srcOrd="15" destOrd="0" presId="urn:microsoft.com/office/officeart/2005/8/layout/list1"/>
    <dgm:cxn modelId="{16B5CC3F-FE1A-478A-B987-6349A1F0A4E5}" type="presParOf" srcId="{7E9DC963-5CD1-4E6B-88D7-70E4B85DC8E5}" destId="{98A3E738-F7BF-40A0-AE01-5A3839B414E6}" srcOrd="16" destOrd="0" presId="urn:microsoft.com/office/officeart/2005/8/layout/list1"/>
    <dgm:cxn modelId="{C401C6DA-0081-4797-81DA-A1D85513B13B}" type="presParOf" srcId="{98A3E738-F7BF-40A0-AE01-5A3839B414E6}" destId="{56EF4709-5806-4996-8975-B853091B6D12}" srcOrd="0" destOrd="0" presId="urn:microsoft.com/office/officeart/2005/8/layout/list1"/>
    <dgm:cxn modelId="{1A014F36-1ED7-4BB7-A436-E2E6CB44D0ED}" type="presParOf" srcId="{98A3E738-F7BF-40A0-AE01-5A3839B414E6}" destId="{5B9EBCBA-BD85-4174-A61B-E228D02F70D3}" srcOrd="1" destOrd="0" presId="urn:microsoft.com/office/officeart/2005/8/layout/list1"/>
    <dgm:cxn modelId="{3DBDBC21-C71F-4373-B7BE-9ADE879349EE}" type="presParOf" srcId="{7E9DC963-5CD1-4E6B-88D7-70E4B85DC8E5}" destId="{9E9EE7B6-E011-497F-8C1B-DDAD3896C19B}" srcOrd="17" destOrd="0" presId="urn:microsoft.com/office/officeart/2005/8/layout/list1"/>
    <dgm:cxn modelId="{A139ABA5-73D3-42C5-9D45-080285D12D11}" type="presParOf" srcId="{7E9DC963-5CD1-4E6B-88D7-70E4B85DC8E5}" destId="{A7C702B5-124E-4728-8E55-E858D7E3D9EA}" srcOrd="18" destOrd="0" presId="urn:microsoft.com/office/officeart/2005/8/layout/list1"/>
    <dgm:cxn modelId="{F3904BC6-B718-4DCA-8B2C-C7C924F62655}" type="presParOf" srcId="{7E9DC963-5CD1-4E6B-88D7-70E4B85DC8E5}" destId="{5A010870-FE94-40E6-A880-CB11CECAA803}" srcOrd="19" destOrd="0" presId="urn:microsoft.com/office/officeart/2005/8/layout/list1"/>
    <dgm:cxn modelId="{C830006E-5EA5-430E-A7F1-0AD00569F082}" type="presParOf" srcId="{7E9DC963-5CD1-4E6B-88D7-70E4B85DC8E5}" destId="{02EC67C6-D075-49E9-A1DD-D0CCE3DE78B2}" srcOrd="20" destOrd="0" presId="urn:microsoft.com/office/officeart/2005/8/layout/list1"/>
    <dgm:cxn modelId="{05C84BDC-349D-4E1C-AB22-334016107EFE}" type="presParOf" srcId="{02EC67C6-D075-49E9-A1DD-D0CCE3DE78B2}" destId="{C2A70382-E428-40DC-8A3F-D082B6F36A5D}" srcOrd="0" destOrd="0" presId="urn:microsoft.com/office/officeart/2005/8/layout/list1"/>
    <dgm:cxn modelId="{6DF51687-EE00-4F66-ACAC-1A0904EC2D65}" type="presParOf" srcId="{02EC67C6-D075-49E9-A1DD-D0CCE3DE78B2}" destId="{EA98A6DC-31C6-4EFF-9546-80D0277E1CD2}" srcOrd="1" destOrd="0" presId="urn:microsoft.com/office/officeart/2005/8/layout/list1"/>
    <dgm:cxn modelId="{F3D512C4-CFEA-4D3C-AB78-482E0EDC686C}" type="presParOf" srcId="{7E9DC963-5CD1-4E6B-88D7-70E4B85DC8E5}" destId="{197D120C-A3F7-4094-8324-775A331AAF53}" srcOrd="21" destOrd="0" presId="urn:microsoft.com/office/officeart/2005/8/layout/list1"/>
    <dgm:cxn modelId="{8986FCEE-0FB5-4D82-9E06-61471BF26AE6}" type="presParOf" srcId="{7E9DC963-5CD1-4E6B-88D7-70E4B85DC8E5}" destId="{31BB2232-6307-4876-BE46-53599F49AE04}"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C9FA55C-1C5F-44FF-BFAB-59B72E5E161E}" type="doc">
      <dgm:prSet loTypeId="urn:microsoft.com/office/officeart/2005/8/layout/default" loCatId="list" qsTypeId="urn:microsoft.com/office/officeart/2005/8/quickstyle/simple1" qsCatId="simple" csTypeId="urn:microsoft.com/office/officeart/2005/8/colors/accent0_2" csCatId="mainScheme" phldr="1"/>
      <dgm:spPr/>
      <dgm:t>
        <a:bodyPr/>
        <a:lstStyle/>
        <a:p>
          <a:endParaRPr lang="ru-UA"/>
        </a:p>
      </dgm:t>
    </dgm:pt>
    <dgm:pt modelId="{A5DDCA0E-C715-46BB-B4D0-E9BD514EE789}">
      <dgm:prSet phldrT="[Текст]" custT="1"/>
      <dgm:spPr/>
      <dgm:t>
        <a:bodyPr/>
        <a:lstStyle/>
        <a:p>
          <a:r>
            <a:rPr lang="uk-UA" sz="1800" dirty="0">
              <a:latin typeface="Times New Roman" panose="02020603050405020304" pitchFamily="18" charset="0"/>
              <a:cs typeface="Times New Roman" panose="02020603050405020304" pitchFamily="18" charset="0"/>
            </a:rPr>
            <a:t>підвищення якості ухвалення управлінських рішень та їх реалізації; </a:t>
          </a:r>
          <a:endParaRPr lang="ru-UA" sz="1800" dirty="0">
            <a:latin typeface="Times New Roman" panose="02020603050405020304" pitchFamily="18" charset="0"/>
            <a:cs typeface="Times New Roman" panose="02020603050405020304" pitchFamily="18" charset="0"/>
          </a:endParaRPr>
        </a:p>
      </dgm:t>
    </dgm:pt>
    <dgm:pt modelId="{7829EA3A-34A5-4720-B0D2-EBD96844A068}" type="parTrans" cxnId="{F74ED8B1-5CC5-475A-82AF-5B61F01BEE54}">
      <dgm:prSet/>
      <dgm:spPr/>
      <dgm:t>
        <a:bodyPr/>
        <a:lstStyle/>
        <a:p>
          <a:endParaRPr lang="ru-UA" sz="1800" dirty="0">
            <a:latin typeface="Times New Roman" panose="02020603050405020304" pitchFamily="18" charset="0"/>
            <a:cs typeface="Times New Roman" panose="02020603050405020304" pitchFamily="18" charset="0"/>
          </a:endParaRPr>
        </a:p>
      </dgm:t>
    </dgm:pt>
    <dgm:pt modelId="{78138FA5-845A-4E2A-85F3-6BDBD9BDB578}" type="sibTrans" cxnId="{F74ED8B1-5CC5-475A-82AF-5B61F01BEE54}">
      <dgm:prSet/>
      <dgm:spPr/>
      <dgm:t>
        <a:bodyPr/>
        <a:lstStyle/>
        <a:p>
          <a:endParaRPr lang="ru-UA" sz="1800" dirty="0">
            <a:latin typeface="Times New Roman" panose="02020603050405020304" pitchFamily="18" charset="0"/>
            <a:cs typeface="Times New Roman" panose="02020603050405020304" pitchFamily="18" charset="0"/>
          </a:endParaRPr>
        </a:p>
      </dgm:t>
    </dgm:pt>
    <dgm:pt modelId="{8E0D2560-22E1-4A02-A55D-0F5D7B50C245}">
      <dgm:prSet phldrT="[Текст]" custT="1"/>
      <dgm:spPr/>
      <dgm:t>
        <a:bodyPr/>
        <a:lstStyle/>
        <a:p>
          <a:r>
            <a:rPr lang="uk-UA" sz="1800" dirty="0">
              <a:latin typeface="Times New Roman" panose="02020603050405020304" pitchFamily="18" charset="0"/>
              <a:cs typeface="Times New Roman" panose="02020603050405020304" pitchFamily="18" charset="0"/>
            </a:rPr>
            <a:t>підвищення кваліфікації управлінського та виробничого персоналу </a:t>
          </a:r>
          <a:endParaRPr lang="ru-UA" sz="1800" dirty="0">
            <a:latin typeface="Times New Roman" panose="02020603050405020304" pitchFamily="18" charset="0"/>
            <a:cs typeface="Times New Roman" panose="02020603050405020304" pitchFamily="18" charset="0"/>
          </a:endParaRPr>
        </a:p>
      </dgm:t>
    </dgm:pt>
    <dgm:pt modelId="{67B5CADD-441B-4ED2-9229-6DE87E902196}" type="parTrans" cxnId="{EB9133B9-2FC2-4399-8183-2585ABE3A52E}">
      <dgm:prSet/>
      <dgm:spPr/>
      <dgm:t>
        <a:bodyPr/>
        <a:lstStyle/>
        <a:p>
          <a:endParaRPr lang="ru-UA" sz="1800" dirty="0">
            <a:latin typeface="Times New Roman" panose="02020603050405020304" pitchFamily="18" charset="0"/>
            <a:cs typeface="Times New Roman" panose="02020603050405020304" pitchFamily="18" charset="0"/>
          </a:endParaRPr>
        </a:p>
      </dgm:t>
    </dgm:pt>
    <dgm:pt modelId="{ECC7D59F-B0A6-4172-93D4-722210626204}" type="sibTrans" cxnId="{EB9133B9-2FC2-4399-8183-2585ABE3A52E}">
      <dgm:prSet/>
      <dgm:spPr/>
      <dgm:t>
        <a:bodyPr/>
        <a:lstStyle/>
        <a:p>
          <a:endParaRPr lang="ru-UA" sz="1800" dirty="0">
            <a:latin typeface="Times New Roman" panose="02020603050405020304" pitchFamily="18" charset="0"/>
            <a:cs typeface="Times New Roman" panose="02020603050405020304" pitchFamily="18" charset="0"/>
          </a:endParaRPr>
        </a:p>
      </dgm:t>
    </dgm:pt>
    <dgm:pt modelId="{4A8C8F85-9893-4681-9CDA-03CC628D6EB7}">
      <dgm:prSet phldrT="[Текст]" custT="1"/>
      <dgm:spPr/>
      <dgm:t>
        <a:bodyPr/>
        <a:lstStyle/>
        <a:p>
          <a:r>
            <a:rPr lang="uk-UA" sz="1800" dirty="0">
              <a:latin typeface="Times New Roman" panose="02020603050405020304" pitchFamily="18" charset="0"/>
              <a:cs typeface="Times New Roman" panose="02020603050405020304" pitchFamily="18" charset="0"/>
            </a:rPr>
            <a:t>поліпшення умов та безпеки  організації праці</a:t>
          </a:r>
          <a:endParaRPr lang="ru-UA" sz="1800" dirty="0">
            <a:latin typeface="Times New Roman" panose="02020603050405020304" pitchFamily="18" charset="0"/>
            <a:cs typeface="Times New Roman" panose="02020603050405020304" pitchFamily="18" charset="0"/>
          </a:endParaRPr>
        </a:p>
      </dgm:t>
    </dgm:pt>
    <dgm:pt modelId="{EC8D0DEA-DA0F-4DD4-8A06-534D80F79D0F}" type="parTrans" cxnId="{EF3E674C-8E54-415E-9AFB-2D8635F6F0B1}">
      <dgm:prSet/>
      <dgm:spPr/>
      <dgm:t>
        <a:bodyPr/>
        <a:lstStyle/>
        <a:p>
          <a:endParaRPr lang="ru-UA" sz="1800" dirty="0">
            <a:latin typeface="Times New Roman" panose="02020603050405020304" pitchFamily="18" charset="0"/>
            <a:cs typeface="Times New Roman" panose="02020603050405020304" pitchFamily="18" charset="0"/>
          </a:endParaRPr>
        </a:p>
      </dgm:t>
    </dgm:pt>
    <dgm:pt modelId="{2F7BCDCA-52DD-414F-82B0-EACA9861AF17}" type="sibTrans" cxnId="{EF3E674C-8E54-415E-9AFB-2D8635F6F0B1}">
      <dgm:prSet/>
      <dgm:spPr/>
      <dgm:t>
        <a:bodyPr/>
        <a:lstStyle/>
        <a:p>
          <a:endParaRPr lang="ru-UA" sz="1800" dirty="0">
            <a:latin typeface="Times New Roman" panose="02020603050405020304" pitchFamily="18" charset="0"/>
            <a:cs typeface="Times New Roman" panose="02020603050405020304" pitchFamily="18" charset="0"/>
          </a:endParaRPr>
        </a:p>
      </dgm:t>
    </dgm:pt>
    <dgm:pt modelId="{CE02BD69-11BE-4F29-9920-6C6EFDEB863F}">
      <dgm:prSet phldrT="[Текст]" custT="1"/>
      <dgm:spPr/>
      <dgm:t>
        <a:bodyPr/>
        <a:lstStyle/>
        <a:p>
          <a:r>
            <a:rPr lang="uk-UA" sz="1800" dirty="0">
              <a:latin typeface="Times New Roman" panose="02020603050405020304" pitchFamily="18" charset="0"/>
              <a:cs typeface="Times New Roman" panose="02020603050405020304" pitchFamily="18" charset="0"/>
            </a:rPr>
            <a:t>приріст доходу працівників </a:t>
          </a:r>
          <a:endParaRPr lang="ru-UA" sz="1800" dirty="0">
            <a:latin typeface="Times New Roman" panose="02020603050405020304" pitchFamily="18" charset="0"/>
            <a:cs typeface="Times New Roman" panose="02020603050405020304" pitchFamily="18" charset="0"/>
          </a:endParaRPr>
        </a:p>
      </dgm:t>
    </dgm:pt>
    <dgm:pt modelId="{08B48084-4421-4CB8-88BC-88C6C8281051}" type="parTrans" cxnId="{8531D9A2-A556-44A6-914B-2E17C7A759A0}">
      <dgm:prSet/>
      <dgm:spPr/>
      <dgm:t>
        <a:bodyPr/>
        <a:lstStyle/>
        <a:p>
          <a:endParaRPr lang="ru-UA" sz="1800" dirty="0">
            <a:latin typeface="Times New Roman" panose="02020603050405020304" pitchFamily="18" charset="0"/>
            <a:cs typeface="Times New Roman" panose="02020603050405020304" pitchFamily="18" charset="0"/>
          </a:endParaRPr>
        </a:p>
      </dgm:t>
    </dgm:pt>
    <dgm:pt modelId="{147E281E-AC09-40A0-87CA-8BBCB1747C88}" type="sibTrans" cxnId="{8531D9A2-A556-44A6-914B-2E17C7A759A0}">
      <dgm:prSet/>
      <dgm:spPr/>
      <dgm:t>
        <a:bodyPr/>
        <a:lstStyle/>
        <a:p>
          <a:endParaRPr lang="ru-UA" sz="1800" dirty="0">
            <a:latin typeface="Times New Roman" panose="02020603050405020304" pitchFamily="18" charset="0"/>
            <a:cs typeface="Times New Roman" panose="02020603050405020304" pitchFamily="18" charset="0"/>
          </a:endParaRPr>
        </a:p>
      </dgm:t>
    </dgm:pt>
    <dgm:pt modelId="{59A6EC62-25EA-43B5-85A5-F857B573431D}">
      <dgm:prSet custT="1"/>
      <dgm:spPr/>
      <dgm:t>
        <a:bodyPr/>
        <a:lstStyle/>
        <a:p>
          <a:r>
            <a:rPr lang="uk-UA" sz="1800" dirty="0">
              <a:latin typeface="Times New Roman" panose="02020603050405020304" pitchFamily="18" charset="0"/>
              <a:cs typeface="Times New Roman" panose="02020603050405020304" pitchFamily="18" charset="0"/>
            </a:rPr>
            <a:t>підвищення ступеня задоволення фізіологічних, соціальних та духовних потреб</a:t>
          </a:r>
          <a:endParaRPr lang="ru-UA" sz="1800" dirty="0">
            <a:latin typeface="Times New Roman" panose="02020603050405020304" pitchFamily="18" charset="0"/>
            <a:cs typeface="Times New Roman" panose="02020603050405020304" pitchFamily="18" charset="0"/>
          </a:endParaRPr>
        </a:p>
      </dgm:t>
    </dgm:pt>
    <dgm:pt modelId="{D5A51431-8613-4BA3-BB9C-48F17C25A236}" type="parTrans" cxnId="{F3EBDE77-28D7-4744-9BB1-17035AAE1254}">
      <dgm:prSet/>
      <dgm:spPr/>
      <dgm:t>
        <a:bodyPr/>
        <a:lstStyle/>
        <a:p>
          <a:endParaRPr lang="ru-UA" sz="1800" dirty="0">
            <a:latin typeface="Times New Roman" panose="02020603050405020304" pitchFamily="18" charset="0"/>
            <a:cs typeface="Times New Roman" panose="02020603050405020304" pitchFamily="18" charset="0"/>
          </a:endParaRPr>
        </a:p>
      </dgm:t>
    </dgm:pt>
    <dgm:pt modelId="{9A896D65-8A01-4369-9A3B-0F317C275AFB}" type="sibTrans" cxnId="{F3EBDE77-28D7-4744-9BB1-17035AAE1254}">
      <dgm:prSet/>
      <dgm:spPr/>
      <dgm:t>
        <a:bodyPr/>
        <a:lstStyle/>
        <a:p>
          <a:endParaRPr lang="ru-UA" sz="1800" dirty="0">
            <a:latin typeface="Times New Roman" panose="02020603050405020304" pitchFamily="18" charset="0"/>
            <a:cs typeface="Times New Roman" panose="02020603050405020304" pitchFamily="18" charset="0"/>
          </a:endParaRPr>
        </a:p>
      </dgm:t>
    </dgm:pt>
    <dgm:pt modelId="{512800CD-3CE8-485C-94AA-F820E077F0DF}">
      <dgm:prSet custT="1"/>
      <dgm:spPr/>
      <dgm:t>
        <a:bodyPr/>
        <a:lstStyle/>
        <a:p>
          <a:r>
            <a:rPr lang="uk-UA" sz="1800" dirty="0">
              <a:latin typeface="Times New Roman" panose="02020603050405020304" pitchFamily="18" charset="0"/>
              <a:cs typeface="Times New Roman" panose="02020603050405020304" pitchFamily="18" charset="0"/>
            </a:rPr>
            <a:t>підвищення оперативності управлінського апарату</a:t>
          </a:r>
          <a:endParaRPr lang="ru-UA" sz="1800" dirty="0">
            <a:latin typeface="Times New Roman" panose="02020603050405020304" pitchFamily="18" charset="0"/>
            <a:cs typeface="Times New Roman" panose="02020603050405020304" pitchFamily="18" charset="0"/>
          </a:endParaRPr>
        </a:p>
      </dgm:t>
    </dgm:pt>
    <dgm:pt modelId="{D0082CC5-5B93-4D0A-A883-CDDD2B82D9C1}" type="parTrans" cxnId="{E5BB3640-069A-4776-8759-2F21713565DB}">
      <dgm:prSet/>
      <dgm:spPr/>
      <dgm:t>
        <a:bodyPr/>
        <a:lstStyle/>
        <a:p>
          <a:endParaRPr lang="ru-UA" sz="1800" dirty="0">
            <a:latin typeface="Times New Roman" panose="02020603050405020304" pitchFamily="18" charset="0"/>
            <a:cs typeface="Times New Roman" panose="02020603050405020304" pitchFamily="18" charset="0"/>
          </a:endParaRPr>
        </a:p>
      </dgm:t>
    </dgm:pt>
    <dgm:pt modelId="{E743D42B-F14D-4329-BC62-0DE10D4158CD}" type="sibTrans" cxnId="{E5BB3640-069A-4776-8759-2F21713565DB}">
      <dgm:prSet/>
      <dgm:spPr/>
      <dgm:t>
        <a:bodyPr/>
        <a:lstStyle/>
        <a:p>
          <a:endParaRPr lang="ru-UA" sz="1800" dirty="0">
            <a:latin typeface="Times New Roman" panose="02020603050405020304" pitchFamily="18" charset="0"/>
            <a:cs typeface="Times New Roman" panose="02020603050405020304" pitchFamily="18" charset="0"/>
          </a:endParaRPr>
        </a:p>
      </dgm:t>
    </dgm:pt>
    <dgm:pt modelId="{5CCF5E8E-BF3B-4437-A7E9-EEFF72D5C6E3}">
      <dgm:prSet custT="1"/>
      <dgm:spPr/>
      <dgm:t>
        <a:bodyPr/>
        <a:lstStyle/>
        <a:p>
          <a:r>
            <a:rPr lang="uk-UA" sz="1800" dirty="0">
              <a:latin typeface="Times New Roman" panose="02020603050405020304" pitchFamily="18" charset="0"/>
              <a:cs typeface="Times New Roman" panose="02020603050405020304" pitchFamily="18" charset="0"/>
            </a:rPr>
            <a:t>підвищення безпеки продукції та послуг</a:t>
          </a:r>
          <a:endParaRPr lang="ru-UA" sz="1800" dirty="0">
            <a:latin typeface="Times New Roman" panose="02020603050405020304" pitchFamily="18" charset="0"/>
            <a:cs typeface="Times New Roman" panose="02020603050405020304" pitchFamily="18" charset="0"/>
          </a:endParaRPr>
        </a:p>
      </dgm:t>
    </dgm:pt>
    <dgm:pt modelId="{A9490480-80BF-4878-B9EA-9B1F019768CF}" type="parTrans" cxnId="{AB6E0C73-0EBD-43F4-A68A-4A71F23D376D}">
      <dgm:prSet/>
      <dgm:spPr/>
      <dgm:t>
        <a:bodyPr/>
        <a:lstStyle/>
        <a:p>
          <a:endParaRPr lang="ru-UA" sz="1800" dirty="0">
            <a:latin typeface="Times New Roman" panose="02020603050405020304" pitchFamily="18" charset="0"/>
            <a:cs typeface="Times New Roman" panose="02020603050405020304" pitchFamily="18" charset="0"/>
          </a:endParaRPr>
        </a:p>
      </dgm:t>
    </dgm:pt>
    <dgm:pt modelId="{D081C19E-1E57-46A2-A77C-7243B3AAFE1D}" type="sibTrans" cxnId="{AB6E0C73-0EBD-43F4-A68A-4A71F23D376D}">
      <dgm:prSet/>
      <dgm:spPr/>
      <dgm:t>
        <a:bodyPr/>
        <a:lstStyle/>
        <a:p>
          <a:endParaRPr lang="ru-UA" sz="1800" dirty="0">
            <a:latin typeface="Times New Roman" panose="02020603050405020304" pitchFamily="18" charset="0"/>
            <a:cs typeface="Times New Roman" panose="02020603050405020304" pitchFamily="18" charset="0"/>
          </a:endParaRPr>
        </a:p>
      </dgm:t>
    </dgm:pt>
    <dgm:pt modelId="{1AF50915-A188-4C78-8D6B-597EF281BD45}" type="pres">
      <dgm:prSet presAssocID="{0C9FA55C-1C5F-44FF-BFAB-59B72E5E161E}" presName="diagram" presStyleCnt="0">
        <dgm:presLayoutVars>
          <dgm:dir/>
          <dgm:resizeHandles val="exact"/>
        </dgm:presLayoutVars>
      </dgm:prSet>
      <dgm:spPr/>
    </dgm:pt>
    <dgm:pt modelId="{9E4F6F1D-DBBB-439D-9EDF-0CF70D220CA2}" type="pres">
      <dgm:prSet presAssocID="{A5DDCA0E-C715-46BB-B4D0-E9BD514EE789}" presName="node" presStyleLbl="node1" presStyleIdx="0" presStyleCnt="7">
        <dgm:presLayoutVars>
          <dgm:bulletEnabled val="1"/>
        </dgm:presLayoutVars>
      </dgm:prSet>
      <dgm:spPr/>
    </dgm:pt>
    <dgm:pt modelId="{3158FC7E-48AC-495A-8C74-BB66A53DC8E6}" type="pres">
      <dgm:prSet presAssocID="{78138FA5-845A-4E2A-85F3-6BDBD9BDB578}" presName="sibTrans" presStyleCnt="0"/>
      <dgm:spPr/>
    </dgm:pt>
    <dgm:pt modelId="{7BCC4884-61E5-4700-93F4-2BC8827358CC}" type="pres">
      <dgm:prSet presAssocID="{8E0D2560-22E1-4A02-A55D-0F5D7B50C245}" presName="node" presStyleLbl="node1" presStyleIdx="1" presStyleCnt="7" custLinFactNeighborX="-262">
        <dgm:presLayoutVars>
          <dgm:bulletEnabled val="1"/>
        </dgm:presLayoutVars>
      </dgm:prSet>
      <dgm:spPr/>
    </dgm:pt>
    <dgm:pt modelId="{551CEA60-B542-42EE-A111-C890AE7792EB}" type="pres">
      <dgm:prSet presAssocID="{ECC7D59F-B0A6-4172-93D4-722210626204}" presName="sibTrans" presStyleCnt="0"/>
      <dgm:spPr/>
    </dgm:pt>
    <dgm:pt modelId="{D0AF92FE-1A37-4327-B2AB-9A117A23B3F9}" type="pres">
      <dgm:prSet presAssocID="{4A8C8F85-9893-4681-9CDA-03CC628D6EB7}" presName="node" presStyleLbl="node1" presStyleIdx="2" presStyleCnt="7">
        <dgm:presLayoutVars>
          <dgm:bulletEnabled val="1"/>
        </dgm:presLayoutVars>
      </dgm:prSet>
      <dgm:spPr/>
    </dgm:pt>
    <dgm:pt modelId="{EAE532B5-46A1-49C9-8479-E604F6803665}" type="pres">
      <dgm:prSet presAssocID="{2F7BCDCA-52DD-414F-82B0-EACA9861AF17}" presName="sibTrans" presStyleCnt="0"/>
      <dgm:spPr/>
    </dgm:pt>
    <dgm:pt modelId="{2D1DDF0F-B27A-40B9-93C4-B9052922A561}" type="pres">
      <dgm:prSet presAssocID="{CE02BD69-11BE-4F29-9920-6C6EFDEB863F}" presName="node" presStyleLbl="node1" presStyleIdx="3" presStyleCnt="7">
        <dgm:presLayoutVars>
          <dgm:bulletEnabled val="1"/>
        </dgm:presLayoutVars>
      </dgm:prSet>
      <dgm:spPr/>
    </dgm:pt>
    <dgm:pt modelId="{58AE91A9-E3BA-4AAC-ACCA-224EF5E77A32}" type="pres">
      <dgm:prSet presAssocID="{147E281E-AC09-40A0-87CA-8BBCB1747C88}" presName="sibTrans" presStyleCnt="0"/>
      <dgm:spPr/>
    </dgm:pt>
    <dgm:pt modelId="{E60230B5-3B55-4B5D-A420-06E6C0F0E92C}" type="pres">
      <dgm:prSet presAssocID="{59A6EC62-25EA-43B5-85A5-F857B573431D}" presName="node" presStyleLbl="node1" presStyleIdx="4" presStyleCnt="7" custLinFactNeighborX="850">
        <dgm:presLayoutVars>
          <dgm:bulletEnabled val="1"/>
        </dgm:presLayoutVars>
      </dgm:prSet>
      <dgm:spPr/>
    </dgm:pt>
    <dgm:pt modelId="{E31A31DE-77A8-495A-ABC2-7E6210F92A74}" type="pres">
      <dgm:prSet presAssocID="{9A896D65-8A01-4369-9A3B-0F317C275AFB}" presName="sibTrans" presStyleCnt="0"/>
      <dgm:spPr/>
    </dgm:pt>
    <dgm:pt modelId="{E2976976-A610-43FA-93A8-61DCE4EE0F18}" type="pres">
      <dgm:prSet presAssocID="{512800CD-3CE8-485C-94AA-F820E077F0DF}" presName="node" presStyleLbl="node1" presStyleIdx="5" presStyleCnt="7">
        <dgm:presLayoutVars>
          <dgm:bulletEnabled val="1"/>
        </dgm:presLayoutVars>
      </dgm:prSet>
      <dgm:spPr/>
    </dgm:pt>
    <dgm:pt modelId="{DFA9C375-DAF1-43B2-A585-A39AB120FACD}" type="pres">
      <dgm:prSet presAssocID="{E743D42B-F14D-4329-BC62-0DE10D4158CD}" presName="sibTrans" presStyleCnt="0"/>
      <dgm:spPr/>
    </dgm:pt>
    <dgm:pt modelId="{34CFD5F0-DE63-4E3C-BC44-ED53A9F30EEB}" type="pres">
      <dgm:prSet presAssocID="{5CCF5E8E-BF3B-4437-A7E9-EEFF72D5C6E3}" presName="node" presStyleLbl="node1" presStyleIdx="6" presStyleCnt="7">
        <dgm:presLayoutVars>
          <dgm:bulletEnabled val="1"/>
        </dgm:presLayoutVars>
      </dgm:prSet>
      <dgm:spPr/>
    </dgm:pt>
  </dgm:ptLst>
  <dgm:cxnLst>
    <dgm:cxn modelId="{2A813A01-75E3-4423-860E-C26EC4EBBD36}" type="presOf" srcId="{A5DDCA0E-C715-46BB-B4D0-E9BD514EE789}" destId="{9E4F6F1D-DBBB-439D-9EDF-0CF70D220CA2}" srcOrd="0" destOrd="0" presId="urn:microsoft.com/office/officeart/2005/8/layout/default"/>
    <dgm:cxn modelId="{E5BB3640-069A-4776-8759-2F21713565DB}" srcId="{0C9FA55C-1C5F-44FF-BFAB-59B72E5E161E}" destId="{512800CD-3CE8-485C-94AA-F820E077F0DF}" srcOrd="5" destOrd="0" parTransId="{D0082CC5-5B93-4D0A-A883-CDDD2B82D9C1}" sibTransId="{E743D42B-F14D-4329-BC62-0DE10D4158CD}"/>
    <dgm:cxn modelId="{484ABB44-93BC-4337-9E45-D842AC8E2DCB}" type="presOf" srcId="{59A6EC62-25EA-43B5-85A5-F857B573431D}" destId="{E60230B5-3B55-4B5D-A420-06E6C0F0E92C}" srcOrd="0" destOrd="0" presId="urn:microsoft.com/office/officeart/2005/8/layout/default"/>
    <dgm:cxn modelId="{34103C67-46F3-429D-BE51-814A7A0994F7}" type="presOf" srcId="{4A8C8F85-9893-4681-9CDA-03CC628D6EB7}" destId="{D0AF92FE-1A37-4327-B2AB-9A117A23B3F9}" srcOrd="0" destOrd="0" presId="urn:microsoft.com/office/officeart/2005/8/layout/default"/>
    <dgm:cxn modelId="{EF3E674C-8E54-415E-9AFB-2D8635F6F0B1}" srcId="{0C9FA55C-1C5F-44FF-BFAB-59B72E5E161E}" destId="{4A8C8F85-9893-4681-9CDA-03CC628D6EB7}" srcOrd="2" destOrd="0" parTransId="{EC8D0DEA-DA0F-4DD4-8A06-534D80F79D0F}" sibTransId="{2F7BCDCA-52DD-414F-82B0-EACA9861AF17}"/>
    <dgm:cxn modelId="{AB6E0C73-0EBD-43F4-A68A-4A71F23D376D}" srcId="{0C9FA55C-1C5F-44FF-BFAB-59B72E5E161E}" destId="{5CCF5E8E-BF3B-4437-A7E9-EEFF72D5C6E3}" srcOrd="6" destOrd="0" parTransId="{A9490480-80BF-4878-B9EA-9B1F019768CF}" sibTransId="{D081C19E-1E57-46A2-A77C-7243B3AAFE1D}"/>
    <dgm:cxn modelId="{F3EBDE77-28D7-4744-9BB1-17035AAE1254}" srcId="{0C9FA55C-1C5F-44FF-BFAB-59B72E5E161E}" destId="{59A6EC62-25EA-43B5-85A5-F857B573431D}" srcOrd="4" destOrd="0" parTransId="{D5A51431-8613-4BA3-BB9C-48F17C25A236}" sibTransId="{9A896D65-8A01-4369-9A3B-0F317C275AFB}"/>
    <dgm:cxn modelId="{69995686-BC48-46FE-9AFC-606DC72634EB}" type="presOf" srcId="{512800CD-3CE8-485C-94AA-F820E077F0DF}" destId="{E2976976-A610-43FA-93A8-61DCE4EE0F18}" srcOrd="0" destOrd="0" presId="urn:microsoft.com/office/officeart/2005/8/layout/default"/>
    <dgm:cxn modelId="{46F53B97-0036-448A-9802-77F6735ABB4C}" type="presOf" srcId="{CE02BD69-11BE-4F29-9920-6C6EFDEB863F}" destId="{2D1DDF0F-B27A-40B9-93C4-B9052922A561}" srcOrd="0" destOrd="0" presId="urn:microsoft.com/office/officeart/2005/8/layout/default"/>
    <dgm:cxn modelId="{8531D9A2-A556-44A6-914B-2E17C7A759A0}" srcId="{0C9FA55C-1C5F-44FF-BFAB-59B72E5E161E}" destId="{CE02BD69-11BE-4F29-9920-6C6EFDEB863F}" srcOrd="3" destOrd="0" parTransId="{08B48084-4421-4CB8-88BC-88C6C8281051}" sibTransId="{147E281E-AC09-40A0-87CA-8BBCB1747C88}"/>
    <dgm:cxn modelId="{B4F267A4-AC34-4ECB-86A8-32671A093105}" type="presOf" srcId="{8E0D2560-22E1-4A02-A55D-0F5D7B50C245}" destId="{7BCC4884-61E5-4700-93F4-2BC8827358CC}" srcOrd="0" destOrd="0" presId="urn:microsoft.com/office/officeart/2005/8/layout/default"/>
    <dgm:cxn modelId="{F74ED8B1-5CC5-475A-82AF-5B61F01BEE54}" srcId="{0C9FA55C-1C5F-44FF-BFAB-59B72E5E161E}" destId="{A5DDCA0E-C715-46BB-B4D0-E9BD514EE789}" srcOrd="0" destOrd="0" parTransId="{7829EA3A-34A5-4720-B0D2-EBD96844A068}" sibTransId="{78138FA5-845A-4E2A-85F3-6BDBD9BDB578}"/>
    <dgm:cxn modelId="{725BB4B2-4050-4225-9626-4494C6F5EB79}" type="presOf" srcId="{5CCF5E8E-BF3B-4437-A7E9-EEFF72D5C6E3}" destId="{34CFD5F0-DE63-4E3C-BC44-ED53A9F30EEB}" srcOrd="0" destOrd="0" presId="urn:microsoft.com/office/officeart/2005/8/layout/default"/>
    <dgm:cxn modelId="{EB9133B9-2FC2-4399-8183-2585ABE3A52E}" srcId="{0C9FA55C-1C5F-44FF-BFAB-59B72E5E161E}" destId="{8E0D2560-22E1-4A02-A55D-0F5D7B50C245}" srcOrd="1" destOrd="0" parTransId="{67B5CADD-441B-4ED2-9229-6DE87E902196}" sibTransId="{ECC7D59F-B0A6-4172-93D4-722210626204}"/>
    <dgm:cxn modelId="{3A68BFE4-5A59-4301-8561-CE67D4348912}" type="presOf" srcId="{0C9FA55C-1C5F-44FF-BFAB-59B72E5E161E}" destId="{1AF50915-A188-4C78-8D6B-597EF281BD45}" srcOrd="0" destOrd="0" presId="urn:microsoft.com/office/officeart/2005/8/layout/default"/>
    <dgm:cxn modelId="{D05558E6-3BC4-402F-9D7C-5FBD0F4A3841}" type="presParOf" srcId="{1AF50915-A188-4C78-8D6B-597EF281BD45}" destId="{9E4F6F1D-DBBB-439D-9EDF-0CF70D220CA2}" srcOrd="0" destOrd="0" presId="urn:microsoft.com/office/officeart/2005/8/layout/default"/>
    <dgm:cxn modelId="{B2D383F8-E12D-487F-A94D-D9F6ED06A78B}" type="presParOf" srcId="{1AF50915-A188-4C78-8D6B-597EF281BD45}" destId="{3158FC7E-48AC-495A-8C74-BB66A53DC8E6}" srcOrd="1" destOrd="0" presId="urn:microsoft.com/office/officeart/2005/8/layout/default"/>
    <dgm:cxn modelId="{F21CDC6D-738D-4116-A263-1A528143243B}" type="presParOf" srcId="{1AF50915-A188-4C78-8D6B-597EF281BD45}" destId="{7BCC4884-61E5-4700-93F4-2BC8827358CC}" srcOrd="2" destOrd="0" presId="urn:microsoft.com/office/officeart/2005/8/layout/default"/>
    <dgm:cxn modelId="{F4F304E3-42DC-4190-B5C8-DADD8BB13023}" type="presParOf" srcId="{1AF50915-A188-4C78-8D6B-597EF281BD45}" destId="{551CEA60-B542-42EE-A111-C890AE7792EB}" srcOrd="3" destOrd="0" presId="urn:microsoft.com/office/officeart/2005/8/layout/default"/>
    <dgm:cxn modelId="{CCDDBF98-56C0-44A0-B1E1-E1080529EC7B}" type="presParOf" srcId="{1AF50915-A188-4C78-8D6B-597EF281BD45}" destId="{D0AF92FE-1A37-4327-B2AB-9A117A23B3F9}" srcOrd="4" destOrd="0" presId="urn:microsoft.com/office/officeart/2005/8/layout/default"/>
    <dgm:cxn modelId="{AAEBC3DA-260C-4BC9-8D1B-1D155F2DFD86}" type="presParOf" srcId="{1AF50915-A188-4C78-8D6B-597EF281BD45}" destId="{EAE532B5-46A1-49C9-8479-E604F6803665}" srcOrd="5" destOrd="0" presId="urn:microsoft.com/office/officeart/2005/8/layout/default"/>
    <dgm:cxn modelId="{4DA8B85C-3DDF-4C84-9248-9275E5F1FF76}" type="presParOf" srcId="{1AF50915-A188-4C78-8D6B-597EF281BD45}" destId="{2D1DDF0F-B27A-40B9-93C4-B9052922A561}" srcOrd="6" destOrd="0" presId="urn:microsoft.com/office/officeart/2005/8/layout/default"/>
    <dgm:cxn modelId="{416CC2DE-C700-4DBE-9A0B-2864ABC70D0B}" type="presParOf" srcId="{1AF50915-A188-4C78-8D6B-597EF281BD45}" destId="{58AE91A9-E3BA-4AAC-ACCA-224EF5E77A32}" srcOrd="7" destOrd="0" presId="urn:microsoft.com/office/officeart/2005/8/layout/default"/>
    <dgm:cxn modelId="{55952570-92B2-4B9E-909C-CCFB1DA9EC08}" type="presParOf" srcId="{1AF50915-A188-4C78-8D6B-597EF281BD45}" destId="{E60230B5-3B55-4B5D-A420-06E6C0F0E92C}" srcOrd="8" destOrd="0" presId="urn:microsoft.com/office/officeart/2005/8/layout/default"/>
    <dgm:cxn modelId="{0E083E3A-BCF8-4BFD-A0AD-C24643F77C4D}" type="presParOf" srcId="{1AF50915-A188-4C78-8D6B-597EF281BD45}" destId="{E31A31DE-77A8-495A-ABC2-7E6210F92A74}" srcOrd="9" destOrd="0" presId="urn:microsoft.com/office/officeart/2005/8/layout/default"/>
    <dgm:cxn modelId="{0518CF03-DFED-464A-80A3-0FEF172D2442}" type="presParOf" srcId="{1AF50915-A188-4C78-8D6B-597EF281BD45}" destId="{E2976976-A610-43FA-93A8-61DCE4EE0F18}" srcOrd="10" destOrd="0" presId="urn:microsoft.com/office/officeart/2005/8/layout/default"/>
    <dgm:cxn modelId="{EB984698-5FFB-42B1-9F31-C749322EE70D}" type="presParOf" srcId="{1AF50915-A188-4C78-8D6B-597EF281BD45}" destId="{DFA9C375-DAF1-43B2-A585-A39AB120FACD}" srcOrd="11" destOrd="0" presId="urn:microsoft.com/office/officeart/2005/8/layout/default"/>
    <dgm:cxn modelId="{EDD0E866-A8B5-4124-8549-4613BC0B809C}" type="presParOf" srcId="{1AF50915-A188-4C78-8D6B-597EF281BD45}" destId="{34CFD5F0-DE63-4E3C-BC44-ED53A9F30EEB}"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C9FA55C-1C5F-44FF-BFAB-59B72E5E161E}" type="doc">
      <dgm:prSet loTypeId="urn:microsoft.com/office/officeart/2005/8/layout/default" loCatId="list" qsTypeId="urn:microsoft.com/office/officeart/2005/8/quickstyle/simple1" qsCatId="simple" csTypeId="urn:microsoft.com/office/officeart/2005/8/colors/accent0_2" csCatId="mainScheme" phldr="1"/>
      <dgm:spPr/>
      <dgm:t>
        <a:bodyPr/>
        <a:lstStyle/>
        <a:p>
          <a:endParaRPr lang="ru-UA"/>
        </a:p>
      </dgm:t>
    </dgm:pt>
    <dgm:pt modelId="{A5DDCA0E-C715-46BB-B4D0-E9BD514EE789}">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зменшення забруднення довкілля</a:t>
          </a:r>
          <a:endParaRPr lang="ru-UA" sz="1800" dirty="0">
            <a:latin typeface="Times New Roman" panose="02020603050405020304" pitchFamily="18" charset="0"/>
            <a:cs typeface="Times New Roman" panose="02020603050405020304" pitchFamily="18" charset="0"/>
          </a:endParaRPr>
        </a:p>
      </dgm:t>
    </dgm:pt>
    <dgm:pt modelId="{7829EA3A-34A5-4720-B0D2-EBD96844A068}" type="parTrans" cxnId="{F74ED8B1-5CC5-475A-82AF-5B61F01BEE54}">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78138FA5-845A-4E2A-85F3-6BDBD9BDB578}" type="sibTrans" cxnId="{F74ED8B1-5CC5-475A-82AF-5B61F01BEE54}">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8E0D2560-22E1-4A02-A55D-0F5D7B50C245}">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підвищення екологічного рівня продукції та надання послугу </a:t>
          </a:r>
          <a:endParaRPr lang="ru-UA" sz="1800" dirty="0">
            <a:latin typeface="Times New Roman" panose="02020603050405020304" pitchFamily="18" charset="0"/>
            <a:cs typeface="Times New Roman" panose="02020603050405020304" pitchFamily="18" charset="0"/>
          </a:endParaRPr>
        </a:p>
      </dgm:t>
    </dgm:pt>
    <dgm:pt modelId="{67B5CADD-441B-4ED2-9229-6DE87E902196}" type="parTrans" cxnId="{EB9133B9-2FC2-4399-8183-2585ABE3A52E}">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ECC7D59F-B0A6-4172-93D4-722210626204}" type="sibTrans" cxnId="{EB9133B9-2FC2-4399-8183-2585ABE3A52E}">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4A8C8F85-9893-4681-9CDA-03CC628D6EB7}">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зменшення штрафів порушення екологічних вимог</a:t>
          </a:r>
          <a:endParaRPr lang="ru-UA" sz="1800" dirty="0">
            <a:latin typeface="Times New Roman" panose="02020603050405020304" pitchFamily="18" charset="0"/>
            <a:cs typeface="Times New Roman" panose="02020603050405020304" pitchFamily="18" charset="0"/>
          </a:endParaRPr>
        </a:p>
      </dgm:t>
    </dgm:pt>
    <dgm:pt modelId="{EC8D0DEA-DA0F-4DD4-8A06-534D80F79D0F}" type="parTrans" cxnId="{EF3E674C-8E54-415E-9AFB-2D8635F6F0B1}">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2F7BCDCA-52DD-414F-82B0-EACA9861AF17}" type="sibTrans" cxnId="{EF3E674C-8E54-415E-9AFB-2D8635F6F0B1}">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CE02BD69-11BE-4F29-9920-6C6EFDEB863F}">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зниження відходів виробництва</a:t>
          </a:r>
          <a:endParaRPr lang="ru-UA" sz="1800" dirty="0">
            <a:latin typeface="Times New Roman" panose="02020603050405020304" pitchFamily="18" charset="0"/>
            <a:cs typeface="Times New Roman" panose="02020603050405020304" pitchFamily="18" charset="0"/>
          </a:endParaRPr>
        </a:p>
      </dgm:t>
    </dgm:pt>
    <dgm:pt modelId="{08B48084-4421-4CB8-88BC-88C6C8281051}" type="parTrans" cxnId="{8531D9A2-A556-44A6-914B-2E17C7A759A0}">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147E281E-AC09-40A0-87CA-8BBCB1747C88}" type="sibTrans" cxnId="{8531D9A2-A556-44A6-914B-2E17C7A759A0}">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3F81901E-CFAB-4C1C-BF41-E4237047C028}">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підвищення ергономічності виробництва (рівень шуму, вібрації тощо) товарів, що випускаються</a:t>
          </a:r>
          <a:endParaRPr lang="ru-UA" sz="1800" dirty="0">
            <a:latin typeface="Times New Roman" panose="02020603050405020304" pitchFamily="18" charset="0"/>
            <a:cs typeface="Times New Roman" panose="02020603050405020304" pitchFamily="18" charset="0"/>
          </a:endParaRPr>
        </a:p>
      </dgm:t>
    </dgm:pt>
    <dgm:pt modelId="{F47388D5-01CB-4443-88CA-B55774AF2357}" type="parTrans" cxnId="{8BA867B5-5ECD-49E7-948F-9BB846159587}">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D0E964A8-DC89-4EC9-91E7-30DE67148DA5}" type="sibTrans" cxnId="{8BA867B5-5ECD-49E7-948F-9BB846159587}">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1AF50915-A188-4C78-8D6B-597EF281BD45}" type="pres">
      <dgm:prSet presAssocID="{0C9FA55C-1C5F-44FF-BFAB-59B72E5E161E}" presName="diagram" presStyleCnt="0">
        <dgm:presLayoutVars>
          <dgm:dir/>
          <dgm:resizeHandles val="exact"/>
        </dgm:presLayoutVars>
      </dgm:prSet>
      <dgm:spPr/>
    </dgm:pt>
    <dgm:pt modelId="{9E4F6F1D-DBBB-439D-9EDF-0CF70D220CA2}" type="pres">
      <dgm:prSet presAssocID="{A5DDCA0E-C715-46BB-B4D0-E9BD514EE789}" presName="node" presStyleLbl="node1" presStyleIdx="0" presStyleCnt="5">
        <dgm:presLayoutVars>
          <dgm:bulletEnabled val="1"/>
        </dgm:presLayoutVars>
      </dgm:prSet>
      <dgm:spPr/>
    </dgm:pt>
    <dgm:pt modelId="{3158FC7E-48AC-495A-8C74-BB66A53DC8E6}" type="pres">
      <dgm:prSet presAssocID="{78138FA5-845A-4E2A-85F3-6BDBD9BDB578}" presName="sibTrans" presStyleCnt="0"/>
      <dgm:spPr/>
    </dgm:pt>
    <dgm:pt modelId="{7BCC4884-61E5-4700-93F4-2BC8827358CC}" type="pres">
      <dgm:prSet presAssocID="{8E0D2560-22E1-4A02-A55D-0F5D7B50C245}" presName="node" presStyleLbl="node1" presStyleIdx="1" presStyleCnt="5" custLinFactNeighborX="-262">
        <dgm:presLayoutVars>
          <dgm:bulletEnabled val="1"/>
        </dgm:presLayoutVars>
      </dgm:prSet>
      <dgm:spPr/>
    </dgm:pt>
    <dgm:pt modelId="{551CEA60-B542-42EE-A111-C890AE7792EB}" type="pres">
      <dgm:prSet presAssocID="{ECC7D59F-B0A6-4172-93D4-722210626204}" presName="sibTrans" presStyleCnt="0"/>
      <dgm:spPr/>
    </dgm:pt>
    <dgm:pt modelId="{D0AF92FE-1A37-4327-B2AB-9A117A23B3F9}" type="pres">
      <dgm:prSet presAssocID="{4A8C8F85-9893-4681-9CDA-03CC628D6EB7}" presName="node" presStyleLbl="node1" presStyleIdx="2" presStyleCnt="5">
        <dgm:presLayoutVars>
          <dgm:bulletEnabled val="1"/>
        </dgm:presLayoutVars>
      </dgm:prSet>
      <dgm:spPr/>
    </dgm:pt>
    <dgm:pt modelId="{EAE532B5-46A1-49C9-8479-E604F6803665}" type="pres">
      <dgm:prSet presAssocID="{2F7BCDCA-52DD-414F-82B0-EACA9861AF17}" presName="sibTrans" presStyleCnt="0"/>
      <dgm:spPr/>
    </dgm:pt>
    <dgm:pt modelId="{2D1DDF0F-B27A-40B9-93C4-B9052922A561}" type="pres">
      <dgm:prSet presAssocID="{CE02BD69-11BE-4F29-9920-6C6EFDEB863F}" presName="node" presStyleLbl="node1" presStyleIdx="3" presStyleCnt="5">
        <dgm:presLayoutVars>
          <dgm:bulletEnabled val="1"/>
        </dgm:presLayoutVars>
      </dgm:prSet>
      <dgm:spPr/>
    </dgm:pt>
    <dgm:pt modelId="{58AE91A9-E3BA-4AAC-ACCA-224EF5E77A32}" type="pres">
      <dgm:prSet presAssocID="{147E281E-AC09-40A0-87CA-8BBCB1747C88}" presName="sibTrans" presStyleCnt="0"/>
      <dgm:spPr/>
    </dgm:pt>
    <dgm:pt modelId="{8DB4AD2F-ED55-4A02-A22F-99DD9CD03B96}" type="pres">
      <dgm:prSet presAssocID="{3F81901E-CFAB-4C1C-BF41-E4237047C028}" presName="node" presStyleLbl="node1" presStyleIdx="4" presStyleCnt="5" custScaleX="121884">
        <dgm:presLayoutVars>
          <dgm:bulletEnabled val="1"/>
        </dgm:presLayoutVars>
      </dgm:prSet>
      <dgm:spPr/>
    </dgm:pt>
  </dgm:ptLst>
  <dgm:cxnLst>
    <dgm:cxn modelId="{2A813A01-75E3-4423-860E-C26EC4EBBD36}" type="presOf" srcId="{A5DDCA0E-C715-46BB-B4D0-E9BD514EE789}" destId="{9E4F6F1D-DBBB-439D-9EDF-0CF70D220CA2}" srcOrd="0" destOrd="0" presId="urn:microsoft.com/office/officeart/2005/8/layout/default"/>
    <dgm:cxn modelId="{34103C67-46F3-429D-BE51-814A7A0994F7}" type="presOf" srcId="{4A8C8F85-9893-4681-9CDA-03CC628D6EB7}" destId="{D0AF92FE-1A37-4327-B2AB-9A117A23B3F9}" srcOrd="0" destOrd="0" presId="urn:microsoft.com/office/officeart/2005/8/layout/default"/>
    <dgm:cxn modelId="{EF3E674C-8E54-415E-9AFB-2D8635F6F0B1}" srcId="{0C9FA55C-1C5F-44FF-BFAB-59B72E5E161E}" destId="{4A8C8F85-9893-4681-9CDA-03CC628D6EB7}" srcOrd="2" destOrd="0" parTransId="{EC8D0DEA-DA0F-4DD4-8A06-534D80F79D0F}" sibTransId="{2F7BCDCA-52DD-414F-82B0-EACA9861AF17}"/>
    <dgm:cxn modelId="{46F53B97-0036-448A-9802-77F6735ABB4C}" type="presOf" srcId="{CE02BD69-11BE-4F29-9920-6C6EFDEB863F}" destId="{2D1DDF0F-B27A-40B9-93C4-B9052922A561}" srcOrd="0" destOrd="0" presId="urn:microsoft.com/office/officeart/2005/8/layout/default"/>
    <dgm:cxn modelId="{BE0A979A-D826-456C-AF94-6BB66681EF73}" type="presOf" srcId="{3F81901E-CFAB-4C1C-BF41-E4237047C028}" destId="{8DB4AD2F-ED55-4A02-A22F-99DD9CD03B96}" srcOrd="0" destOrd="0" presId="urn:microsoft.com/office/officeart/2005/8/layout/default"/>
    <dgm:cxn modelId="{8531D9A2-A556-44A6-914B-2E17C7A759A0}" srcId="{0C9FA55C-1C5F-44FF-BFAB-59B72E5E161E}" destId="{CE02BD69-11BE-4F29-9920-6C6EFDEB863F}" srcOrd="3" destOrd="0" parTransId="{08B48084-4421-4CB8-88BC-88C6C8281051}" sibTransId="{147E281E-AC09-40A0-87CA-8BBCB1747C88}"/>
    <dgm:cxn modelId="{B4F267A4-AC34-4ECB-86A8-32671A093105}" type="presOf" srcId="{8E0D2560-22E1-4A02-A55D-0F5D7B50C245}" destId="{7BCC4884-61E5-4700-93F4-2BC8827358CC}" srcOrd="0" destOrd="0" presId="urn:microsoft.com/office/officeart/2005/8/layout/default"/>
    <dgm:cxn modelId="{F74ED8B1-5CC5-475A-82AF-5B61F01BEE54}" srcId="{0C9FA55C-1C5F-44FF-BFAB-59B72E5E161E}" destId="{A5DDCA0E-C715-46BB-B4D0-E9BD514EE789}" srcOrd="0" destOrd="0" parTransId="{7829EA3A-34A5-4720-B0D2-EBD96844A068}" sibTransId="{78138FA5-845A-4E2A-85F3-6BDBD9BDB578}"/>
    <dgm:cxn modelId="{8BA867B5-5ECD-49E7-948F-9BB846159587}" srcId="{0C9FA55C-1C5F-44FF-BFAB-59B72E5E161E}" destId="{3F81901E-CFAB-4C1C-BF41-E4237047C028}" srcOrd="4" destOrd="0" parTransId="{F47388D5-01CB-4443-88CA-B55774AF2357}" sibTransId="{D0E964A8-DC89-4EC9-91E7-30DE67148DA5}"/>
    <dgm:cxn modelId="{EB9133B9-2FC2-4399-8183-2585ABE3A52E}" srcId="{0C9FA55C-1C5F-44FF-BFAB-59B72E5E161E}" destId="{8E0D2560-22E1-4A02-A55D-0F5D7B50C245}" srcOrd="1" destOrd="0" parTransId="{67B5CADD-441B-4ED2-9229-6DE87E902196}" sibTransId="{ECC7D59F-B0A6-4172-93D4-722210626204}"/>
    <dgm:cxn modelId="{3A68BFE4-5A59-4301-8561-CE67D4348912}" type="presOf" srcId="{0C9FA55C-1C5F-44FF-BFAB-59B72E5E161E}" destId="{1AF50915-A188-4C78-8D6B-597EF281BD45}" srcOrd="0" destOrd="0" presId="urn:microsoft.com/office/officeart/2005/8/layout/default"/>
    <dgm:cxn modelId="{D05558E6-3BC4-402F-9D7C-5FBD0F4A3841}" type="presParOf" srcId="{1AF50915-A188-4C78-8D6B-597EF281BD45}" destId="{9E4F6F1D-DBBB-439D-9EDF-0CF70D220CA2}" srcOrd="0" destOrd="0" presId="urn:microsoft.com/office/officeart/2005/8/layout/default"/>
    <dgm:cxn modelId="{B2D383F8-E12D-487F-A94D-D9F6ED06A78B}" type="presParOf" srcId="{1AF50915-A188-4C78-8D6B-597EF281BD45}" destId="{3158FC7E-48AC-495A-8C74-BB66A53DC8E6}" srcOrd="1" destOrd="0" presId="urn:microsoft.com/office/officeart/2005/8/layout/default"/>
    <dgm:cxn modelId="{F21CDC6D-738D-4116-A263-1A528143243B}" type="presParOf" srcId="{1AF50915-A188-4C78-8D6B-597EF281BD45}" destId="{7BCC4884-61E5-4700-93F4-2BC8827358CC}" srcOrd="2" destOrd="0" presId="urn:microsoft.com/office/officeart/2005/8/layout/default"/>
    <dgm:cxn modelId="{F4F304E3-42DC-4190-B5C8-DADD8BB13023}" type="presParOf" srcId="{1AF50915-A188-4C78-8D6B-597EF281BD45}" destId="{551CEA60-B542-42EE-A111-C890AE7792EB}" srcOrd="3" destOrd="0" presId="urn:microsoft.com/office/officeart/2005/8/layout/default"/>
    <dgm:cxn modelId="{CCDDBF98-56C0-44A0-B1E1-E1080529EC7B}" type="presParOf" srcId="{1AF50915-A188-4C78-8D6B-597EF281BD45}" destId="{D0AF92FE-1A37-4327-B2AB-9A117A23B3F9}" srcOrd="4" destOrd="0" presId="urn:microsoft.com/office/officeart/2005/8/layout/default"/>
    <dgm:cxn modelId="{AAEBC3DA-260C-4BC9-8D1B-1D155F2DFD86}" type="presParOf" srcId="{1AF50915-A188-4C78-8D6B-597EF281BD45}" destId="{EAE532B5-46A1-49C9-8479-E604F6803665}" srcOrd="5" destOrd="0" presId="urn:microsoft.com/office/officeart/2005/8/layout/default"/>
    <dgm:cxn modelId="{4DA8B85C-3DDF-4C84-9248-9275E5F1FF76}" type="presParOf" srcId="{1AF50915-A188-4C78-8D6B-597EF281BD45}" destId="{2D1DDF0F-B27A-40B9-93C4-B9052922A561}" srcOrd="6" destOrd="0" presId="urn:microsoft.com/office/officeart/2005/8/layout/default"/>
    <dgm:cxn modelId="{416CC2DE-C700-4DBE-9A0B-2864ABC70D0B}" type="presParOf" srcId="{1AF50915-A188-4C78-8D6B-597EF281BD45}" destId="{58AE91A9-E3BA-4AAC-ACCA-224EF5E77A32}" srcOrd="7" destOrd="0" presId="urn:microsoft.com/office/officeart/2005/8/layout/default"/>
    <dgm:cxn modelId="{A9BB15BB-33FC-4160-864D-9CCF15DD7A05}" type="presParOf" srcId="{1AF50915-A188-4C78-8D6B-597EF281BD45}" destId="{8DB4AD2F-ED55-4A02-A22F-99DD9CD03B96}"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C9FA55C-1C5F-44FF-BFAB-59B72E5E161E}" type="doc">
      <dgm:prSet loTypeId="urn:microsoft.com/office/officeart/2005/8/layout/default" loCatId="list" qsTypeId="urn:microsoft.com/office/officeart/2005/8/quickstyle/simple1" qsCatId="simple" csTypeId="urn:microsoft.com/office/officeart/2005/8/colors/accent0_2" csCatId="mainScheme" phldr="1"/>
      <dgm:spPr/>
      <dgm:t>
        <a:bodyPr/>
        <a:lstStyle/>
        <a:p>
          <a:endParaRPr lang="ru-UA"/>
        </a:p>
      </dgm:t>
    </dgm:pt>
    <dgm:pt modelId="{A5DDCA0E-C715-46BB-B4D0-E9BD514EE789}">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кількість зареєстрованих авторських </a:t>
          </a:r>
          <a:r>
            <a:rPr lang="uk-UA" sz="1800" dirty="0" err="1">
              <a:latin typeface="Times New Roman" panose="02020603050405020304" pitchFamily="18" charset="0"/>
              <a:cs typeface="Times New Roman" panose="02020603050405020304" pitchFamily="18" charset="0"/>
            </a:rPr>
            <a:t>свідоцтв</a:t>
          </a:r>
          <a:endParaRPr lang="ru-UA" sz="1800" dirty="0">
            <a:latin typeface="Times New Roman" panose="02020603050405020304" pitchFamily="18" charset="0"/>
            <a:cs typeface="Times New Roman" panose="02020603050405020304" pitchFamily="18" charset="0"/>
          </a:endParaRPr>
        </a:p>
      </dgm:t>
    </dgm:pt>
    <dgm:pt modelId="{7829EA3A-34A5-4720-B0D2-EBD96844A068}" type="parTrans" cxnId="{F74ED8B1-5CC5-475A-82AF-5B61F01BEE54}">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78138FA5-845A-4E2A-85F3-6BDBD9BDB578}" type="sibTrans" cxnId="{F74ED8B1-5CC5-475A-82AF-5B61F01BEE54}">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8E0D2560-22E1-4A02-A55D-0F5D7B50C245}">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збільшення частки нових інформаційних технологій</a:t>
          </a:r>
          <a:endParaRPr lang="ru-UA" sz="1800" dirty="0">
            <a:latin typeface="Times New Roman" panose="02020603050405020304" pitchFamily="18" charset="0"/>
            <a:cs typeface="Times New Roman" panose="02020603050405020304" pitchFamily="18" charset="0"/>
          </a:endParaRPr>
        </a:p>
      </dgm:t>
    </dgm:pt>
    <dgm:pt modelId="{67B5CADD-441B-4ED2-9229-6DE87E902196}" type="parTrans" cxnId="{EB9133B9-2FC2-4399-8183-2585ABE3A52E}">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ECC7D59F-B0A6-4172-93D4-722210626204}" type="sibTrans" cxnId="{EB9133B9-2FC2-4399-8183-2585ABE3A52E}">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4A8C8F85-9893-4681-9CDA-03CC628D6EB7}">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збільшення частки нових прогресивних технологічних процесів</a:t>
          </a:r>
          <a:endParaRPr lang="ru-UA" sz="1800" dirty="0">
            <a:latin typeface="Times New Roman" panose="02020603050405020304" pitchFamily="18" charset="0"/>
            <a:cs typeface="Times New Roman" panose="02020603050405020304" pitchFamily="18" charset="0"/>
          </a:endParaRPr>
        </a:p>
      </dgm:t>
    </dgm:pt>
    <dgm:pt modelId="{EC8D0DEA-DA0F-4DD4-8A06-534D80F79D0F}" type="parTrans" cxnId="{EF3E674C-8E54-415E-9AFB-2D8635F6F0B1}">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2F7BCDCA-52DD-414F-82B0-EACA9861AF17}" type="sibTrans" cxnId="{EF3E674C-8E54-415E-9AFB-2D8635F6F0B1}">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CE02BD69-11BE-4F29-9920-6C6EFDEB863F}">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підвищення коефіцієнта автоматизації виробництва</a:t>
          </a:r>
          <a:endParaRPr lang="ru-UA" sz="1800" dirty="0">
            <a:latin typeface="Times New Roman" panose="02020603050405020304" pitchFamily="18" charset="0"/>
            <a:cs typeface="Times New Roman" panose="02020603050405020304" pitchFamily="18" charset="0"/>
          </a:endParaRPr>
        </a:p>
      </dgm:t>
    </dgm:pt>
    <dgm:pt modelId="{08B48084-4421-4CB8-88BC-88C6C8281051}" type="parTrans" cxnId="{8531D9A2-A556-44A6-914B-2E17C7A759A0}">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147E281E-AC09-40A0-87CA-8BBCB1747C88}" type="sibTrans" cxnId="{8531D9A2-A556-44A6-914B-2E17C7A759A0}">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3F81901E-CFAB-4C1C-BF41-E4237047C028}">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підвищення організаційного рівня виробництва та праці; зростання кількості публікацій (індексу цитування);</a:t>
          </a:r>
          <a:endParaRPr lang="ru-UA" sz="1800" dirty="0">
            <a:latin typeface="Times New Roman" panose="02020603050405020304" pitchFamily="18" charset="0"/>
            <a:cs typeface="Times New Roman" panose="02020603050405020304" pitchFamily="18" charset="0"/>
          </a:endParaRPr>
        </a:p>
      </dgm:t>
    </dgm:pt>
    <dgm:pt modelId="{F47388D5-01CB-4443-88CA-B55774AF2357}" type="parTrans" cxnId="{8BA867B5-5ECD-49E7-948F-9BB846159587}">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D0E964A8-DC89-4EC9-91E7-30DE67148DA5}" type="sibTrans" cxnId="{8BA867B5-5ECD-49E7-948F-9BB846159587}">
      <dgm:prSet/>
      <dgm:spPr/>
      <dgm:t>
        <a:bodyPr/>
        <a:lstStyle/>
        <a:p>
          <a:pPr>
            <a:lnSpc>
              <a:spcPct val="100000"/>
            </a:lnSpc>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95CAAF14-9C99-4ACF-83B8-93BB357021F4}">
      <dgm:prSet custT="1"/>
      <dgm:spPr/>
      <dgm:t>
        <a:bodyPr/>
        <a:lstStyle/>
        <a:p>
          <a:r>
            <a:rPr lang="uk-UA" sz="1800" dirty="0">
              <a:latin typeface="Times New Roman" panose="02020603050405020304" pitchFamily="18" charset="0"/>
              <a:cs typeface="Times New Roman" panose="02020603050405020304" pitchFamily="18" charset="0"/>
            </a:rPr>
            <a:t>підвищення конкурентоспроможності організації та її товарів на ринках промислово розвинених країн</a:t>
          </a:r>
          <a:endParaRPr lang="ru-UA" sz="1800" dirty="0">
            <a:latin typeface="Times New Roman" panose="02020603050405020304" pitchFamily="18" charset="0"/>
            <a:cs typeface="Times New Roman" panose="02020603050405020304" pitchFamily="18" charset="0"/>
          </a:endParaRPr>
        </a:p>
      </dgm:t>
    </dgm:pt>
    <dgm:pt modelId="{57F20476-97F9-4E5E-96A9-DCD37FC42EEF}" type="parTrans" cxnId="{A1CF6857-593D-4E12-80D4-5F16ABDB0F31}">
      <dgm:prSet/>
      <dgm:spPr/>
      <dgm:t>
        <a:bodyPr/>
        <a:lstStyle/>
        <a:p>
          <a:endParaRPr lang="ru-UA" sz="1800">
            <a:latin typeface="Times New Roman" panose="02020603050405020304" pitchFamily="18" charset="0"/>
            <a:cs typeface="Times New Roman" panose="02020603050405020304" pitchFamily="18" charset="0"/>
          </a:endParaRPr>
        </a:p>
      </dgm:t>
    </dgm:pt>
    <dgm:pt modelId="{7F0CC967-5921-4CC2-9B29-B982D32F3CD0}" type="sibTrans" cxnId="{A1CF6857-593D-4E12-80D4-5F16ABDB0F31}">
      <dgm:prSet/>
      <dgm:spPr/>
      <dgm:t>
        <a:bodyPr/>
        <a:lstStyle/>
        <a:p>
          <a:endParaRPr lang="ru-UA" sz="1800">
            <a:latin typeface="Times New Roman" panose="02020603050405020304" pitchFamily="18" charset="0"/>
            <a:cs typeface="Times New Roman" panose="02020603050405020304" pitchFamily="18" charset="0"/>
          </a:endParaRPr>
        </a:p>
      </dgm:t>
    </dgm:pt>
    <dgm:pt modelId="{1AF50915-A188-4C78-8D6B-597EF281BD45}" type="pres">
      <dgm:prSet presAssocID="{0C9FA55C-1C5F-44FF-BFAB-59B72E5E161E}" presName="diagram" presStyleCnt="0">
        <dgm:presLayoutVars>
          <dgm:dir/>
          <dgm:resizeHandles val="exact"/>
        </dgm:presLayoutVars>
      </dgm:prSet>
      <dgm:spPr/>
    </dgm:pt>
    <dgm:pt modelId="{9E4F6F1D-DBBB-439D-9EDF-0CF70D220CA2}" type="pres">
      <dgm:prSet presAssocID="{A5DDCA0E-C715-46BB-B4D0-E9BD514EE789}" presName="node" presStyleLbl="node1" presStyleIdx="0" presStyleCnt="6">
        <dgm:presLayoutVars>
          <dgm:bulletEnabled val="1"/>
        </dgm:presLayoutVars>
      </dgm:prSet>
      <dgm:spPr/>
    </dgm:pt>
    <dgm:pt modelId="{3158FC7E-48AC-495A-8C74-BB66A53DC8E6}" type="pres">
      <dgm:prSet presAssocID="{78138FA5-845A-4E2A-85F3-6BDBD9BDB578}" presName="sibTrans" presStyleCnt="0"/>
      <dgm:spPr/>
    </dgm:pt>
    <dgm:pt modelId="{7BCC4884-61E5-4700-93F4-2BC8827358CC}" type="pres">
      <dgm:prSet presAssocID="{8E0D2560-22E1-4A02-A55D-0F5D7B50C245}" presName="node" presStyleLbl="node1" presStyleIdx="1" presStyleCnt="6" custLinFactNeighborX="-262">
        <dgm:presLayoutVars>
          <dgm:bulletEnabled val="1"/>
        </dgm:presLayoutVars>
      </dgm:prSet>
      <dgm:spPr/>
    </dgm:pt>
    <dgm:pt modelId="{551CEA60-B542-42EE-A111-C890AE7792EB}" type="pres">
      <dgm:prSet presAssocID="{ECC7D59F-B0A6-4172-93D4-722210626204}" presName="sibTrans" presStyleCnt="0"/>
      <dgm:spPr/>
    </dgm:pt>
    <dgm:pt modelId="{D0AF92FE-1A37-4327-B2AB-9A117A23B3F9}" type="pres">
      <dgm:prSet presAssocID="{4A8C8F85-9893-4681-9CDA-03CC628D6EB7}" presName="node" presStyleLbl="node1" presStyleIdx="2" presStyleCnt="6">
        <dgm:presLayoutVars>
          <dgm:bulletEnabled val="1"/>
        </dgm:presLayoutVars>
      </dgm:prSet>
      <dgm:spPr/>
    </dgm:pt>
    <dgm:pt modelId="{EAE532B5-46A1-49C9-8479-E604F6803665}" type="pres">
      <dgm:prSet presAssocID="{2F7BCDCA-52DD-414F-82B0-EACA9861AF17}" presName="sibTrans" presStyleCnt="0"/>
      <dgm:spPr/>
    </dgm:pt>
    <dgm:pt modelId="{2D1DDF0F-B27A-40B9-93C4-B9052922A561}" type="pres">
      <dgm:prSet presAssocID="{CE02BD69-11BE-4F29-9920-6C6EFDEB863F}" presName="node" presStyleLbl="node1" presStyleIdx="3" presStyleCnt="6">
        <dgm:presLayoutVars>
          <dgm:bulletEnabled val="1"/>
        </dgm:presLayoutVars>
      </dgm:prSet>
      <dgm:spPr/>
    </dgm:pt>
    <dgm:pt modelId="{58AE91A9-E3BA-4AAC-ACCA-224EF5E77A32}" type="pres">
      <dgm:prSet presAssocID="{147E281E-AC09-40A0-87CA-8BBCB1747C88}" presName="sibTrans" presStyleCnt="0"/>
      <dgm:spPr/>
    </dgm:pt>
    <dgm:pt modelId="{8DB4AD2F-ED55-4A02-A22F-99DD9CD03B96}" type="pres">
      <dgm:prSet presAssocID="{3F81901E-CFAB-4C1C-BF41-E4237047C028}" presName="node" presStyleLbl="node1" presStyleIdx="4" presStyleCnt="6" custScaleX="121884">
        <dgm:presLayoutVars>
          <dgm:bulletEnabled val="1"/>
        </dgm:presLayoutVars>
      </dgm:prSet>
      <dgm:spPr/>
    </dgm:pt>
    <dgm:pt modelId="{F0AFA68D-49E9-4848-8A5E-D2E03AC4182A}" type="pres">
      <dgm:prSet presAssocID="{D0E964A8-DC89-4EC9-91E7-30DE67148DA5}" presName="sibTrans" presStyleCnt="0"/>
      <dgm:spPr/>
    </dgm:pt>
    <dgm:pt modelId="{11ACB37D-34F1-474A-AB1F-BD0C69E1E109}" type="pres">
      <dgm:prSet presAssocID="{95CAAF14-9C99-4ACF-83B8-93BB357021F4}" presName="node" presStyleLbl="node1" presStyleIdx="5" presStyleCnt="6" custLinFactNeighborX="450" custLinFactNeighborY="-1502">
        <dgm:presLayoutVars>
          <dgm:bulletEnabled val="1"/>
        </dgm:presLayoutVars>
      </dgm:prSet>
      <dgm:spPr/>
    </dgm:pt>
  </dgm:ptLst>
  <dgm:cxnLst>
    <dgm:cxn modelId="{2A813A01-75E3-4423-860E-C26EC4EBBD36}" type="presOf" srcId="{A5DDCA0E-C715-46BB-B4D0-E9BD514EE789}" destId="{9E4F6F1D-DBBB-439D-9EDF-0CF70D220CA2}" srcOrd="0" destOrd="0" presId="urn:microsoft.com/office/officeart/2005/8/layout/default"/>
    <dgm:cxn modelId="{3483F33F-951E-432C-8BE1-AEE8252252F6}" type="presOf" srcId="{95CAAF14-9C99-4ACF-83B8-93BB357021F4}" destId="{11ACB37D-34F1-474A-AB1F-BD0C69E1E109}" srcOrd="0" destOrd="0" presId="urn:microsoft.com/office/officeart/2005/8/layout/default"/>
    <dgm:cxn modelId="{34103C67-46F3-429D-BE51-814A7A0994F7}" type="presOf" srcId="{4A8C8F85-9893-4681-9CDA-03CC628D6EB7}" destId="{D0AF92FE-1A37-4327-B2AB-9A117A23B3F9}" srcOrd="0" destOrd="0" presId="urn:microsoft.com/office/officeart/2005/8/layout/default"/>
    <dgm:cxn modelId="{EF3E674C-8E54-415E-9AFB-2D8635F6F0B1}" srcId="{0C9FA55C-1C5F-44FF-BFAB-59B72E5E161E}" destId="{4A8C8F85-9893-4681-9CDA-03CC628D6EB7}" srcOrd="2" destOrd="0" parTransId="{EC8D0DEA-DA0F-4DD4-8A06-534D80F79D0F}" sibTransId="{2F7BCDCA-52DD-414F-82B0-EACA9861AF17}"/>
    <dgm:cxn modelId="{A1CF6857-593D-4E12-80D4-5F16ABDB0F31}" srcId="{0C9FA55C-1C5F-44FF-BFAB-59B72E5E161E}" destId="{95CAAF14-9C99-4ACF-83B8-93BB357021F4}" srcOrd="5" destOrd="0" parTransId="{57F20476-97F9-4E5E-96A9-DCD37FC42EEF}" sibTransId="{7F0CC967-5921-4CC2-9B29-B982D32F3CD0}"/>
    <dgm:cxn modelId="{46F53B97-0036-448A-9802-77F6735ABB4C}" type="presOf" srcId="{CE02BD69-11BE-4F29-9920-6C6EFDEB863F}" destId="{2D1DDF0F-B27A-40B9-93C4-B9052922A561}" srcOrd="0" destOrd="0" presId="urn:microsoft.com/office/officeart/2005/8/layout/default"/>
    <dgm:cxn modelId="{BE0A979A-D826-456C-AF94-6BB66681EF73}" type="presOf" srcId="{3F81901E-CFAB-4C1C-BF41-E4237047C028}" destId="{8DB4AD2F-ED55-4A02-A22F-99DD9CD03B96}" srcOrd="0" destOrd="0" presId="urn:microsoft.com/office/officeart/2005/8/layout/default"/>
    <dgm:cxn modelId="{8531D9A2-A556-44A6-914B-2E17C7A759A0}" srcId="{0C9FA55C-1C5F-44FF-BFAB-59B72E5E161E}" destId="{CE02BD69-11BE-4F29-9920-6C6EFDEB863F}" srcOrd="3" destOrd="0" parTransId="{08B48084-4421-4CB8-88BC-88C6C8281051}" sibTransId="{147E281E-AC09-40A0-87CA-8BBCB1747C88}"/>
    <dgm:cxn modelId="{B4F267A4-AC34-4ECB-86A8-32671A093105}" type="presOf" srcId="{8E0D2560-22E1-4A02-A55D-0F5D7B50C245}" destId="{7BCC4884-61E5-4700-93F4-2BC8827358CC}" srcOrd="0" destOrd="0" presId="urn:microsoft.com/office/officeart/2005/8/layout/default"/>
    <dgm:cxn modelId="{F74ED8B1-5CC5-475A-82AF-5B61F01BEE54}" srcId="{0C9FA55C-1C5F-44FF-BFAB-59B72E5E161E}" destId="{A5DDCA0E-C715-46BB-B4D0-E9BD514EE789}" srcOrd="0" destOrd="0" parTransId="{7829EA3A-34A5-4720-B0D2-EBD96844A068}" sibTransId="{78138FA5-845A-4E2A-85F3-6BDBD9BDB578}"/>
    <dgm:cxn modelId="{8BA867B5-5ECD-49E7-948F-9BB846159587}" srcId="{0C9FA55C-1C5F-44FF-BFAB-59B72E5E161E}" destId="{3F81901E-CFAB-4C1C-BF41-E4237047C028}" srcOrd="4" destOrd="0" parTransId="{F47388D5-01CB-4443-88CA-B55774AF2357}" sibTransId="{D0E964A8-DC89-4EC9-91E7-30DE67148DA5}"/>
    <dgm:cxn modelId="{EB9133B9-2FC2-4399-8183-2585ABE3A52E}" srcId="{0C9FA55C-1C5F-44FF-BFAB-59B72E5E161E}" destId="{8E0D2560-22E1-4A02-A55D-0F5D7B50C245}" srcOrd="1" destOrd="0" parTransId="{67B5CADD-441B-4ED2-9229-6DE87E902196}" sibTransId="{ECC7D59F-B0A6-4172-93D4-722210626204}"/>
    <dgm:cxn modelId="{3A68BFE4-5A59-4301-8561-CE67D4348912}" type="presOf" srcId="{0C9FA55C-1C5F-44FF-BFAB-59B72E5E161E}" destId="{1AF50915-A188-4C78-8D6B-597EF281BD45}" srcOrd="0" destOrd="0" presId="urn:microsoft.com/office/officeart/2005/8/layout/default"/>
    <dgm:cxn modelId="{D05558E6-3BC4-402F-9D7C-5FBD0F4A3841}" type="presParOf" srcId="{1AF50915-A188-4C78-8D6B-597EF281BD45}" destId="{9E4F6F1D-DBBB-439D-9EDF-0CF70D220CA2}" srcOrd="0" destOrd="0" presId="urn:microsoft.com/office/officeart/2005/8/layout/default"/>
    <dgm:cxn modelId="{B2D383F8-E12D-487F-A94D-D9F6ED06A78B}" type="presParOf" srcId="{1AF50915-A188-4C78-8D6B-597EF281BD45}" destId="{3158FC7E-48AC-495A-8C74-BB66A53DC8E6}" srcOrd="1" destOrd="0" presId="urn:microsoft.com/office/officeart/2005/8/layout/default"/>
    <dgm:cxn modelId="{F21CDC6D-738D-4116-A263-1A528143243B}" type="presParOf" srcId="{1AF50915-A188-4C78-8D6B-597EF281BD45}" destId="{7BCC4884-61E5-4700-93F4-2BC8827358CC}" srcOrd="2" destOrd="0" presId="urn:microsoft.com/office/officeart/2005/8/layout/default"/>
    <dgm:cxn modelId="{F4F304E3-42DC-4190-B5C8-DADD8BB13023}" type="presParOf" srcId="{1AF50915-A188-4C78-8D6B-597EF281BD45}" destId="{551CEA60-B542-42EE-A111-C890AE7792EB}" srcOrd="3" destOrd="0" presId="urn:microsoft.com/office/officeart/2005/8/layout/default"/>
    <dgm:cxn modelId="{CCDDBF98-56C0-44A0-B1E1-E1080529EC7B}" type="presParOf" srcId="{1AF50915-A188-4C78-8D6B-597EF281BD45}" destId="{D0AF92FE-1A37-4327-B2AB-9A117A23B3F9}" srcOrd="4" destOrd="0" presId="urn:microsoft.com/office/officeart/2005/8/layout/default"/>
    <dgm:cxn modelId="{AAEBC3DA-260C-4BC9-8D1B-1D155F2DFD86}" type="presParOf" srcId="{1AF50915-A188-4C78-8D6B-597EF281BD45}" destId="{EAE532B5-46A1-49C9-8479-E604F6803665}" srcOrd="5" destOrd="0" presId="urn:microsoft.com/office/officeart/2005/8/layout/default"/>
    <dgm:cxn modelId="{4DA8B85C-3DDF-4C84-9248-9275E5F1FF76}" type="presParOf" srcId="{1AF50915-A188-4C78-8D6B-597EF281BD45}" destId="{2D1DDF0F-B27A-40B9-93C4-B9052922A561}" srcOrd="6" destOrd="0" presId="urn:microsoft.com/office/officeart/2005/8/layout/default"/>
    <dgm:cxn modelId="{416CC2DE-C700-4DBE-9A0B-2864ABC70D0B}" type="presParOf" srcId="{1AF50915-A188-4C78-8D6B-597EF281BD45}" destId="{58AE91A9-E3BA-4AAC-ACCA-224EF5E77A32}" srcOrd="7" destOrd="0" presId="urn:microsoft.com/office/officeart/2005/8/layout/default"/>
    <dgm:cxn modelId="{A9BB15BB-33FC-4160-864D-9CCF15DD7A05}" type="presParOf" srcId="{1AF50915-A188-4C78-8D6B-597EF281BD45}" destId="{8DB4AD2F-ED55-4A02-A22F-99DD9CD03B96}" srcOrd="8" destOrd="0" presId="urn:microsoft.com/office/officeart/2005/8/layout/default"/>
    <dgm:cxn modelId="{D37D72C0-1A2D-4309-9153-A949164D90FD}" type="presParOf" srcId="{1AF50915-A188-4C78-8D6B-597EF281BD45}" destId="{F0AFA68D-49E9-4848-8A5E-D2E03AC4182A}" srcOrd="9" destOrd="0" presId="urn:microsoft.com/office/officeart/2005/8/layout/default"/>
    <dgm:cxn modelId="{9ED1E7B1-A5EA-42F6-962E-F3183B2CB39A}" type="presParOf" srcId="{1AF50915-A188-4C78-8D6B-597EF281BD45}" destId="{11ACB37D-34F1-474A-AB1F-BD0C69E1E109}"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0C9FA55C-1C5F-44FF-BFAB-59B72E5E161E}" type="doc">
      <dgm:prSet loTypeId="urn:microsoft.com/office/officeart/2005/8/layout/default" loCatId="list" qsTypeId="urn:microsoft.com/office/officeart/2005/8/quickstyle/simple1" qsCatId="simple" csTypeId="urn:microsoft.com/office/officeart/2005/8/colors/accent0_2" csCatId="mainScheme" phldr="1"/>
      <dgm:spPr/>
      <dgm:t>
        <a:bodyPr/>
        <a:lstStyle/>
        <a:p>
          <a:endParaRPr lang="ru-UA"/>
        </a:p>
      </dgm:t>
    </dgm:pt>
    <dgm:pt modelId="{A5DDCA0E-C715-46BB-B4D0-E9BD514EE789}">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прибуток від ліцензійної діяльності, впровадження винаходів, патентів, ноу-хау </a:t>
          </a:r>
          <a:endParaRPr lang="ru-UA" sz="1600" dirty="0">
            <a:latin typeface="Times New Roman" panose="02020603050405020304" pitchFamily="18" charset="0"/>
            <a:cs typeface="Times New Roman" panose="02020603050405020304" pitchFamily="18" charset="0"/>
          </a:endParaRPr>
        </a:p>
      </dgm:t>
    </dgm:pt>
    <dgm:pt modelId="{7829EA3A-34A5-4720-B0D2-EBD96844A068}" type="parTrans" cxnId="{F74ED8B1-5CC5-475A-82AF-5B61F01BEE54}">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78138FA5-845A-4E2A-85F3-6BDBD9BDB578}" type="sibTrans" cxnId="{F74ED8B1-5CC5-475A-82AF-5B61F01BEE54}">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E0D2560-22E1-4A02-A55D-0F5D7B50C245}">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приріст обсягу продажу, підвищення прибутку через поліпшення асортименту виготовленої продукції </a:t>
          </a:r>
          <a:endParaRPr lang="ru-UA" sz="1600" dirty="0">
            <a:latin typeface="Times New Roman" panose="02020603050405020304" pitchFamily="18" charset="0"/>
            <a:cs typeface="Times New Roman" panose="02020603050405020304" pitchFamily="18" charset="0"/>
          </a:endParaRPr>
        </a:p>
      </dgm:t>
    </dgm:pt>
    <dgm:pt modelId="{67B5CADD-441B-4ED2-9229-6DE87E902196}" type="parTrans" cxnId="{EB9133B9-2FC2-4399-8183-2585ABE3A52E}">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ECC7D59F-B0A6-4172-93D4-722210626204}" type="sibTrans" cxnId="{EB9133B9-2FC2-4399-8183-2585ABE3A52E}">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4A8C8F85-9893-4681-9CDA-03CC628D6EB7}">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скорочення термінів капітального будівництва та окупності інвестицій</a:t>
          </a:r>
          <a:endParaRPr lang="ru-UA" sz="1600" dirty="0">
            <a:latin typeface="Times New Roman" panose="02020603050405020304" pitchFamily="18" charset="0"/>
            <a:cs typeface="Times New Roman" panose="02020603050405020304" pitchFamily="18" charset="0"/>
          </a:endParaRPr>
        </a:p>
      </dgm:t>
    </dgm:pt>
    <dgm:pt modelId="{EC8D0DEA-DA0F-4DD4-8A06-534D80F79D0F}" type="parTrans" cxnId="{EF3E674C-8E54-415E-9AFB-2D8635F6F0B1}">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2F7BCDCA-52DD-414F-82B0-EACA9861AF17}" type="sibTrans" cxnId="{EF3E674C-8E54-415E-9AFB-2D8635F6F0B1}">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CE02BD69-11BE-4F29-9920-6C6EFDEB863F}">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покращення використання ресурсів, зростання продуктивності праці</a:t>
          </a:r>
          <a:endParaRPr lang="ru-UA" sz="1600" dirty="0">
            <a:latin typeface="Times New Roman" panose="02020603050405020304" pitchFamily="18" charset="0"/>
            <a:cs typeface="Times New Roman" panose="02020603050405020304" pitchFamily="18" charset="0"/>
          </a:endParaRPr>
        </a:p>
      </dgm:t>
    </dgm:pt>
    <dgm:pt modelId="{08B48084-4421-4CB8-88BC-88C6C8281051}" type="parTrans" cxnId="{8531D9A2-A556-44A6-914B-2E17C7A759A0}">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147E281E-AC09-40A0-87CA-8BBCB1747C88}" type="sibTrans" cxnId="{8531D9A2-A556-44A6-914B-2E17C7A759A0}">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3F81901E-CFAB-4C1C-BF41-E4237047C028}">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підвищення фондовіддачі, прискорення оборотності обігових коштів; зниження витрат за управління</a:t>
          </a:r>
          <a:endParaRPr lang="ru-UA" sz="1600" dirty="0">
            <a:latin typeface="Times New Roman" panose="02020603050405020304" pitchFamily="18" charset="0"/>
            <a:cs typeface="Times New Roman" panose="02020603050405020304" pitchFamily="18" charset="0"/>
          </a:endParaRPr>
        </a:p>
      </dgm:t>
    </dgm:pt>
    <dgm:pt modelId="{F47388D5-01CB-4443-88CA-B55774AF2357}" type="parTrans" cxnId="{8BA867B5-5ECD-49E7-948F-9BB846159587}">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D0E964A8-DC89-4EC9-91E7-30DE67148DA5}" type="sibTrans" cxnId="{8BA867B5-5ECD-49E7-948F-9BB846159587}">
      <dgm:prSet/>
      <dgm:spPr/>
      <dgm:t>
        <a:bodyPr/>
        <a:lstStyle/>
        <a:p>
          <a:pPr>
            <a:lnSpc>
              <a:spcPct val="100000"/>
            </a:lnSpc>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95CAAF14-9C99-4ACF-83B8-93BB357021F4}">
      <dgm:prSet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зниження вартості контролю продукції, зменшення витрат на усунення дефектів щодо рекламацій (претензій) споживачів</a:t>
          </a:r>
          <a:endParaRPr lang="ru-UA" sz="1600" dirty="0">
            <a:latin typeface="Times New Roman" panose="02020603050405020304" pitchFamily="18" charset="0"/>
            <a:cs typeface="Times New Roman" panose="02020603050405020304" pitchFamily="18" charset="0"/>
          </a:endParaRPr>
        </a:p>
      </dgm:t>
    </dgm:pt>
    <dgm:pt modelId="{57F20476-97F9-4E5E-96A9-DCD37FC42EEF}" type="parTrans" cxnId="{A1CF6857-593D-4E12-80D4-5F16ABDB0F31}">
      <dgm:prSet/>
      <dgm:spPr/>
      <dgm:t>
        <a:bodyPr/>
        <a:lstStyle/>
        <a:p>
          <a:pPr>
            <a:lnSpc>
              <a:spcPct val="100000"/>
            </a:lnSpc>
            <a:spcBef>
              <a:spcPts val="0"/>
            </a:spcBef>
            <a:spcAft>
              <a:spcPts val="0"/>
            </a:spcAft>
          </a:pPr>
          <a:endParaRPr lang="ru-UA" sz="1600">
            <a:latin typeface="Times New Roman" panose="02020603050405020304" pitchFamily="18" charset="0"/>
            <a:cs typeface="Times New Roman" panose="02020603050405020304" pitchFamily="18" charset="0"/>
          </a:endParaRPr>
        </a:p>
      </dgm:t>
    </dgm:pt>
    <dgm:pt modelId="{7F0CC967-5921-4CC2-9B29-B982D32F3CD0}" type="sibTrans" cxnId="{A1CF6857-593D-4E12-80D4-5F16ABDB0F31}">
      <dgm:prSet/>
      <dgm:spPr/>
      <dgm:t>
        <a:bodyPr/>
        <a:lstStyle/>
        <a:p>
          <a:pPr>
            <a:lnSpc>
              <a:spcPct val="100000"/>
            </a:lnSpc>
            <a:spcBef>
              <a:spcPts val="0"/>
            </a:spcBef>
            <a:spcAft>
              <a:spcPts val="0"/>
            </a:spcAft>
          </a:pPr>
          <a:endParaRPr lang="ru-UA" sz="1600">
            <a:latin typeface="Times New Roman" panose="02020603050405020304" pitchFamily="18" charset="0"/>
            <a:cs typeface="Times New Roman" panose="02020603050405020304" pitchFamily="18" charset="0"/>
          </a:endParaRPr>
        </a:p>
      </dgm:t>
    </dgm:pt>
    <dgm:pt modelId="{1AF50915-A188-4C78-8D6B-597EF281BD45}" type="pres">
      <dgm:prSet presAssocID="{0C9FA55C-1C5F-44FF-BFAB-59B72E5E161E}" presName="diagram" presStyleCnt="0">
        <dgm:presLayoutVars>
          <dgm:dir/>
          <dgm:resizeHandles val="exact"/>
        </dgm:presLayoutVars>
      </dgm:prSet>
      <dgm:spPr/>
    </dgm:pt>
    <dgm:pt modelId="{9E4F6F1D-DBBB-439D-9EDF-0CF70D220CA2}" type="pres">
      <dgm:prSet presAssocID="{A5DDCA0E-C715-46BB-B4D0-E9BD514EE789}" presName="node" presStyleLbl="node1" presStyleIdx="0" presStyleCnt="6">
        <dgm:presLayoutVars>
          <dgm:bulletEnabled val="1"/>
        </dgm:presLayoutVars>
      </dgm:prSet>
      <dgm:spPr/>
    </dgm:pt>
    <dgm:pt modelId="{3158FC7E-48AC-495A-8C74-BB66A53DC8E6}" type="pres">
      <dgm:prSet presAssocID="{78138FA5-845A-4E2A-85F3-6BDBD9BDB578}" presName="sibTrans" presStyleCnt="0"/>
      <dgm:spPr/>
    </dgm:pt>
    <dgm:pt modelId="{7BCC4884-61E5-4700-93F4-2BC8827358CC}" type="pres">
      <dgm:prSet presAssocID="{8E0D2560-22E1-4A02-A55D-0F5D7B50C245}" presName="node" presStyleLbl="node1" presStyleIdx="1" presStyleCnt="6" custLinFactNeighborX="-262">
        <dgm:presLayoutVars>
          <dgm:bulletEnabled val="1"/>
        </dgm:presLayoutVars>
      </dgm:prSet>
      <dgm:spPr/>
    </dgm:pt>
    <dgm:pt modelId="{551CEA60-B542-42EE-A111-C890AE7792EB}" type="pres">
      <dgm:prSet presAssocID="{ECC7D59F-B0A6-4172-93D4-722210626204}" presName="sibTrans" presStyleCnt="0"/>
      <dgm:spPr/>
    </dgm:pt>
    <dgm:pt modelId="{D0AF92FE-1A37-4327-B2AB-9A117A23B3F9}" type="pres">
      <dgm:prSet presAssocID="{4A8C8F85-9893-4681-9CDA-03CC628D6EB7}" presName="node" presStyleLbl="node1" presStyleIdx="2" presStyleCnt="6">
        <dgm:presLayoutVars>
          <dgm:bulletEnabled val="1"/>
        </dgm:presLayoutVars>
      </dgm:prSet>
      <dgm:spPr/>
    </dgm:pt>
    <dgm:pt modelId="{EAE532B5-46A1-49C9-8479-E604F6803665}" type="pres">
      <dgm:prSet presAssocID="{2F7BCDCA-52DD-414F-82B0-EACA9861AF17}" presName="sibTrans" presStyleCnt="0"/>
      <dgm:spPr/>
    </dgm:pt>
    <dgm:pt modelId="{2D1DDF0F-B27A-40B9-93C4-B9052922A561}" type="pres">
      <dgm:prSet presAssocID="{CE02BD69-11BE-4F29-9920-6C6EFDEB863F}" presName="node" presStyleLbl="node1" presStyleIdx="3" presStyleCnt="6">
        <dgm:presLayoutVars>
          <dgm:bulletEnabled val="1"/>
        </dgm:presLayoutVars>
      </dgm:prSet>
      <dgm:spPr/>
    </dgm:pt>
    <dgm:pt modelId="{58AE91A9-E3BA-4AAC-ACCA-224EF5E77A32}" type="pres">
      <dgm:prSet presAssocID="{147E281E-AC09-40A0-87CA-8BBCB1747C88}" presName="sibTrans" presStyleCnt="0"/>
      <dgm:spPr/>
    </dgm:pt>
    <dgm:pt modelId="{8DB4AD2F-ED55-4A02-A22F-99DD9CD03B96}" type="pres">
      <dgm:prSet presAssocID="{3F81901E-CFAB-4C1C-BF41-E4237047C028}" presName="node" presStyleLbl="node1" presStyleIdx="4" presStyleCnt="6" custScaleX="121884">
        <dgm:presLayoutVars>
          <dgm:bulletEnabled val="1"/>
        </dgm:presLayoutVars>
      </dgm:prSet>
      <dgm:spPr/>
    </dgm:pt>
    <dgm:pt modelId="{F0AFA68D-49E9-4848-8A5E-D2E03AC4182A}" type="pres">
      <dgm:prSet presAssocID="{D0E964A8-DC89-4EC9-91E7-30DE67148DA5}" presName="sibTrans" presStyleCnt="0"/>
      <dgm:spPr/>
    </dgm:pt>
    <dgm:pt modelId="{11ACB37D-34F1-474A-AB1F-BD0C69E1E109}" type="pres">
      <dgm:prSet presAssocID="{95CAAF14-9C99-4ACF-83B8-93BB357021F4}" presName="node" presStyleLbl="node1" presStyleIdx="5" presStyleCnt="6" custLinFactNeighborX="450" custLinFactNeighborY="-1502">
        <dgm:presLayoutVars>
          <dgm:bulletEnabled val="1"/>
        </dgm:presLayoutVars>
      </dgm:prSet>
      <dgm:spPr/>
    </dgm:pt>
  </dgm:ptLst>
  <dgm:cxnLst>
    <dgm:cxn modelId="{2A813A01-75E3-4423-860E-C26EC4EBBD36}" type="presOf" srcId="{A5DDCA0E-C715-46BB-B4D0-E9BD514EE789}" destId="{9E4F6F1D-DBBB-439D-9EDF-0CF70D220CA2}" srcOrd="0" destOrd="0" presId="urn:microsoft.com/office/officeart/2005/8/layout/default"/>
    <dgm:cxn modelId="{3483F33F-951E-432C-8BE1-AEE8252252F6}" type="presOf" srcId="{95CAAF14-9C99-4ACF-83B8-93BB357021F4}" destId="{11ACB37D-34F1-474A-AB1F-BD0C69E1E109}" srcOrd="0" destOrd="0" presId="urn:microsoft.com/office/officeart/2005/8/layout/default"/>
    <dgm:cxn modelId="{34103C67-46F3-429D-BE51-814A7A0994F7}" type="presOf" srcId="{4A8C8F85-9893-4681-9CDA-03CC628D6EB7}" destId="{D0AF92FE-1A37-4327-B2AB-9A117A23B3F9}" srcOrd="0" destOrd="0" presId="urn:microsoft.com/office/officeart/2005/8/layout/default"/>
    <dgm:cxn modelId="{EF3E674C-8E54-415E-9AFB-2D8635F6F0B1}" srcId="{0C9FA55C-1C5F-44FF-BFAB-59B72E5E161E}" destId="{4A8C8F85-9893-4681-9CDA-03CC628D6EB7}" srcOrd="2" destOrd="0" parTransId="{EC8D0DEA-DA0F-4DD4-8A06-534D80F79D0F}" sibTransId="{2F7BCDCA-52DD-414F-82B0-EACA9861AF17}"/>
    <dgm:cxn modelId="{A1CF6857-593D-4E12-80D4-5F16ABDB0F31}" srcId="{0C9FA55C-1C5F-44FF-BFAB-59B72E5E161E}" destId="{95CAAF14-9C99-4ACF-83B8-93BB357021F4}" srcOrd="5" destOrd="0" parTransId="{57F20476-97F9-4E5E-96A9-DCD37FC42EEF}" sibTransId="{7F0CC967-5921-4CC2-9B29-B982D32F3CD0}"/>
    <dgm:cxn modelId="{46F53B97-0036-448A-9802-77F6735ABB4C}" type="presOf" srcId="{CE02BD69-11BE-4F29-9920-6C6EFDEB863F}" destId="{2D1DDF0F-B27A-40B9-93C4-B9052922A561}" srcOrd="0" destOrd="0" presId="urn:microsoft.com/office/officeart/2005/8/layout/default"/>
    <dgm:cxn modelId="{BE0A979A-D826-456C-AF94-6BB66681EF73}" type="presOf" srcId="{3F81901E-CFAB-4C1C-BF41-E4237047C028}" destId="{8DB4AD2F-ED55-4A02-A22F-99DD9CD03B96}" srcOrd="0" destOrd="0" presId="urn:microsoft.com/office/officeart/2005/8/layout/default"/>
    <dgm:cxn modelId="{8531D9A2-A556-44A6-914B-2E17C7A759A0}" srcId="{0C9FA55C-1C5F-44FF-BFAB-59B72E5E161E}" destId="{CE02BD69-11BE-4F29-9920-6C6EFDEB863F}" srcOrd="3" destOrd="0" parTransId="{08B48084-4421-4CB8-88BC-88C6C8281051}" sibTransId="{147E281E-AC09-40A0-87CA-8BBCB1747C88}"/>
    <dgm:cxn modelId="{B4F267A4-AC34-4ECB-86A8-32671A093105}" type="presOf" srcId="{8E0D2560-22E1-4A02-A55D-0F5D7B50C245}" destId="{7BCC4884-61E5-4700-93F4-2BC8827358CC}" srcOrd="0" destOrd="0" presId="urn:microsoft.com/office/officeart/2005/8/layout/default"/>
    <dgm:cxn modelId="{F74ED8B1-5CC5-475A-82AF-5B61F01BEE54}" srcId="{0C9FA55C-1C5F-44FF-BFAB-59B72E5E161E}" destId="{A5DDCA0E-C715-46BB-B4D0-E9BD514EE789}" srcOrd="0" destOrd="0" parTransId="{7829EA3A-34A5-4720-B0D2-EBD96844A068}" sibTransId="{78138FA5-845A-4E2A-85F3-6BDBD9BDB578}"/>
    <dgm:cxn modelId="{8BA867B5-5ECD-49E7-948F-9BB846159587}" srcId="{0C9FA55C-1C5F-44FF-BFAB-59B72E5E161E}" destId="{3F81901E-CFAB-4C1C-BF41-E4237047C028}" srcOrd="4" destOrd="0" parTransId="{F47388D5-01CB-4443-88CA-B55774AF2357}" sibTransId="{D0E964A8-DC89-4EC9-91E7-30DE67148DA5}"/>
    <dgm:cxn modelId="{EB9133B9-2FC2-4399-8183-2585ABE3A52E}" srcId="{0C9FA55C-1C5F-44FF-BFAB-59B72E5E161E}" destId="{8E0D2560-22E1-4A02-A55D-0F5D7B50C245}" srcOrd="1" destOrd="0" parTransId="{67B5CADD-441B-4ED2-9229-6DE87E902196}" sibTransId="{ECC7D59F-B0A6-4172-93D4-722210626204}"/>
    <dgm:cxn modelId="{3A68BFE4-5A59-4301-8561-CE67D4348912}" type="presOf" srcId="{0C9FA55C-1C5F-44FF-BFAB-59B72E5E161E}" destId="{1AF50915-A188-4C78-8D6B-597EF281BD45}" srcOrd="0" destOrd="0" presId="urn:microsoft.com/office/officeart/2005/8/layout/default"/>
    <dgm:cxn modelId="{D05558E6-3BC4-402F-9D7C-5FBD0F4A3841}" type="presParOf" srcId="{1AF50915-A188-4C78-8D6B-597EF281BD45}" destId="{9E4F6F1D-DBBB-439D-9EDF-0CF70D220CA2}" srcOrd="0" destOrd="0" presId="urn:microsoft.com/office/officeart/2005/8/layout/default"/>
    <dgm:cxn modelId="{B2D383F8-E12D-487F-A94D-D9F6ED06A78B}" type="presParOf" srcId="{1AF50915-A188-4C78-8D6B-597EF281BD45}" destId="{3158FC7E-48AC-495A-8C74-BB66A53DC8E6}" srcOrd="1" destOrd="0" presId="urn:microsoft.com/office/officeart/2005/8/layout/default"/>
    <dgm:cxn modelId="{F21CDC6D-738D-4116-A263-1A528143243B}" type="presParOf" srcId="{1AF50915-A188-4C78-8D6B-597EF281BD45}" destId="{7BCC4884-61E5-4700-93F4-2BC8827358CC}" srcOrd="2" destOrd="0" presId="urn:microsoft.com/office/officeart/2005/8/layout/default"/>
    <dgm:cxn modelId="{F4F304E3-42DC-4190-B5C8-DADD8BB13023}" type="presParOf" srcId="{1AF50915-A188-4C78-8D6B-597EF281BD45}" destId="{551CEA60-B542-42EE-A111-C890AE7792EB}" srcOrd="3" destOrd="0" presId="urn:microsoft.com/office/officeart/2005/8/layout/default"/>
    <dgm:cxn modelId="{CCDDBF98-56C0-44A0-B1E1-E1080529EC7B}" type="presParOf" srcId="{1AF50915-A188-4C78-8D6B-597EF281BD45}" destId="{D0AF92FE-1A37-4327-B2AB-9A117A23B3F9}" srcOrd="4" destOrd="0" presId="urn:microsoft.com/office/officeart/2005/8/layout/default"/>
    <dgm:cxn modelId="{AAEBC3DA-260C-4BC9-8D1B-1D155F2DFD86}" type="presParOf" srcId="{1AF50915-A188-4C78-8D6B-597EF281BD45}" destId="{EAE532B5-46A1-49C9-8479-E604F6803665}" srcOrd="5" destOrd="0" presId="urn:microsoft.com/office/officeart/2005/8/layout/default"/>
    <dgm:cxn modelId="{4DA8B85C-3DDF-4C84-9248-9275E5F1FF76}" type="presParOf" srcId="{1AF50915-A188-4C78-8D6B-597EF281BD45}" destId="{2D1DDF0F-B27A-40B9-93C4-B9052922A561}" srcOrd="6" destOrd="0" presId="urn:microsoft.com/office/officeart/2005/8/layout/default"/>
    <dgm:cxn modelId="{416CC2DE-C700-4DBE-9A0B-2864ABC70D0B}" type="presParOf" srcId="{1AF50915-A188-4C78-8D6B-597EF281BD45}" destId="{58AE91A9-E3BA-4AAC-ACCA-224EF5E77A32}" srcOrd="7" destOrd="0" presId="urn:microsoft.com/office/officeart/2005/8/layout/default"/>
    <dgm:cxn modelId="{A9BB15BB-33FC-4160-864D-9CCF15DD7A05}" type="presParOf" srcId="{1AF50915-A188-4C78-8D6B-597EF281BD45}" destId="{8DB4AD2F-ED55-4A02-A22F-99DD9CD03B96}" srcOrd="8" destOrd="0" presId="urn:microsoft.com/office/officeart/2005/8/layout/default"/>
    <dgm:cxn modelId="{D37D72C0-1A2D-4309-9153-A949164D90FD}" type="presParOf" srcId="{1AF50915-A188-4C78-8D6B-597EF281BD45}" destId="{F0AFA68D-49E9-4848-8A5E-D2E03AC4182A}" srcOrd="9" destOrd="0" presId="urn:microsoft.com/office/officeart/2005/8/layout/default"/>
    <dgm:cxn modelId="{9ED1E7B1-A5EA-42F6-962E-F3183B2CB39A}" type="presParOf" srcId="{1AF50915-A188-4C78-8D6B-597EF281BD45}" destId="{11ACB37D-34F1-474A-AB1F-BD0C69E1E109}"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74E74DE-786C-43AB-A61F-F50B43C5540A}" type="doc">
      <dgm:prSet loTypeId="urn:microsoft.com/office/officeart/2005/8/layout/default" loCatId="list" qsTypeId="urn:microsoft.com/office/officeart/2005/8/quickstyle/simple1" qsCatId="simple" csTypeId="urn:microsoft.com/office/officeart/2005/8/colors/accent0_2" csCatId="mainScheme" phldr="1"/>
      <dgm:spPr/>
      <dgm:t>
        <a:bodyPr/>
        <a:lstStyle/>
        <a:p>
          <a:endParaRPr lang="ru-UA"/>
        </a:p>
      </dgm:t>
    </dgm:pt>
    <dgm:pt modelId="{B32B8974-86FF-4CB2-BD16-A4EE5A8C4A48}">
      <dgm:prSet phldrT="[Текст]" custT="1"/>
      <dgm:spPr/>
      <dgm:t>
        <a:bodyPr/>
        <a:lstStyle/>
        <a:p>
          <a:pPr algn="ctr">
            <a:lnSpc>
              <a:spcPct val="100000"/>
            </a:lnSpc>
            <a:spcBef>
              <a:spcPts val="0"/>
            </a:spcBef>
            <a:spcAft>
              <a:spcPts val="0"/>
            </a:spcAft>
          </a:pPr>
          <a:r>
            <a:rPr lang="uk-UA" sz="1400" b="1" dirty="0">
              <a:latin typeface="Times New Roman" panose="02020603050405020304" pitchFamily="18" charset="0"/>
              <a:cs typeface="Times New Roman" panose="02020603050405020304" pitchFamily="18" charset="0"/>
            </a:rPr>
            <a:t>Зниження витрат на управління</a:t>
          </a:r>
          <a:endParaRPr lang="ru-UA" sz="1400" b="1" dirty="0">
            <a:latin typeface="Times New Roman" panose="02020603050405020304" pitchFamily="18" charset="0"/>
            <a:cs typeface="Times New Roman" panose="02020603050405020304" pitchFamily="18" charset="0"/>
          </a:endParaRPr>
        </a:p>
      </dgm:t>
    </dgm:pt>
    <dgm:pt modelId="{0FC8B449-077B-4754-B55B-3741A1FE40E6}" type="parTrans" cxnId="{869FD46C-2B5E-4566-ADD8-76ADDEA87607}">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1B395487-6533-44AB-98BF-0BA09FC516FE}" type="sibTrans" cxnId="{869FD46C-2B5E-4566-ADD8-76ADDEA87607}">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04DAE86E-5112-408A-AA18-A47455C651B0}">
      <dgm:prSet phldrT="[Текст]" custT="1"/>
      <dgm:spPr/>
      <dgm:t>
        <a:bodyPr/>
        <a:lstStyle/>
        <a:p>
          <a:pPr algn="ctr">
            <a:lnSpc>
              <a:spcPct val="100000"/>
            </a:lnSpc>
            <a:spcBef>
              <a:spcPts val="0"/>
            </a:spcBef>
            <a:spcAft>
              <a:spcPts val="0"/>
            </a:spcAft>
          </a:pPr>
          <a:r>
            <a:rPr lang="uk-UA" sz="1400" dirty="0">
              <a:latin typeface="Times New Roman" panose="02020603050405020304" pitchFamily="18" charset="0"/>
              <a:cs typeface="Times New Roman" panose="02020603050405020304" pitchFamily="18" charset="0"/>
            </a:rPr>
            <a:t>В = В</a:t>
          </a:r>
          <a:r>
            <a:rPr lang="uk-UA" sz="900" dirty="0">
              <a:latin typeface="Times New Roman" panose="02020603050405020304" pitchFamily="18" charset="0"/>
              <a:cs typeface="Times New Roman" panose="02020603050405020304" pitchFamily="18" charset="0"/>
            </a:rPr>
            <a:t>1</a:t>
          </a:r>
          <a:r>
            <a:rPr lang="uk-UA" sz="1400" dirty="0">
              <a:latin typeface="Times New Roman" panose="02020603050405020304" pitchFamily="18" charset="0"/>
              <a:cs typeface="Times New Roman" panose="02020603050405020304" pitchFamily="18" charset="0"/>
            </a:rPr>
            <a:t>у – В</a:t>
          </a:r>
          <a:r>
            <a:rPr lang="uk-UA" sz="900" dirty="0">
              <a:latin typeface="Times New Roman" panose="02020603050405020304" pitchFamily="18" charset="0"/>
              <a:cs typeface="Times New Roman" panose="02020603050405020304" pitchFamily="18" charset="0"/>
            </a:rPr>
            <a:t>2</a:t>
          </a:r>
          <a:r>
            <a:rPr lang="uk-UA" sz="1400" dirty="0">
              <a:latin typeface="Times New Roman" panose="02020603050405020304" pitchFamily="18" charset="0"/>
              <a:cs typeface="Times New Roman" panose="02020603050405020304" pitchFamily="18" charset="0"/>
            </a:rPr>
            <a:t>у,</a:t>
          </a:r>
          <a:endParaRPr lang="ru-UA" sz="1400" dirty="0">
            <a:latin typeface="Times New Roman" panose="02020603050405020304" pitchFamily="18" charset="0"/>
            <a:cs typeface="Times New Roman" panose="02020603050405020304" pitchFamily="18" charset="0"/>
          </a:endParaRPr>
        </a:p>
      </dgm:t>
    </dgm:pt>
    <dgm:pt modelId="{A2C34B4F-3E9F-4919-A802-3DEBEE399D85}" type="parTrans" cxnId="{B9C1EE0D-A181-4BCB-8479-838E3562AD55}">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8AD0CBAB-3FB4-4020-8BC5-F2851AC459B1}" type="sibTrans" cxnId="{B9C1EE0D-A181-4BCB-8479-838E3562AD55}">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B4F0CDE2-B077-4999-AFB3-2F8B45062FD1}">
      <dgm:prSet phldrT="[Текст]" custT="1"/>
      <dgm:spPr/>
      <dgm:t>
        <a:bodyPr/>
        <a:lstStyle/>
        <a:p>
          <a:pPr algn="ctr">
            <a:lnSpc>
              <a:spcPct val="100000"/>
            </a:lnSpc>
            <a:spcBef>
              <a:spcPts val="0"/>
            </a:spcBef>
            <a:spcAft>
              <a:spcPts val="0"/>
            </a:spcAft>
          </a:pPr>
          <a:r>
            <a:rPr lang="uk-UA" sz="1400" b="1" dirty="0">
              <a:latin typeface="Times New Roman" panose="02020603050405020304" pitchFamily="18" charset="0"/>
              <a:cs typeface="Times New Roman" panose="02020603050405020304" pitchFamily="18" charset="0"/>
            </a:rPr>
            <a:t>Зниження виробничих витрат на виправлення дефектів продукції</a:t>
          </a:r>
          <a:endParaRPr lang="ru-UA" sz="1400" b="1" dirty="0">
            <a:latin typeface="Times New Roman" panose="02020603050405020304" pitchFamily="18" charset="0"/>
            <a:cs typeface="Times New Roman" panose="02020603050405020304" pitchFamily="18" charset="0"/>
          </a:endParaRPr>
        </a:p>
      </dgm:t>
    </dgm:pt>
    <dgm:pt modelId="{B37D00E3-2A92-438F-B413-EC7C9BFD4985}" type="parTrans" cxnId="{6E0B9647-6DC6-4AEC-ADC5-2A20DA9D53AE}">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8988C321-FB0E-4C19-9439-1531250FE4CA}" type="sibTrans" cxnId="{6E0B9647-6DC6-4AEC-ADC5-2A20DA9D53AE}">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A4D5A171-D130-43D1-AD44-2A42AEC88A9E}">
      <dgm:prSet phldrT="[Текст]" custT="1"/>
      <dgm:spPr/>
      <dgm:t>
        <a:bodyPr/>
        <a:lstStyle/>
        <a:p>
          <a:pPr algn="ctr">
            <a:lnSpc>
              <a:spcPct val="100000"/>
            </a:lnSpc>
            <a:spcBef>
              <a:spcPts val="0"/>
            </a:spcBef>
            <a:spcAft>
              <a:spcPts val="0"/>
            </a:spcAft>
          </a:pPr>
          <a:r>
            <a:rPr lang="uk-UA" sz="1400" dirty="0">
              <a:latin typeface="Times New Roman" panose="02020603050405020304" pitchFamily="18" charset="0"/>
              <a:cs typeface="Times New Roman" panose="02020603050405020304" pitchFamily="18" charset="0"/>
            </a:rPr>
            <a:t>Е= В</a:t>
          </a:r>
          <a:r>
            <a:rPr lang="uk-UA" sz="900" dirty="0">
              <a:latin typeface="Times New Roman" panose="02020603050405020304" pitchFamily="18" charset="0"/>
              <a:cs typeface="Times New Roman" panose="02020603050405020304" pitchFamily="18" charset="0"/>
            </a:rPr>
            <a:t>1</a:t>
          </a:r>
          <a:r>
            <a:rPr lang="uk-UA" sz="1400" dirty="0">
              <a:latin typeface="Times New Roman" panose="02020603050405020304" pitchFamily="18" charset="0"/>
              <a:cs typeface="Times New Roman" panose="02020603050405020304" pitchFamily="18" charset="0"/>
            </a:rPr>
            <a:t> – В</a:t>
          </a:r>
          <a:r>
            <a:rPr lang="uk-UA" sz="900" dirty="0">
              <a:latin typeface="Times New Roman" panose="02020603050405020304" pitchFamily="18" charset="0"/>
              <a:cs typeface="Times New Roman" panose="02020603050405020304" pitchFamily="18" charset="0"/>
            </a:rPr>
            <a:t>2</a:t>
          </a:r>
          <a:endParaRPr lang="ru-UA" sz="1400" dirty="0">
            <a:latin typeface="Times New Roman" panose="02020603050405020304" pitchFamily="18" charset="0"/>
            <a:cs typeface="Times New Roman" panose="02020603050405020304" pitchFamily="18" charset="0"/>
          </a:endParaRPr>
        </a:p>
      </dgm:t>
    </dgm:pt>
    <dgm:pt modelId="{0B3DDC30-4D04-45AA-9240-AF07E98181B1}" type="parTrans" cxnId="{AB877314-1116-4680-AA0B-713C8DC690A5}">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F358B15C-6880-4D3C-A322-94D78071A101}" type="sibTrans" cxnId="{AB877314-1116-4680-AA0B-713C8DC690A5}">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34F4014A-CC9D-40E9-BB46-30D6A61822E5}">
      <dgm:prSet phldrT="[Текст]" custT="1"/>
      <dgm:spPr/>
      <dgm:t>
        <a:bodyPr/>
        <a:lstStyle/>
        <a:p>
          <a:pPr algn="ctr">
            <a:lnSpc>
              <a:spcPct val="100000"/>
            </a:lnSpc>
            <a:spcBef>
              <a:spcPts val="0"/>
            </a:spcBef>
            <a:spcAft>
              <a:spcPts val="0"/>
            </a:spcAft>
          </a:pPr>
          <a:r>
            <a:rPr lang="uk-UA" sz="1400" b="1" dirty="0">
              <a:latin typeface="Times New Roman" panose="02020603050405020304" pitchFamily="18" charset="0"/>
              <a:cs typeface="Times New Roman" panose="02020603050405020304" pitchFamily="18" charset="0"/>
            </a:rPr>
            <a:t>Зменшення втрат від остаточного браку готової продукції</a:t>
          </a:r>
          <a:endParaRPr lang="ru-UA" sz="1400" b="1" dirty="0">
            <a:latin typeface="Times New Roman" panose="02020603050405020304" pitchFamily="18" charset="0"/>
            <a:cs typeface="Times New Roman" panose="02020603050405020304" pitchFamily="18" charset="0"/>
          </a:endParaRPr>
        </a:p>
      </dgm:t>
    </dgm:pt>
    <dgm:pt modelId="{28054DC0-F361-41A5-A6B5-2C0A08D5C5C4}" type="parTrans" cxnId="{E6C386B6-4899-424F-AD78-AC30B5AB45F2}">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0157A9D8-3A3B-4C1F-B1D4-5BAD9C24C55C}" type="sibTrans" cxnId="{E6C386B6-4899-424F-AD78-AC30B5AB45F2}">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4507FEF0-418B-45F6-B8AB-9DEAD59C8A24}">
      <dgm:prSet phldrT="[Текст]" custT="1"/>
      <dgm:spPr/>
      <dgm:t>
        <a:bodyPr/>
        <a:lstStyle/>
        <a:p>
          <a:pPr algn="ctr">
            <a:lnSpc>
              <a:spcPct val="100000"/>
            </a:lnSpc>
            <a:spcBef>
              <a:spcPts val="0"/>
            </a:spcBef>
            <a:spcAft>
              <a:spcPts val="0"/>
            </a:spcAft>
          </a:pPr>
          <a:r>
            <a:rPr lang="uk-UA" sz="1400" dirty="0">
              <a:latin typeface="Times New Roman" panose="02020603050405020304" pitchFamily="18" charset="0"/>
              <a:cs typeface="Times New Roman" panose="02020603050405020304" pitchFamily="18" charset="0"/>
            </a:rPr>
            <a:t>Е =</a:t>
          </a:r>
          <a:r>
            <a:rPr lang="uk-UA" sz="1400" u="sng" dirty="0">
              <a:latin typeface="Times New Roman" panose="02020603050405020304" pitchFamily="18" charset="0"/>
              <a:cs typeface="Times New Roman" panose="02020603050405020304" pitchFamily="18" charset="0"/>
            </a:rPr>
            <a:t> А*З*(Ц-У), </a:t>
          </a:r>
          <a:r>
            <a:rPr lang="uk-UA" sz="1400" dirty="0">
              <a:latin typeface="Times New Roman" panose="02020603050405020304" pitchFamily="18" charset="0"/>
              <a:cs typeface="Times New Roman" panose="02020603050405020304" pitchFamily="18" charset="0"/>
            </a:rPr>
            <a:t>	</a:t>
          </a:r>
          <a:endParaRPr lang="ru-UA" sz="1400" dirty="0">
            <a:latin typeface="Times New Roman" panose="02020603050405020304" pitchFamily="18" charset="0"/>
            <a:cs typeface="Times New Roman" panose="02020603050405020304" pitchFamily="18" charset="0"/>
          </a:endParaRPr>
        </a:p>
      </dgm:t>
    </dgm:pt>
    <dgm:pt modelId="{8048305D-B50F-409D-88B5-C2212EB0DA8F}" type="parTrans" cxnId="{E87E1455-5BDB-4FF9-9475-F5B73B2183B1}">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ADA53B2B-6B79-4615-A907-72DE267A41EA}" type="sibTrans" cxnId="{E87E1455-5BDB-4FF9-9475-F5B73B2183B1}">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29B709C3-77CB-48DF-81F8-6ED2E2C45A88}">
      <dgm:prSet custT="1"/>
      <dgm:spPr/>
      <dgm:t>
        <a:bodyPr/>
        <a:lstStyle/>
        <a:p>
          <a:pPr algn="ctr">
            <a:lnSpc>
              <a:spcPct val="100000"/>
            </a:lnSpc>
            <a:spcBef>
              <a:spcPts val="0"/>
            </a:spcBef>
            <a:spcAft>
              <a:spcPts val="0"/>
            </a:spcAft>
          </a:pPr>
          <a:r>
            <a:rPr lang="uk-UA" sz="1400" dirty="0">
              <a:latin typeface="Times New Roman" panose="02020603050405020304" pitchFamily="18" charset="0"/>
              <a:cs typeface="Times New Roman" panose="02020603050405020304" pitchFamily="18" charset="0"/>
            </a:rPr>
            <a:t>де В</a:t>
          </a:r>
          <a:r>
            <a:rPr lang="uk-UA" sz="900" dirty="0">
              <a:latin typeface="Times New Roman" panose="02020603050405020304" pitchFamily="18" charset="0"/>
              <a:cs typeface="Times New Roman" panose="02020603050405020304" pitchFamily="18" charset="0"/>
            </a:rPr>
            <a:t>1</a:t>
          </a:r>
          <a:r>
            <a:rPr lang="uk-UA" sz="1400" dirty="0">
              <a:latin typeface="Times New Roman" panose="02020603050405020304" pitchFamily="18" charset="0"/>
              <a:cs typeface="Times New Roman" panose="02020603050405020304" pitchFamily="18" charset="0"/>
            </a:rPr>
            <a:t>у, В</a:t>
          </a:r>
          <a:r>
            <a:rPr lang="uk-UA" sz="900" dirty="0">
              <a:latin typeface="Times New Roman" panose="02020603050405020304" pitchFamily="18" charset="0"/>
              <a:cs typeface="Times New Roman" panose="02020603050405020304" pitchFamily="18" charset="0"/>
            </a:rPr>
            <a:t>2</a:t>
          </a:r>
          <a:r>
            <a:rPr lang="uk-UA" sz="1400" dirty="0">
              <a:latin typeface="Times New Roman" panose="02020603050405020304" pitchFamily="18" charset="0"/>
              <a:cs typeface="Times New Roman" panose="02020603050405020304" pitchFamily="18" charset="0"/>
            </a:rPr>
            <a:t>у – витрати на управління відповідно до проведення робіт з удосконалення управління якістю та після.</a:t>
          </a:r>
          <a:endParaRPr lang="ru-UA" sz="1400" dirty="0">
            <a:latin typeface="Times New Roman" panose="02020603050405020304" pitchFamily="18" charset="0"/>
            <a:cs typeface="Times New Roman" panose="02020603050405020304" pitchFamily="18" charset="0"/>
          </a:endParaRPr>
        </a:p>
      </dgm:t>
    </dgm:pt>
    <dgm:pt modelId="{51719A93-81A0-4E18-AF6E-039CF1CAE0E1}" type="parTrans" cxnId="{306F8E1A-8DC5-46D2-B2CD-2618454BCC96}">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55DE9E18-17A5-4961-95A9-4EA2E54FC9C4}" type="sibTrans" cxnId="{306F8E1A-8DC5-46D2-B2CD-2618454BCC96}">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B07FC0FE-8E02-45F3-BE27-B7C7995AE1D5}">
      <dgm:prSet custT="1"/>
      <dgm:spPr/>
      <dgm:t>
        <a:bodyPr/>
        <a:lstStyle/>
        <a:p>
          <a:pPr algn="ctr">
            <a:lnSpc>
              <a:spcPct val="100000"/>
            </a:lnSpc>
            <a:spcBef>
              <a:spcPts val="0"/>
            </a:spcBef>
            <a:spcAft>
              <a:spcPts val="0"/>
            </a:spcAft>
          </a:pPr>
          <a:r>
            <a:rPr lang="uk-UA" sz="1400" dirty="0">
              <a:latin typeface="Times New Roman" panose="02020603050405020304" pitchFamily="18" charset="0"/>
              <a:cs typeface="Times New Roman" panose="02020603050405020304" pitchFamily="18" charset="0"/>
            </a:rPr>
            <a:t>де В</a:t>
          </a:r>
          <a:r>
            <a:rPr lang="uk-UA" sz="900" dirty="0">
              <a:latin typeface="Times New Roman" panose="02020603050405020304" pitchFamily="18" charset="0"/>
              <a:cs typeface="Times New Roman" panose="02020603050405020304" pitchFamily="18" charset="0"/>
            </a:rPr>
            <a:t>1</a:t>
          </a:r>
          <a:r>
            <a:rPr lang="uk-UA" sz="1400" dirty="0">
              <a:latin typeface="Times New Roman" panose="02020603050405020304" pitchFamily="18" charset="0"/>
              <a:cs typeface="Times New Roman" panose="02020603050405020304" pitchFamily="18" charset="0"/>
            </a:rPr>
            <a:t>, В</a:t>
          </a:r>
          <a:r>
            <a:rPr lang="uk-UA" sz="900" dirty="0">
              <a:latin typeface="Times New Roman" panose="02020603050405020304" pitchFamily="18" charset="0"/>
              <a:cs typeface="Times New Roman" panose="02020603050405020304" pitchFamily="18" charset="0"/>
            </a:rPr>
            <a:t>2</a:t>
          </a:r>
          <a:r>
            <a:rPr lang="uk-UA" sz="1400" dirty="0">
              <a:latin typeface="Times New Roman" panose="02020603050405020304" pitchFamily="18" charset="0"/>
              <a:cs typeface="Times New Roman" panose="02020603050405020304" pitchFamily="18" charset="0"/>
            </a:rPr>
            <a:t> – витрати на усунення дефектів відповідно до впровадження системи та після</a:t>
          </a:r>
          <a:endParaRPr lang="ru-UA" sz="1400" dirty="0">
            <a:latin typeface="Times New Roman" panose="02020603050405020304" pitchFamily="18" charset="0"/>
            <a:cs typeface="Times New Roman" panose="02020603050405020304" pitchFamily="18" charset="0"/>
          </a:endParaRPr>
        </a:p>
      </dgm:t>
    </dgm:pt>
    <dgm:pt modelId="{941AAE93-9719-4354-956D-3B5F0C322192}" type="parTrans" cxnId="{A6ADF155-7739-4ED1-8E18-145B694B72E1}">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ECBD07E5-EFDF-4715-920D-332D365FFD4B}" type="sibTrans" cxnId="{A6ADF155-7739-4ED1-8E18-145B694B72E1}">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657C8B4D-1E83-4709-AF0D-69F49752D9CB}">
      <dgm:prSet custT="1"/>
      <dgm:spPr/>
      <dgm:t>
        <a:bodyPr/>
        <a:lstStyle/>
        <a:p>
          <a:pPr algn="l">
            <a:lnSpc>
              <a:spcPct val="100000"/>
            </a:lnSpc>
            <a:spcBef>
              <a:spcPts val="0"/>
            </a:spcBef>
            <a:spcAft>
              <a:spcPts val="0"/>
            </a:spcAft>
            <a:buNone/>
          </a:pPr>
          <a:r>
            <a:rPr lang="uk-UA" sz="1400" dirty="0">
              <a:latin typeface="Times New Roman" panose="02020603050405020304" pitchFamily="18" charset="0"/>
              <a:cs typeface="Times New Roman" panose="02020603050405020304" pitchFamily="18" charset="0"/>
            </a:rPr>
            <a:t>                                      100</a:t>
          </a:r>
          <a:endParaRPr lang="ru-UA" sz="1400" dirty="0">
            <a:latin typeface="Times New Roman" panose="02020603050405020304" pitchFamily="18" charset="0"/>
            <a:cs typeface="Times New Roman" panose="02020603050405020304" pitchFamily="18" charset="0"/>
          </a:endParaRPr>
        </a:p>
      </dgm:t>
    </dgm:pt>
    <dgm:pt modelId="{FD82E893-5E39-43A6-8EB9-FF6C0FB14E31}" type="parTrans" cxnId="{15297224-DB35-475D-9EF6-6792DB961E34}">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F2092C75-D79C-41A6-8126-D8B2422673BF}" type="sibTrans" cxnId="{15297224-DB35-475D-9EF6-6792DB961E34}">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BD3F4D95-105C-42CF-9E72-E8E2F64F4CA9}">
      <dgm:prSet custT="1"/>
      <dgm:spPr/>
      <dgm:t>
        <a:bodyPr/>
        <a:lstStyle/>
        <a:p>
          <a:pPr algn="ctr">
            <a:lnSpc>
              <a:spcPct val="100000"/>
            </a:lnSpc>
            <a:spcBef>
              <a:spcPts val="0"/>
            </a:spcBef>
            <a:spcAft>
              <a:spcPts val="0"/>
            </a:spcAft>
          </a:pPr>
          <a:r>
            <a:rPr lang="uk-UA" sz="1400" dirty="0">
              <a:latin typeface="Times New Roman" panose="02020603050405020304" pitchFamily="18" charset="0"/>
              <a:cs typeface="Times New Roman" panose="02020603050405020304" pitchFamily="18" charset="0"/>
            </a:rPr>
            <a:t>де А – обсяг продукції у натуральних одиницях виміру;</a:t>
          </a:r>
          <a:endParaRPr lang="ru-UA" sz="1400" dirty="0">
            <a:latin typeface="Times New Roman" panose="02020603050405020304" pitchFamily="18" charset="0"/>
            <a:cs typeface="Times New Roman" panose="02020603050405020304" pitchFamily="18" charset="0"/>
          </a:endParaRPr>
        </a:p>
      </dgm:t>
    </dgm:pt>
    <dgm:pt modelId="{B862E9CB-5901-4FBF-B2C4-4577D09D9D1F}" type="parTrans" cxnId="{4AA1FC79-6F9F-4676-BD90-B3324B175712}">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7288EA1B-5EDF-42B8-AFBF-30E4DAF9D10B}" type="sibTrans" cxnId="{4AA1FC79-6F9F-4676-BD90-B3324B175712}">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F090A6DB-2F9E-4D34-B010-D977E06D4FAA}">
      <dgm:prSet custT="1"/>
      <dgm:spPr/>
      <dgm:t>
        <a:bodyPr/>
        <a:lstStyle/>
        <a:p>
          <a:pPr algn="ctr">
            <a:lnSpc>
              <a:spcPct val="100000"/>
            </a:lnSpc>
            <a:spcBef>
              <a:spcPts val="0"/>
            </a:spcBef>
            <a:spcAft>
              <a:spcPts val="0"/>
            </a:spcAft>
          </a:pPr>
          <a:r>
            <a:rPr lang="uk-UA" sz="1400" dirty="0">
              <a:latin typeface="Times New Roman" panose="02020603050405020304" pitchFamily="18" charset="0"/>
              <a:cs typeface="Times New Roman" panose="02020603050405020304" pitchFamily="18" charset="0"/>
            </a:rPr>
            <a:t>З – зменшення браку, %;</a:t>
          </a:r>
          <a:endParaRPr lang="ru-UA" sz="1400" dirty="0">
            <a:latin typeface="Times New Roman" panose="02020603050405020304" pitchFamily="18" charset="0"/>
            <a:cs typeface="Times New Roman" panose="02020603050405020304" pitchFamily="18" charset="0"/>
          </a:endParaRPr>
        </a:p>
      </dgm:t>
    </dgm:pt>
    <dgm:pt modelId="{60AE1559-D4E0-4785-A444-85AC8B383BBA}" type="parTrans" cxnId="{B7CAF410-A188-42FC-9066-BF9B049AF973}">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00C9DD9C-1272-4FF5-8A6D-872F73CA51A1}" type="sibTrans" cxnId="{B7CAF410-A188-42FC-9066-BF9B049AF973}">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0CD2BC14-07C8-4F99-A969-AAD7E0419E76}">
      <dgm:prSet custT="1"/>
      <dgm:spPr/>
      <dgm:t>
        <a:bodyPr/>
        <a:lstStyle/>
        <a:p>
          <a:pPr algn="ctr">
            <a:lnSpc>
              <a:spcPct val="100000"/>
            </a:lnSpc>
            <a:spcBef>
              <a:spcPts val="0"/>
            </a:spcBef>
            <a:spcAft>
              <a:spcPts val="0"/>
            </a:spcAft>
          </a:pPr>
          <a:r>
            <a:rPr lang="uk-UA" sz="1400">
              <a:latin typeface="Times New Roman" panose="02020603050405020304" pitchFamily="18" charset="0"/>
              <a:cs typeface="Times New Roman" panose="02020603050405020304" pitchFamily="18" charset="0"/>
            </a:rPr>
            <a:t>Ц – ціна одиниці виробленої продукції, грн.;</a:t>
          </a:r>
          <a:endParaRPr lang="ru-UA" sz="1400">
            <a:latin typeface="Times New Roman" panose="02020603050405020304" pitchFamily="18" charset="0"/>
            <a:cs typeface="Times New Roman" panose="02020603050405020304" pitchFamily="18" charset="0"/>
          </a:endParaRPr>
        </a:p>
      </dgm:t>
    </dgm:pt>
    <dgm:pt modelId="{89A06E78-12A5-4441-BF4A-DD9D4A4D6EB2}" type="parTrans" cxnId="{17EC885F-DA22-4985-B203-F3F643419DCB}">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A9096196-860E-41D9-B868-A1C538C352F3}" type="sibTrans" cxnId="{17EC885F-DA22-4985-B203-F3F643419DCB}">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C647F52D-2708-40FE-B115-1ADD72C03425}">
      <dgm:prSet custT="1"/>
      <dgm:spPr/>
      <dgm:t>
        <a:bodyPr/>
        <a:lstStyle/>
        <a:p>
          <a:pPr algn="ctr">
            <a:lnSpc>
              <a:spcPct val="100000"/>
            </a:lnSpc>
            <a:spcBef>
              <a:spcPts val="0"/>
            </a:spcBef>
            <a:spcAft>
              <a:spcPts val="0"/>
            </a:spcAft>
          </a:pPr>
          <a:r>
            <a:rPr lang="uk-UA" sz="1400" dirty="0">
              <a:latin typeface="Times New Roman" panose="02020603050405020304" pitchFamily="18" charset="0"/>
              <a:cs typeface="Times New Roman" panose="02020603050405020304" pitchFamily="18" charset="0"/>
            </a:rPr>
            <a:t>У – вартість одиниці виробленої продукції за ціною утилізації, грн.;</a:t>
          </a:r>
          <a:endParaRPr lang="ru-UA" sz="1400" dirty="0">
            <a:latin typeface="Times New Roman" panose="02020603050405020304" pitchFamily="18" charset="0"/>
            <a:cs typeface="Times New Roman" panose="02020603050405020304" pitchFamily="18" charset="0"/>
          </a:endParaRPr>
        </a:p>
      </dgm:t>
    </dgm:pt>
    <dgm:pt modelId="{5647A3FC-5A32-4FCA-BC45-F50B43982003}" type="parTrans" cxnId="{3EB42A21-0A52-41CA-9F57-ED0A432C58EE}">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24333E92-D5D9-42BD-9257-6C161E57ADF9}" type="sibTrans" cxnId="{3EB42A21-0A52-41CA-9F57-ED0A432C58EE}">
      <dgm:prSet/>
      <dgm:spPr/>
      <dgm:t>
        <a:bodyPr/>
        <a:lstStyle/>
        <a:p>
          <a:pPr algn="ct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6A02667F-9931-454F-A4D1-CD6DD80E1AF2}" type="pres">
      <dgm:prSet presAssocID="{374E74DE-786C-43AB-A61F-F50B43C5540A}" presName="diagram" presStyleCnt="0">
        <dgm:presLayoutVars>
          <dgm:dir/>
          <dgm:resizeHandles val="exact"/>
        </dgm:presLayoutVars>
      </dgm:prSet>
      <dgm:spPr/>
    </dgm:pt>
    <dgm:pt modelId="{B60217C4-3AB7-434C-BC50-90864263A2F6}" type="pres">
      <dgm:prSet presAssocID="{B32B8974-86FF-4CB2-BD16-A4EE5A8C4A48}" presName="node" presStyleLbl="node1" presStyleIdx="0" presStyleCnt="3" custScaleY="45775">
        <dgm:presLayoutVars>
          <dgm:bulletEnabled val="1"/>
        </dgm:presLayoutVars>
      </dgm:prSet>
      <dgm:spPr/>
    </dgm:pt>
    <dgm:pt modelId="{A548499E-96E1-4C88-A551-8A4133662608}" type="pres">
      <dgm:prSet presAssocID="{1B395487-6533-44AB-98BF-0BA09FC516FE}" presName="sibTrans" presStyleCnt="0"/>
      <dgm:spPr/>
    </dgm:pt>
    <dgm:pt modelId="{DF768B87-40A7-4D58-9986-D464D8E845A2}" type="pres">
      <dgm:prSet presAssocID="{B4F0CDE2-B077-4999-AFB3-2F8B45062FD1}" presName="node" presStyleLbl="node1" presStyleIdx="1" presStyleCnt="3" custScaleY="45775">
        <dgm:presLayoutVars>
          <dgm:bulletEnabled val="1"/>
        </dgm:presLayoutVars>
      </dgm:prSet>
      <dgm:spPr/>
    </dgm:pt>
    <dgm:pt modelId="{9CC96BAE-39C4-44B8-AF12-073E5C980FFB}" type="pres">
      <dgm:prSet presAssocID="{8988C321-FB0E-4C19-9439-1531250FE4CA}" presName="sibTrans" presStyleCnt="0"/>
      <dgm:spPr/>
    </dgm:pt>
    <dgm:pt modelId="{1BBA5E74-5755-46BA-83E3-461BE6B9F0FB}" type="pres">
      <dgm:prSet presAssocID="{34F4014A-CC9D-40E9-BB46-30D6A61822E5}" presName="node" presStyleLbl="node1" presStyleIdx="2" presStyleCnt="3" custScaleY="89658">
        <dgm:presLayoutVars>
          <dgm:bulletEnabled val="1"/>
        </dgm:presLayoutVars>
      </dgm:prSet>
      <dgm:spPr/>
    </dgm:pt>
  </dgm:ptLst>
  <dgm:cxnLst>
    <dgm:cxn modelId="{B9C1EE0D-A181-4BCB-8479-838E3562AD55}" srcId="{B32B8974-86FF-4CB2-BD16-A4EE5A8C4A48}" destId="{04DAE86E-5112-408A-AA18-A47455C651B0}" srcOrd="0" destOrd="0" parTransId="{A2C34B4F-3E9F-4919-A802-3DEBEE399D85}" sibTransId="{8AD0CBAB-3FB4-4020-8BC5-F2851AC459B1}"/>
    <dgm:cxn modelId="{CCA7150F-39DD-4FB2-8656-532E0D68B1ED}" type="presOf" srcId="{C647F52D-2708-40FE-B115-1ADD72C03425}" destId="{1BBA5E74-5755-46BA-83E3-461BE6B9F0FB}" srcOrd="0" destOrd="6" presId="urn:microsoft.com/office/officeart/2005/8/layout/default"/>
    <dgm:cxn modelId="{B7CAF410-A188-42FC-9066-BF9B049AF973}" srcId="{34F4014A-CC9D-40E9-BB46-30D6A61822E5}" destId="{F090A6DB-2F9E-4D34-B010-D977E06D4FAA}" srcOrd="2" destOrd="0" parTransId="{60AE1559-D4E0-4785-A444-85AC8B383BBA}" sibTransId="{00C9DD9C-1272-4FF5-8A6D-872F73CA51A1}"/>
    <dgm:cxn modelId="{AB877314-1116-4680-AA0B-713C8DC690A5}" srcId="{B4F0CDE2-B077-4999-AFB3-2F8B45062FD1}" destId="{A4D5A171-D130-43D1-AD44-2A42AEC88A9E}" srcOrd="0" destOrd="0" parTransId="{0B3DDC30-4D04-45AA-9240-AF07E98181B1}" sibTransId="{F358B15C-6880-4D3C-A322-94D78071A101}"/>
    <dgm:cxn modelId="{306F8E1A-8DC5-46D2-B2CD-2618454BCC96}" srcId="{B32B8974-86FF-4CB2-BD16-A4EE5A8C4A48}" destId="{29B709C3-77CB-48DF-81F8-6ED2E2C45A88}" srcOrd="1" destOrd="0" parTransId="{51719A93-81A0-4E18-AF6E-039CF1CAE0E1}" sibTransId="{55DE9E18-17A5-4961-95A9-4EA2E54FC9C4}"/>
    <dgm:cxn modelId="{3EB42A21-0A52-41CA-9F57-ED0A432C58EE}" srcId="{34F4014A-CC9D-40E9-BB46-30D6A61822E5}" destId="{C647F52D-2708-40FE-B115-1ADD72C03425}" srcOrd="4" destOrd="0" parTransId="{5647A3FC-5A32-4FCA-BC45-F50B43982003}" sibTransId="{24333E92-D5D9-42BD-9257-6C161E57ADF9}"/>
    <dgm:cxn modelId="{15297224-DB35-475D-9EF6-6792DB961E34}" srcId="{4507FEF0-418B-45F6-B8AB-9DEAD59C8A24}" destId="{657C8B4D-1E83-4709-AF0D-69F49752D9CB}" srcOrd="0" destOrd="0" parTransId="{FD82E893-5E39-43A6-8EB9-FF6C0FB14E31}" sibTransId="{F2092C75-D79C-41A6-8126-D8B2422673BF}"/>
    <dgm:cxn modelId="{FB02BA26-7959-40F4-AD24-842A93A05029}" type="presOf" srcId="{F090A6DB-2F9E-4D34-B010-D977E06D4FAA}" destId="{1BBA5E74-5755-46BA-83E3-461BE6B9F0FB}" srcOrd="0" destOrd="4" presId="urn:microsoft.com/office/officeart/2005/8/layout/default"/>
    <dgm:cxn modelId="{37834735-0BE3-4D6A-80E6-7BAC9FAB1F33}" type="presOf" srcId="{0CD2BC14-07C8-4F99-A969-AAD7E0419E76}" destId="{1BBA5E74-5755-46BA-83E3-461BE6B9F0FB}" srcOrd="0" destOrd="5" presId="urn:microsoft.com/office/officeart/2005/8/layout/default"/>
    <dgm:cxn modelId="{17EC885F-DA22-4985-B203-F3F643419DCB}" srcId="{34F4014A-CC9D-40E9-BB46-30D6A61822E5}" destId="{0CD2BC14-07C8-4F99-A969-AAD7E0419E76}" srcOrd="3" destOrd="0" parTransId="{89A06E78-12A5-4441-BF4A-DD9D4A4D6EB2}" sibTransId="{A9096196-860E-41D9-B868-A1C538C352F3}"/>
    <dgm:cxn modelId="{6E0B9647-6DC6-4AEC-ADC5-2A20DA9D53AE}" srcId="{374E74DE-786C-43AB-A61F-F50B43C5540A}" destId="{B4F0CDE2-B077-4999-AFB3-2F8B45062FD1}" srcOrd="1" destOrd="0" parTransId="{B37D00E3-2A92-438F-B413-EC7C9BFD4985}" sibTransId="{8988C321-FB0E-4C19-9439-1531250FE4CA}"/>
    <dgm:cxn modelId="{8383A647-0A64-4296-9558-F26C8384146B}" type="presOf" srcId="{04DAE86E-5112-408A-AA18-A47455C651B0}" destId="{B60217C4-3AB7-434C-BC50-90864263A2F6}" srcOrd="0" destOrd="1" presId="urn:microsoft.com/office/officeart/2005/8/layout/default"/>
    <dgm:cxn modelId="{B050A94A-1610-4248-A154-078B8B342412}" type="presOf" srcId="{B4F0CDE2-B077-4999-AFB3-2F8B45062FD1}" destId="{DF768B87-40A7-4D58-9986-D464D8E845A2}" srcOrd="0" destOrd="0" presId="urn:microsoft.com/office/officeart/2005/8/layout/default"/>
    <dgm:cxn modelId="{869FD46C-2B5E-4566-ADD8-76ADDEA87607}" srcId="{374E74DE-786C-43AB-A61F-F50B43C5540A}" destId="{B32B8974-86FF-4CB2-BD16-A4EE5A8C4A48}" srcOrd="0" destOrd="0" parTransId="{0FC8B449-077B-4754-B55B-3741A1FE40E6}" sibTransId="{1B395487-6533-44AB-98BF-0BA09FC516FE}"/>
    <dgm:cxn modelId="{69E05472-A1A3-4439-A659-42F759F3A7CF}" type="presOf" srcId="{374E74DE-786C-43AB-A61F-F50B43C5540A}" destId="{6A02667F-9931-454F-A4D1-CD6DD80E1AF2}" srcOrd="0" destOrd="0" presId="urn:microsoft.com/office/officeart/2005/8/layout/default"/>
    <dgm:cxn modelId="{E87E1455-5BDB-4FF9-9475-F5B73B2183B1}" srcId="{34F4014A-CC9D-40E9-BB46-30D6A61822E5}" destId="{4507FEF0-418B-45F6-B8AB-9DEAD59C8A24}" srcOrd="0" destOrd="0" parTransId="{8048305D-B50F-409D-88B5-C2212EB0DA8F}" sibTransId="{ADA53B2B-6B79-4615-A907-72DE267A41EA}"/>
    <dgm:cxn modelId="{A6ADF155-7739-4ED1-8E18-145B694B72E1}" srcId="{B4F0CDE2-B077-4999-AFB3-2F8B45062FD1}" destId="{B07FC0FE-8E02-45F3-BE27-B7C7995AE1D5}" srcOrd="1" destOrd="0" parTransId="{941AAE93-9719-4354-956D-3B5F0C322192}" sibTransId="{ECBD07E5-EFDF-4715-920D-332D365FFD4B}"/>
    <dgm:cxn modelId="{5EA0ED58-2AE2-4157-A12D-F8A091AA5FE6}" type="presOf" srcId="{BD3F4D95-105C-42CF-9E72-E8E2F64F4CA9}" destId="{1BBA5E74-5755-46BA-83E3-461BE6B9F0FB}" srcOrd="0" destOrd="3" presId="urn:microsoft.com/office/officeart/2005/8/layout/default"/>
    <dgm:cxn modelId="{4AA1FC79-6F9F-4676-BD90-B3324B175712}" srcId="{34F4014A-CC9D-40E9-BB46-30D6A61822E5}" destId="{BD3F4D95-105C-42CF-9E72-E8E2F64F4CA9}" srcOrd="1" destOrd="0" parTransId="{B862E9CB-5901-4FBF-B2C4-4577D09D9D1F}" sibTransId="{7288EA1B-5EDF-42B8-AFBF-30E4DAF9D10B}"/>
    <dgm:cxn modelId="{672AE789-4EA8-4D6E-AEE6-8483105FBFC9}" type="presOf" srcId="{34F4014A-CC9D-40E9-BB46-30D6A61822E5}" destId="{1BBA5E74-5755-46BA-83E3-461BE6B9F0FB}" srcOrd="0" destOrd="0" presId="urn:microsoft.com/office/officeart/2005/8/layout/default"/>
    <dgm:cxn modelId="{D05D6CA0-8E21-4102-9351-1D82DF7C4682}" type="presOf" srcId="{4507FEF0-418B-45F6-B8AB-9DEAD59C8A24}" destId="{1BBA5E74-5755-46BA-83E3-461BE6B9F0FB}" srcOrd="0" destOrd="1" presId="urn:microsoft.com/office/officeart/2005/8/layout/default"/>
    <dgm:cxn modelId="{E6C386B6-4899-424F-AD78-AC30B5AB45F2}" srcId="{374E74DE-786C-43AB-A61F-F50B43C5540A}" destId="{34F4014A-CC9D-40E9-BB46-30D6A61822E5}" srcOrd="2" destOrd="0" parTransId="{28054DC0-F361-41A5-A6B5-2C0A08D5C5C4}" sibTransId="{0157A9D8-3A3B-4C1F-B1D4-5BAD9C24C55C}"/>
    <dgm:cxn modelId="{6F87A4D5-2098-46E7-A5D1-8753AB1CF632}" type="presOf" srcId="{B32B8974-86FF-4CB2-BD16-A4EE5A8C4A48}" destId="{B60217C4-3AB7-434C-BC50-90864263A2F6}" srcOrd="0" destOrd="0" presId="urn:microsoft.com/office/officeart/2005/8/layout/default"/>
    <dgm:cxn modelId="{DE8B90DA-D1D5-4A09-9782-B11A164656AD}" type="presOf" srcId="{B07FC0FE-8E02-45F3-BE27-B7C7995AE1D5}" destId="{DF768B87-40A7-4D58-9986-D464D8E845A2}" srcOrd="0" destOrd="2" presId="urn:microsoft.com/office/officeart/2005/8/layout/default"/>
    <dgm:cxn modelId="{E81692EA-46BD-422A-9F42-6E14C4B619BF}" type="presOf" srcId="{29B709C3-77CB-48DF-81F8-6ED2E2C45A88}" destId="{B60217C4-3AB7-434C-BC50-90864263A2F6}" srcOrd="0" destOrd="2" presId="urn:microsoft.com/office/officeart/2005/8/layout/default"/>
    <dgm:cxn modelId="{01559DED-ECF4-4BB2-96B4-A272333633A5}" type="presOf" srcId="{657C8B4D-1E83-4709-AF0D-69F49752D9CB}" destId="{1BBA5E74-5755-46BA-83E3-461BE6B9F0FB}" srcOrd="0" destOrd="2" presId="urn:microsoft.com/office/officeart/2005/8/layout/default"/>
    <dgm:cxn modelId="{1521EEF3-1574-4E3A-BB97-E34390335E41}" type="presOf" srcId="{A4D5A171-D130-43D1-AD44-2A42AEC88A9E}" destId="{DF768B87-40A7-4D58-9986-D464D8E845A2}" srcOrd="0" destOrd="1" presId="urn:microsoft.com/office/officeart/2005/8/layout/default"/>
    <dgm:cxn modelId="{C46DCE62-60E7-4D42-AD49-18B7BFE2AB49}" type="presParOf" srcId="{6A02667F-9931-454F-A4D1-CD6DD80E1AF2}" destId="{B60217C4-3AB7-434C-BC50-90864263A2F6}" srcOrd="0" destOrd="0" presId="urn:microsoft.com/office/officeart/2005/8/layout/default"/>
    <dgm:cxn modelId="{8E6DD112-5B99-4DF3-9336-569F6FB6B3A4}" type="presParOf" srcId="{6A02667F-9931-454F-A4D1-CD6DD80E1AF2}" destId="{A548499E-96E1-4C88-A551-8A4133662608}" srcOrd="1" destOrd="0" presId="urn:microsoft.com/office/officeart/2005/8/layout/default"/>
    <dgm:cxn modelId="{473979BF-2819-4236-A89E-C7D2D1B6B05D}" type="presParOf" srcId="{6A02667F-9931-454F-A4D1-CD6DD80E1AF2}" destId="{DF768B87-40A7-4D58-9986-D464D8E845A2}" srcOrd="2" destOrd="0" presId="urn:microsoft.com/office/officeart/2005/8/layout/default"/>
    <dgm:cxn modelId="{38F721FC-326C-429F-A519-4ACE8E6BC669}" type="presParOf" srcId="{6A02667F-9931-454F-A4D1-CD6DD80E1AF2}" destId="{9CC96BAE-39C4-44B8-AF12-073E5C980FFB}" srcOrd="3" destOrd="0" presId="urn:microsoft.com/office/officeart/2005/8/layout/default"/>
    <dgm:cxn modelId="{F487B2E5-DA63-4C07-92A8-F05AADE9FCB1}" type="presParOf" srcId="{6A02667F-9931-454F-A4D1-CD6DD80E1AF2}" destId="{1BBA5E74-5755-46BA-83E3-461BE6B9F0FB}"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374E74DE-786C-43AB-A61F-F50B43C5540A}" type="doc">
      <dgm:prSet loTypeId="urn:microsoft.com/office/officeart/2005/8/layout/default" loCatId="list" qsTypeId="urn:microsoft.com/office/officeart/2005/8/quickstyle/simple1" qsCatId="simple" csTypeId="urn:microsoft.com/office/officeart/2005/8/colors/accent0_2" csCatId="mainScheme" phldr="1"/>
      <dgm:spPr/>
      <dgm:t>
        <a:bodyPr/>
        <a:lstStyle/>
        <a:p>
          <a:endParaRPr lang="ru-UA"/>
        </a:p>
      </dgm:t>
    </dgm:pt>
    <dgm:pt modelId="{B32B8974-86FF-4CB2-BD16-A4EE5A8C4A48}">
      <dgm:prSet phldrT="[Текст]" custT="1"/>
      <dgm:spPr/>
      <dgm:t>
        <a:bodyPr/>
        <a:lstStyle/>
        <a:p>
          <a:pPr algn="ctr">
            <a:lnSpc>
              <a:spcPct val="100000"/>
            </a:lnSpc>
            <a:spcBef>
              <a:spcPts val="0"/>
            </a:spcBef>
            <a:spcAft>
              <a:spcPts val="0"/>
            </a:spcAft>
          </a:pPr>
          <a:r>
            <a:rPr lang="uk-UA" sz="1200" b="1" dirty="0">
              <a:latin typeface="Times New Roman" panose="02020603050405020304" pitchFamily="18" charset="0"/>
              <a:cs typeface="Times New Roman" panose="02020603050405020304" pitchFamily="18" charset="0"/>
            </a:rPr>
            <a:t>Зменшення суми штрафів за постачання недоброякісної продукції та виплат за рекламаціями</a:t>
          </a:r>
          <a:endParaRPr lang="ru-UA" sz="1200" b="1" dirty="0">
            <a:latin typeface="Times New Roman" panose="02020603050405020304" pitchFamily="18" charset="0"/>
            <a:cs typeface="Times New Roman" panose="02020603050405020304" pitchFamily="18" charset="0"/>
          </a:endParaRPr>
        </a:p>
      </dgm:t>
    </dgm:pt>
    <dgm:pt modelId="{0FC8B449-077B-4754-B55B-3741A1FE40E6}" type="parTrans" cxnId="{869FD46C-2B5E-4566-ADD8-76ADDEA87607}">
      <dgm:prSet/>
      <dgm:spPr/>
      <dgm:t>
        <a:bodyPr/>
        <a:lstStyle/>
        <a:p>
          <a:pP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1B395487-6533-44AB-98BF-0BA09FC516FE}" type="sibTrans" cxnId="{869FD46C-2B5E-4566-ADD8-76ADDEA87607}">
      <dgm:prSet/>
      <dgm:spPr/>
      <dgm:t>
        <a:bodyPr/>
        <a:lstStyle/>
        <a:p>
          <a:pP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B4F0CDE2-B077-4999-AFB3-2F8B45062FD1}">
      <dgm:prSet phldrT="[Текст]" custT="1"/>
      <dgm:spPr/>
      <dgm:t>
        <a:bodyPr/>
        <a:lstStyle/>
        <a:p>
          <a:pPr algn="ctr">
            <a:lnSpc>
              <a:spcPct val="100000"/>
            </a:lnSpc>
            <a:spcBef>
              <a:spcPts val="0"/>
            </a:spcBef>
            <a:spcAft>
              <a:spcPts val="0"/>
            </a:spcAft>
          </a:pPr>
          <a:r>
            <a:rPr lang="ru-RU" sz="1200" b="1" dirty="0" err="1">
              <a:latin typeface="Times New Roman" panose="02020603050405020304" pitchFamily="18" charset="0"/>
              <a:cs typeface="Times New Roman" panose="02020603050405020304" pitchFamily="18" charset="0"/>
            </a:rPr>
            <a:t>Зменшення</a:t>
          </a:r>
          <a:r>
            <a:rPr lang="ru-RU" sz="1200" b="1" dirty="0">
              <a:latin typeface="Times New Roman" panose="02020603050405020304" pitchFamily="18" charset="0"/>
              <a:cs typeface="Times New Roman" panose="02020603050405020304" pitchFamily="18" charset="0"/>
            </a:rPr>
            <a:t> </a:t>
          </a:r>
          <a:r>
            <a:rPr lang="ru-RU" sz="1200" b="1" dirty="0" err="1">
              <a:latin typeface="Times New Roman" panose="02020603050405020304" pitchFamily="18" charset="0"/>
              <a:cs typeface="Times New Roman" panose="02020603050405020304" pitchFamily="18" charset="0"/>
            </a:rPr>
            <a:t>витрат</a:t>
          </a:r>
          <a:r>
            <a:rPr lang="ru-RU" sz="1200" b="1" dirty="0">
              <a:latin typeface="Times New Roman" panose="02020603050405020304" pitchFamily="18" charset="0"/>
              <a:cs typeface="Times New Roman" panose="02020603050405020304" pitchFamily="18" charset="0"/>
            </a:rPr>
            <a:t> на </a:t>
          </a:r>
          <a:r>
            <a:rPr lang="ru-RU" sz="1200" b="1" dirty="0" err="1">
              <a:latin typeface="Times New Roman" panose="02020603050405020304" pitchFamily="18" charset="0"/>
              <a:cs typeface="Times New Roman" panose="02020603050405020304" pitchFamily="18" charset="0"/>
            </a:rPr>
            <a:t>гарантійне</a:t>
          </a:r>
          <a:r>
            <a:rPr lang="ru-RU" sz="1200" b="1" dirty="0">
              <a:latin typeface="Times New Roman" panose="02020603050405020304" pitchFamily="18" charset="0"/>
              <a:cs typeface="Times New Roman" panose="02020603050405020304" pitchFamily="18" charset="0"/>
            </a:rPr>
            <a:t> </a:t>
          </a:r>
          <a:r>
            <a:rPr lang="ru-RU" sz="1200" b="1" dirty="0" err="1">
              <a:latin typeface="Times New Roman" panose="02020603050405020304" pitchFamily="18" charset="0"/>
              <a:cs typeface="Times New Roman" panose="02020603050405020304" pitchFamily="18" charset="0"/>
            </a:rPr>
            <a:t>обслуговування</a:t>
          </a:r>
          <a:r>
            <a:rPr lang="ru-RU" sz="1200" b="1" dirty="0">
              <a:latin typeface="Times New Roman" panose="02020603050405020304" pitchFamily="18" charset="0"/>
              <a:cs typeface="Times New Roman" panose="02020603050405020304" pitchFamily="18" charset="0"/>
            </a:rPr>
            <a:t> та ремонт</a:t>
          </a:r>
        </a:p>
        <a:p>
          <a:pPr algn="ctr">
            <a:lnSpc>
              <a:spcPct val="100000"/>
            </a:lnSpc>
            <a:spcBef>
              <a:spcPts val="0"/>
            </a:spcBef>
            <a:spcAft>
              <a:spcPts val="0"/>
            </a:spcAft>
          </a:pPr>
          <a:endParaRPr lang="ru-UA" sz="1200" b="1" dirty="0">
            <a:latin typeface="Times New Roman" panose="02020603050405020304" pitchFamily="18" charset="0"/>
            <a:cs typeface="Times New Roman" panose="02020603050405020304" pitchFamily="18" charset="0"/>
          </a:endParaRPr>
        </a:p>
      </dgm:t>
    </dgm:pt>
    <dgm:pt modelId="{B37D00E3-2A92-438F-B413-EC7C9BFD4985}" type="parTrans" cxnId="{6E0B9647-6DC6-4AEC-ADC5-2A20DA9D53AE}">
      <dgm:prSet/>
      <dgm:spPr/>
      <dgm:t>
        <a:bodyPr/>
        <a:lstStyle/>
        <a:p>
          <a:pP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8988C321-FB0E-4C19-9439-1531250FE4CA}" type="sibTrans" cxnId="{6E0B9647-6DC6-4AEC-ADC5-2A20DA9D53AE}">
      <dgm:prSet/>
      <dgm:spPr/>
      <dgm:t>
        <a:bodyPr/>
        <a:lstStyle/>
        <a:p>
          <a:pP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34F4014A-CC9D-40E9-BB46-30D6A61822E5}">
      <dgm:prSet phldrT="[Текст]" custT="1"/>
      <dgm:spPr/>
      <dgm:t>
        <a:bodyPr/>
        <a:lstStyle/>
        <a:p>
          <a:pPr algn="ctr">
            <a:lnSpc>
              <a:spcPct val="100000"/>
            </a:lnSpc>
            <a:spcBef>
              <a:spcPts val="0"/>
            </a:spcBef>
            <a:spcAft>
              <a:spcPts val="0"/>
            </a:spcAft>
          </a:pPr>
          <a:r>
            <a:rPr lang="ru-RU" sz="1200" b="1" dirty="0" err="1">
              <a:latin typeface="Times New Roman" panose="02020603050405020304" pitchFamily="18" charset="0"/>
              <a:cs typeface="Times New Roman" panose="02020603050405020304" pitchFamily="18" charset="0"/>
            </a:rPr>
            <a:t>Зменшення</a:t>
          </a:r>
          <a:r>
            <a:rPr lang="ru-RU" sz="1200" b="1" dirty="0">
              <a:latin typeface="Times New Roman" panose="02020603050405020304" pitchFamily="18" charset="0"/>
              <a:cs typeface="Times New Roman" panose="02020603050405020304" pitchFamily="18" charset="0"/>
            </a:rPr>
            <a:t> </a:t>
          </a:r>
          <a:r>
            <a:rPr lang="ru-RU" sz="1200" b="1" dirty="0" err="1">
              <a:latin typeface="Times New Roman" panose="02020603050405020304" pitchFamily="18" charset="0"/>
              <a:cs typeface="Times New Roman" panose="02020603050405020304" pitchFamily="18" charset="0"/>
            </a:rPr>
            <a:t>збитку</a:t>
          </a:r>
          <a:r>
            <a:rPr lang="ru-RU" sz="1200" b="1" dirty="0">
              <a:latin typeface="Times New Roman" panose="02020603050405020304" pitchFamily="18" charset="0"/>
              <a:cs typeface="Times New Roman" panose="02020603050405020304" pitchFamily="18" charset="0"/>
            </a:rPr>
            <a:t> за </a:t>
          </a:r>
          <a:r>
            <a:rPr lang="ru-RU" sz="1200" b="1" dirty="0" err="1">
              <a:latin typeface="Times New Roman" panose="02020603050405020304" pitchFamily="18" charset="0"/>
              <a:cs typeface="Times New Roman" panose="02020603050405020304" pitchFamily="18" charset="0"/>
            </a:rPr>
            <a:t>порушення</a:t>
          </a:r>
          <a:r>
            <a:rPr lang="ru-RU" sz="1200" b="1" dirty="0">
              <a:latin typeface="Times New Roman" panose="02020603050405020304" pitchFamily="18" charset="0"/>
              <a:cs typeface="Times New Roman" panose="02020603050405020304" pitchFamily="18" charset="0"/>
            </a:rPr>
            <a:t> </a:t>
          </a:r>
          <a:r>
            <a:rPr lang="ru-RU" sz="1200" b="1" dirty="0" err="1">
              <a:latin typeface="Times New Roman" panose="02020603050405020304" pitchFamily="18" charset="0"/>
              <a:cs typeface="Times New Roman" panose="02020603050405020304" pitchFamily="18" charset="0"/>
            </a:rPr>
            <a:t>контрактів</a:t>
          </a:r>
          <a:endParaRPr lang="ru-UA" sz="1200" b="1" dirty="0">
            <a:latin typeface="Times New Roman" panose="02020603050405020304" pitchFamily="18" charset="0"/>
            <a:cs typeface="Times New Roman" panose="02020603050405020304" pitchFamily="18" charset="0"/>
          </a:endParaRPr>
        </a:p>
      </dgm:t>
    </dgm:pt>
    <dgm:pt modelId="{28054DC0-F361-41A5-A6B5-2C0A08D5C5C4}" type="parTrans" cxnId="{E6C386B6-4899-424F-AD78-AC30B5AB45F2}">
      <dgm:prSet/>
      <dgm:spPr/>
      <dgm:t>
        <a:bodyPr/>
        <a:lstStyle/>
        <a:p>
          <a:pP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0157A9D8-3A3B-4C1F-B1D4-5BAD9C24C55C}" type="sibTrans" cxnId="{E6C386B6-4899-424F-AD78-AC30B5AB45F2}">
      <dgm:prSet/>
      <dgm:spPr/>
      <dgm:t>
        <a:bodyPr/>
        <a:lstStyle/>
        <a:p>
          <a:pP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4507FEF0-418B-45F6-B8AB-9DEAD59C8A24}">
      <dgm:prSet phldrT="[Текст]" custT="1"/>
      <dgm:spPr/>
      <dgm:t>
        <a:bodyPr/>
        <a:lstStyle/>
        <a:p>
          <a:pPr algn="l">
            <a:lnSpc>
              <a:spcPct val="100000"/>
            </a:lnSpc>
            <a:spcBef>
              <a:spcPts val="0"/>
            </a:spcBef>
            <a:spcAft>
              <a:spcPts val="0"/>
            </a:spcAft>
          </a:pPr>
          <a:r>
            <a:rPr lang="uk-UA" sz="1200" dirty="0">
              <a:latin typeface="Times New Roman" panose="02020603050405020304" pitchFamily="18" charset="0"/>
              <a:cs typeface="Times New Roman" panose="02020603050405020304" pitchFamily="18" charset="0"/>
            </a:rPr>
            <a:t>Е = З</a:t>
          </a:r>
          <a:r>
            <a:rPr lang="uk-UA" sz="900" dirty="0">
              <a:latin typeface="Times New Roman" panose="02020603050405020304" pitchFamily="18" charset="0"/>
              <a:cs typeface="Times New Roman" panose="02020603050405020304" pitchFamily="18" charset="0"/>
            </a:rPr>
            <a:t>1</a:t>
          </a:r>
          <a:r>
            <a:rPr lang="uk-UA" sz="1200" dirty="0">
              <a:latin typeface="Times New Roman" panose="02020603050405020304" pitchFamily="18" charset="0"/>
              <a:cs typeface="Times New Roman" panose="02020603050405020304" pitchFamily="18" charset="0"/>
            </a:rPr>
            <a:t> – З</a:t>
          </a:r>
          <a:r>
            <a:rPr lang="uk-UA" sz="900" dirty="0">
              <a:latin typeface="Times New Roman" panose="02020603050405020304" pitchFamily="18" charset="0"/>
              <a:cs typeface="Times New Roman" panose="02020603050405020304" pitchFamily="18" charset="0"/>
            </a:rPr>
            <a:t>2</a:t>
          </a:r>
          <a:r>
            <a:rPr lang="uk-UA" sz="1200" dirty="0">
              <a:latin typeface="Times New Roman" panose="02020603050405020304" pitchFamily="18" charset="0"/>
              <a:cs typeface="Times New Roman" panose="02020603050405020304" pitchFamily="18" charset="0"/>
            </a:rPr>
            <a:t>;</a:t>
          </a:r>
          <a:endParaRPr lang="ru-UA" sz="1200" dirty="0">
            <a:latin typeface="Times New Roman" panose="02020603050405020304" pitchFamily="18" charset="0"/>
            <a:cs typeface="Times New Roman" panose="02020603050405020304" pitchFamily="18" charset="0"/>
          </a:endParaRPr>
        </a:p>
      </dgm:t>
    </dgm:pt>
    <dgm:pt modelId="{8048305D-B50F-409D-88B5-C2212EB0DA8F}" type="parTrans" cxnId="{E87E1455-5BDB-4FF9-9475-F5B73B2183B1}">
      <dgm:prSet/>
      <dgm:spPr/>
      <dgm:t>
        <a:bodyPr/>
        <a:lstStyle/>
        <a:p>
          <a:pP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ADA53B2B-6B79-4615-A907-72DE267A41EA}" type="sibTrans" cxnId="{E87E1455-5BDB-4FF9-9475-F5B73B2183B1}">
      <dgm:prSet/>
      <dgm:spPr/>
      <dgm:t>
        <a:bodyPr/>
        <a:lstStyle/>
        <a:p>
          <a:pP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29B709C3-77CB-48DF-81F8-6ED2E2C45A88}">
      <dgm:prSet custT="1"/>
      <dgm:spPr/>
      <dgm:t>
        <a:bodyPr/>
        <a:lstStyle/>
        <a:p>
          <a:pPr algn="l">
            <a:lnSpc>
              <a:spcPct val="100000"/>
            </a:lnSpc>
            <a:spcBef>
              <a:spcPts val="0"/>
            </a:spcBef>
            <a:spcAft>
              <a:spcPts val="0"/>
            </a:spcAft>
          </a:pPr>
          <a:r>
            <a:rPr lang="uk-UA" sz="1200" dirty="0">
              <a:latin typeface="Times New Roman" panose="02020603050405020304" pitchFamily="18" charset="0"/>
              <a:cs typeface="Times New Roman" panose="02020603050405020304" pitchFamily="18" charset="0"/>
            </a:rPr>
            <a:t>Е = Ш</a:t>
          </a:r>
          <a:r>
            <a:rPr lang="uk-UA" sz="900" dirty="0">
              <a:latin typeface="Times New Roman" panose="02020603050405020304" pitchFamily="18" charset="0"/>
              <a:cs typeface="Times New Roman" panose="02020603050405020304" pitchFamily="18" charset="0"/>
            </a:rPr>
            <a:t>1</a:t>
          </a:r>
          <a:r>
            <a:rPr lang="uk-UA" sz="1200" dirty="0">
              <a:latin typeface="Times New Roman" panose="02020603050405020304" pitchFamily="18" charset="0"/>
              <a:cs typeface="Times New Roman" panose="02020603050405020304" pitchFamily="18" charset="0"/>
            </a:rPr>
            <a:t> – Ш </a:t>
          </a:r>
          <a:r>
            <a:rPr lang="uk-UA" sz="900" dirty="0">
              <a:latin typeface="Times New Roman" panose="02020603050405020304" pitchFamily="18" charset="0"/>
              <a:cs typeface="Times New Roman" panose="02020603050405020304" pitchFamily="18" charset="0"/>
            </a:rPr>
            <a:t>2</a:t>
          </a:r>
          <a:endParaRPr lang="ru-UA" sz="900" dirty="0">
            <a:latin typeface="Times New Roman" panose="02020603050405020304" pitchFamily="18" charset="0"/>
            <a:cs typeface="Times New Roman" panose="02020603050405020304" pitchFamily="18" charset="0"/>
          </a:endParaRPr>
        </a:p>
      </dgm:t>
    </dgm:pt>
    <dgm:pt modelId="{55DE9E18-17A5-4961-95A9-4EA2E54FC9C4}" type="sibTrans" cxnId="{306F8E1A-8DC5-46D2-B2CD-2618454BCC96}">
      <dgm:prSet/>
      <dgm:spPr/>
      <dgm:t>
        <a:bodyPr/>
        <a:lstStyle/>
        <a:p>
          <a:pP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51719A93-81A0-4E18-AF6E-039CF1CAE0E1}" type="parTrans" cxnId="{306F8E1A-8DC5-46D2-B2CD-2618454BCC96}">
      <dgm:prSet/>
      <dgm:spPr/>
      <dgm:t>
        <a:bodyPr/>
        <a:lstStyle/>
        <a:p>
          <a:pPr>
            <a:lnSpc>
              <a:spcPct val="100000"/>
            </a:lnSpc>
            <a:spcBef>
              <a:spcPts val="0"/>
            </a:spcBef>
            <a:spcAft>
              <a:spcPts val="0"/>
            </a:spcAft>
          </a:pPr>
          <a:endParaRPr lang="ru-UA" sz="1400">
            <a:latin typeface="Times New Roman" panose="02020603050405020304" pitchFamily="18" charset="0"/>
            <a:cs typeface="Times New Roman" panose="02020603050405020304" pitchFamily="18" charset="0"/>
          </a:endParaRPr>
        </a:p>
      </dgm:t>
    </dgm:pt>
    <dgm:pt modelId="{D851A415-74BD-4888-B645-8C216560B5E7}">
      <dgm:prSet custT="1"/>
      <dgm:spPr/>
      <dgm:t>
        <a:bodyPr/>
        <a:lstStyle/>
        <a:p>
          <a:pPr algn="l"/>
          <a:r>
            <a:rPr lang="uk-UA" sz="1200" dirty="0">
              <a:latin typeface="Times New Roman" panose="02020603050405020304" pitchFamily="18" charset="0"/>
              <a:cs typeface="Times New Roman" panose="02020603050405020304" pitchFamily="18" charset="0"/>
            </a:rPr>
            <a:t>де З – збиток за порушення контрактів відповідно до впровадження системи та після</a:t>
          </a:r>
          <a:endParaRPr lang="ru-UA" sz="1200" dirty="0">
            <a:latin typeface="Times New Roman" panose="02020603050405020304" pitchFamily="18" charset="0"/>
            <a:cs typeface="Times New Roman" panose="02020603050405020304" pitchFamily="18" charset="0"/>
          </a:endParaRPr>
        </a:p>
      </dgm:t>
    </dgm:pt>
    <dgm:pt modelId="{2599D300-F54A-4EE9-B3BC-C2D3729B8BC0}" type="parTrans" cxnId="{5C327578-3F46-42E4-BABF-14F2CDD5AC0A}">
      <dgm:prSet/>
      <dgm:spPr/>
      <dgm:t>
        <a:bodyPr/>
        <a:lstStyle/>
        <a:p>
          <a:endParaRPr lang="ru-UA">
            <a:latin typeface="Times New Roman" panose="02020603050405020304" pitchFamily="18" charset="0"/>
            <a:cs typeface="Times New Roman" panose="02020603050405020304" pitchFamily="18" charset="0"/>
          </a:endParaRPr>
        </a:p>
      </dgm:t>
    </dgm:pt>
    <dgm:pt modelId="{4BCF49AE-2490-415A-A742-068DD4D7BC46}" type="sibTrans" cxnId="{5C327578-3F46-42E4-BABF-14F2CDD5AC0A}">
      <dgm:prSet/>
      <dgm:spPr/>
      <dgm:t>
        <a:bodyPr/>
        <a:lstStyle/>
        <a:p>
          <a:endParaRPr lang="ru-UA">
            <a:latin typeface="Times New Roman" panose="02020603050405020304" pitchFamily="18" charset="0"/>
            <a:cs typeface="Times New Roman" panose="02020603050405020304" pitchFamily="18" charset="0"/>
          </a:endParaRPr>
        </a:p>
      </dgm:t>
    </dgm:pt>
    <dgm:pt modelId="{B1599F12-A807-4C5D-ACA8-DFACFAD84C6C}">
      <dgm:prSet custT="1"/>
      <dgm:spPr/>
      <dgm:t>
        <a:bodyPr/>
        <a:lstStyle/>
        <a:p>
          <a:pPr algn="ctr"/>
          <a:r>
            <a:rPr lang="uk-UA" sz="1200" b="1" dirty="0">
              <a:latin typeface="Times New Roman" panose="02020603050405020304" pitchFamily="18" charset="0"/>
              <a:cs typeface="Times New Roman" panose="02020603050405020304" pitchFamily="18" charset="0"/>
            </a:rPr>
            <a:t>Зниження вартості контролю продукції</a:t>
          </a:r>
          <a:endParaRPr lang="ru-UA" sz="1200" b="1" dirty="0"/>
        </a:p>
      </dgm:t>
    </dgm:pt>
    <dgm:pt modelId="{6B8A5499-4B5E-495E-BF09-B749DEB115D4}" type="parTrans" cxnId="{3109D179-F7D6-4FD5-B6E8-F49E00848313}">
      <dgm:prSet/>
      <dgm:spPr/>
      <dgm:t>
        <a:bodyPr/>
        <a:lstStyle/>
        <a:p>
          <a:endParaRPr lang="ru-UA"/>
        </a:p>
      </dgm:t>
    </dgm:pt>
    <dgm:pt modelId="{D36C4AB2-4498-46FE-9B24-2B6C67A20422}" type="sibTrans" cxnId="{3109D179-F7D6-4FD5-B6E8-F49E00848313}">
      <dgm:prSet/>
      <dgm:spPr/>
      <dgm:t>
        <a:bodyPr/>
        <a:lstStyle/>
        <a:p>
          <a:endParaRPr lang="ru-UA"/>
        </a:p>
      </dgm:t>
    </dgm:pt>
    <dgm:pt modelId="{BE74FD1E-4F35-4C6A-966C-027B94A1DA50}">
      <dgm:prSet custT="1"/>
      <dgm:spPr/>
      <dgm:t>
        <a:bodyPr/>
        <a:lstStyle/>
        <a:p>
          <a:pPr algn="ctr"/>
          <a:r>
            <a:rPr lang="uk-UA" sz="1200" b="1" dirty="0">
              <a:latin typeface="Times New Roman" panose="02020603050405020304" pitchFamily="18" charset="0"/>
              <a:cs typeface="Times New Roman" panose="02020603050405020304" pitchFamily="18" charset="0"/>
            </a:rPr>
            <a:t>Зниження трудомісткості виробничих процесів</a:t>
          </a:r>
          <a:endParaRPr lang="ru-UA" sz="1200" b="1" dirty="0"/>
        </a:p>
      </dgm:t>
    </dgm:pt>
    <dgm:pt modelId="{2D12D0E4-975C-4B7C-B4C8-06F1652A959F}" type="parTrans" cxnId="{318C5809-52F5-429C-8451-124756F66186}">
      <dgm:prSet/>
      <dgm:spPr/>
      <dgm:t>
        <a:bodyPr/>
        <a:lstStyle/>
        <a:p>
          <a:endParaRPr lang="ru-UA"/>
        </a:p>
      </dgm:t>
    </dgm:pt>
    <dgm:pt modelId="{8B289A6A-E905-420D-9081-26C8F90DB5DC}" type="sibTrans" cxnId="{318C5809-52F5-429C-8451-124756F66186}">
      <dgm:prSet/>
      <dgm:spPr/>
      <dgm:t>
        <a:bodyPr/>
        <a:lstStyle/>
        <a:p>
          <a:endParaRPr lang="ru-UA"/>
        </a:p>
      </dgm:t>
    </dgm:pt>
    <dgm:pt modelId="{9E36D1B1-4599-41E7-9EE6-74A01CB2D596}">
      <dgm:prSet custT="1"/>
      <dgm:spPr/>
      <dgm:t>
        <a:bodyPr/>
        <a:lstStyle/>
        <a:p>
          <a:pPr algn="ctr"/>
          <a:r>
            <a:rPr lang="uk-UA" sz="1200" b="1" dirty="0">
              <a:latin typeface="Times New Roman" panose="02020603050405020304" pitchFamily="18" charset="0"/>
              <a:cs typeface="Times New Roman" panose="02020603050405020304" pitchFamily="18" charset="0"/>
            </a:rPr>
            <a:t>Зменшення витрат на усунення дефектів щодо рекламацій (претензій) споживачів</a:t>
          </a:r>
          <a:endParaRPr lang="ru-UA" sz="1200" b="1" dirty="0"/>
        </a:p>
      </dgm:t>
    </dgm:pt>
    <dgm:pt modelId="{7AEFDB58-2323-41D5-9AEF-EADDFA5DD352}" type="parTrans" cxnId="{E6547E8D-CE77-4594-9752-6F8742980759}">
      <dgm:prSet/>
      <dgm:spPr/>
      <dgm:t>
        <a:bodyPr/>
        <a:lstStyle/>
        <a:p>
          <a:endParaRPr lang="ru-UA"/>
        </a:p>
      </dgm:t>
    </dgm:pt>
    <dgm:pt modelId="{BE8E19D6-D078-46B5-BEF8-B255278D2735}" type="sibTrans" cxnId="{E6547E8D-CE77-4594-9752-6F8742980759}">
      <dgm:prSet/>
      <dgm:spPr/>
      <dgm:t>
        <a:bodyPr/>
        <a:lstStyle/>
        <a:p>
          <a:endParaRPr lang="ru-UA"/>
        </a:p>
      </dgm:t>
    </dgm:pt>
    <dgm:pt modelId="{E2252575-D532-4FEA-B63B-EE5041BFFC40}">
      <dgm:prSet custT="1"/>
      <dgm:spPr/>
      <dgm:t>
        <a:bodyPr/>
        <a:lstStyle/>
        <a:p>
          <a:pPr>
            <a:lnSpc>
              <a:spcPct val="100000"/>
            </a:lnSpc>
            <a:spcAft>
              <a:spcPts val="0"/>
            </a:spcAft>
          </a:pPr>
          <a:r>
            <a:rPr lang="uk-UA" sz="1500" b="1" dirty="0">
              <a:latin typeface="Times New Roman" panose="02020603050405020304" pitchFamily="18" charset="0"/>
              <a:cs typeface="Times New Roman" panose="02020603050405020304" pitchFamily="18" charset="0"/>
            </a:rPr>
            <a:t>Підвищення прибутку за рахунок покращення асортименту виготовленої продукції,</a:t>
          </a:r>
        </a:p>
        <a:p>
          <a:pPr>
            <a:lnSpc>
              <a:spcPct val="90000"/>
            </a:lnSpc>
            <a:spcAft>
              <a:spcPct val="35000"/>
            </a:spcAft>
          </a:pPr>
          <a:r>
            <a:rPr lang="uk-UA" sz="1200" dirty="0">
              <a:latin typeface="Times New Roman" panose="02020603050405020304" pitchFamily="18" charset="0"/>
              <a:cs typeface="Times New Roman" panose="02020603050405020304" pitchFamily="18" charset="0"/>
            </a:rPr>
            <a:t>Е = П</a:t>
          </a:r>
          <a:r>
            <a:rPr lang="uk-UA" sz="900" dirty="0">
              <a:latin typeface="Times New Roman" panose="02020603050405020304" pitchFamily="18" charset="0"/>
              <a:cs typeface="Times New Roman" panose="02020603050405020304" pitchFamily="18" charset="0"/>
            </a:rPr>
            <a:t>2</a:t>
          </a:r>
          <a:r>
            <a:rPr lang="uk-UA" sz="1200" dirty="0">
              <a:latin typeface="Times New Roman" panose="02020603050405020304" pitchFamily="18" charset="0"/>
              <a:cs typeface="Times New Roman" panose="02020603050405020304" pitchFamily="18" charset="0"/>
            </a:rPr>
            <a:t> – П</a:t>
          </a:r>
          <a:r>
            <a:rPr lang="uk-UA" sz="900" dirty="0">
              <a:latin typeface="Times New Roman" panose="02020603050405020304" pitchFamily="18" charset="0"/>
              <a:cs typeface="Times New Roman" panose="02020603050405020304" pitchFamily="18" charset="0"/>
            </a:rPr>
            <a:t>1</a:t>
          </a:r>
          <a:r>
            <a:rPr lang="uk-UA" sz="1200" dirty="0">
              <a:latin typeface="Times New Roman" panose="02020603050405020304" pitchFamily="18" charset="0"/>
              <a:cs typeface="Times New Roman" panose="02020603050405020304" pitchFamily="18" charset="0"/>
            </a:rPr>
            <a:t>,</a:t>
          </a:r>
        </a:p>
        <a:p>
          <a:pPr>
            <a:lnSpc>
              <a:spcPct val="90000"/>
            </a:lnSpc>
            <a:spcAft>
              <a:spcPct val="35000"/>
            </a:spcAft>
          </a:pPr>
          <a:r>
            <a:rPr lang="uk-UA" sz="1200" dirty="0">
              <a:latin typeface="Times New Roman" panose="02020603050405020304" pitchFamily="18" charset="0"/>
              <a:cs typeface="Times New Roman" panose="02020603050405020304" pitchFamily="18" charset="0"/>
            </a:rPr>
            <a:t>де П – прибуток за рахунок асортименту до впровадження системи та після</a:t>
          </a:r>
          <a:endParaRPr lang="ru-UA" sz="1200" dirty="0">
            <a:latin typeface="Times New Roman" panose="02020603050405020304" pitchFamily="18" charset="0"/>
            <a:cs typeface="Times New Roman" panose="02020603050405020304" pitchFamily="18" charset="0"/>
          </a:endParaRPr>
        </a:p>
      </dgm:t>
    </dgm:pt>
    <dgm:pt modelId="{486295FB-9608-4F0C-87F8-FB6E9B0956F2}" type="parTrans" cxnId="{F09A3784-F7B5-4A4C-9F7A-FDF4148579B7}">
      <dgm:prSet/>
      <dgm:spPr/>
      <dgm:t>
        <a:bodyPr/>
        <a:lstStyle/>
        <a:p>
          <a:endParaRPr lang="ru-UA"/>
        </a:p>
      </dgm:t>
    </dgm:pt>
    <dgm:pt modelId="{F3F05980-A4E3-4524-9689-6D55BFE032F4}" type="sibTrans" cxnId="{F09A3784-F7B5-4A4C-9F7A-FDF4148579B7}">
      <dgm:prSet/>
      <dgm:spPr/>
      <dgm:t>
        <a:bodyPr/>
        <a:lstStyle/>
        <a:p>
          <a:endParaRPr lang="ru-UA"/>
        </a:p>
      </dgm:t>
    </dgm:pt>
    <dgm:pt modelId="{0F5904BA-ADE3-46CC-BA06-07C083A1E5CA}">
      <dgm:prSet custT="1"/>
      <dgm:spPr/>
      <dgm:t>
        <a:bodyPr/>
        <a:lstStyle/>
        <a:p>
          <a:r>
            <a:rPr lang="uk-UA" sz="1400" b="1" dirty="0">
              <a:latin typeface="Times New Roman" panose="02020603050405020304" pitchFamily="18" charset="0"/>
              <a:cs typeface="Times New Roman" panose="02020603050405020304" pitchFamily="18" charset="0"/>
            </a:rPr>
            <a:t>Підвищення прибутку за рахунок продажу споживачам продукції підвищеної якості (при незмінності собівартості)</a:t>
          </a:r>
        </a:p>
        <a:p>
          <a:r>
            <a:rPr lang="uk-UA" sz="1200" dirty="0">
              <a:latin typeface="Times New Roman" panose="02020603050405020304" pitchFamily="18" charset="0"/>
              <a:cs typeface="Times New Roman" panose="02020603050405020304" pitchFamily="18" charset="0"/>
            </a:rPr>
            <a:t>Е = А (Ц</a:t>
          </a:r>
          <a:r>
            <a:rPr lang="uk-UA" sz="900" dirty="0">
              <a:latin typeface="Times New Roman" panose="02020603050405020304" pitchFamily="18" charset="0"/>
              <a:cs typeface="Times New Roman" panose="02020603050405020304" pitchFamily="18" charset="0"/>
            </a:rPr>
            <a:t>2</a:t>
          </a:r>
          <a:r>
            <a:rPr lang="uk-UA" sz="1200" dirty="0">
              <a:latin typeface="Times New Roman" panose="02020603050405020304" pitchFamily="18" charset="0"/>
              <a:cs typeface="Times New Roman" panose="02020603050405020304" pitchFamily="18" charset="0"/>
            </a:rPr>
            <a:t> – Ц</a:t>
          </a:r>
          <a:r>
            <a:rPr lang="uk-UA" sz="900" dirty="0">
              <a:latin typeface="Times New Roman" panose="02020603050405020304" pitchFamily="18" charset="0"/>
              <a:cs typeface="Times New Roman" panose="02020603050405020304" pitchFamily="18" charset="0"/>
            </a:rPr>
            <a:t>1</a:t>
          </a:r>
          <a:r>
            <a:rPr lang="uk-UA" sz="1200" dirty="0">
              <a:latin typeface="Times New Roman" panose="02020603050405020304" pitchFamily="18" charset="0"/>
              <a:cs typeface="Times New Roman" panose="02020603050405020304" pitchFamily="18" charset="0"/>
            </a:rPr>
            <a:t>).</a:t>
          </a:r>
          <a:endParaRPr lang="ru-UA" sz="1200" dirty="0">
            <a:latin typeface="Times New Roman" panose="02020603050405020304" pitchFamily="18" charset="0"/>
            <a:cs typeface="Times New Roman" panose="02020603050405020304" pitchFamily="18" charset="0"/>
          </a:endParaRPr>
        </a:p>
      </dgm:t>
    </dgm:pt>
    <dgm:pt modelId="{BA3A8DAA-64BD-45EF-AE63-D3E2DA283CF4}" type="parTrans" cxnId="{D0D29890-97FC-42D4-BAA6-668B68E5C5EB}">
      <dgm:prSet/>
      <dgm:spPr/>
      <dgm:t>
        <a:bodyPr/>
        <a:lstStyle/>
        <a:p>
          <a:endParaRPr lang="ru-UA"/>
        </a:p>
      </dgm:t>
    </dgm:pt>
    <dgm:pt modelId="{441167D7-4E1B-40D7-97E3-C22FBF56DB18}" type="sibTrans" cxnId="{D0D29890-97FC-42D4-BAA6-668B68E5C5EB}">
      <dgm:prSet/>
      <dgm:spPr/>
      <dgm:t>
        <a:bodyPr/>
        <a:lstStyle/>
        <a:p>
          <a:endParaRPr lang="ru-UA"/>
        </a:p>
      </dgm:t>
    </dgm:pt>
    <dgm:pt modelId="{107787B7-62AB-4B03-BFDE-72B01EB07982}">
      <dgm:prSet custT="1"/>
      <dgm:spPr/>
      <dgm:t>
        <a:bodyPr/>
        <a:lstStyle/>
        <a:p>
          <a:pPr algn="l"/>
          <a:r>
            <a:rPr lang="uk-UA" sz="1200" dirty="0">
              <a:latin typeface="Times New Roman" panose="02020603050405020304" pitchFamily="18" charset="0"/>
              <a:cs typeface="Times New Roman" panose="02020603050405020304" pitchFamily="18" charset="0"/>
            </a:rPr>
            <a:t>Е = Вк</a:t>
          </a:r>
          <a:r>
            <a:rPr lang="uk-UA" sz="900" dirty="0">
              <a:latin typeface="Times New Roman" panose="02020603050405020304" pitchFamily="18" charset="0"/>
              <a:cs typeface="Times New Roman" panose="02020603050405020304" pitchFamily="18" charset="0"/>
            </a:rPr>
            <a:t>1</a:t>
          </a:r>
          <a:r>
            <a:rPr lang="uk-UA" sz="1200" dirty="0">
              <a:latin typeface="Times New Roman" panose="02020603050405020304" pitchFamily="18" charset="0"/>
              <a:cs typeface="Times New Roman" panose="02020603050405020304" pitchFamily="18" charset="0"/>
            </a:rPr>
            <a:t> – Вк</a:t>
          </a:r>
          <a:r>
            <a:rPr lang="uk-UA" sz="900" dirty="0">
              <a:latin typeface="Times New Roman" panose="02020603050405020304" pitchFamily="18" charset="0"/>
              <a:cs typeface="Times New Roman" panose="02020603050405020304" pitchFamily="18" charset="0"/>
            </a:rPr>
            <a:t>2</a:t>
          </a:r>
          <a:endParaRPr lang="ru-UA" sz="900" dirty="0">
            <a:latin typeface="Times New Roman" panose="02020603050405020304" pitchFamily="18" charset="0"/>
            <a:cs typeface="Times New Roman" panose="02020603050405020304" pitchFamily="18" charset="0"/>
          </a:endParaRPr>
        </a:p>
      </dgm:t>
    </dgm:pt>
    <dgm:pt modelId="{6C7BEABA-1DF9-4E50-A6B6-2AA816BBC930}" type="parTrans" cxnId="{3EAFA812-800D-4234-95AE-9C21E541C23B}">
      <dgm:prSet/>
      <dgm:spPr/>
      <dgm:t>
        <a:bodyPr/>
        <a:lstStyle/>
        <a:p>
          <a:endParaRPr lang="ru-UA"/>
        </a:p>
      </dgm:t>
    </dgm:pt>
    <dgm:pt modelId="{FBFB6A92-6CA1-4801-9A94-4AF09AF22B0A}" type="sibTrans" cxnId="{3EAFA812-800D-4234-95AE-9C21E541C23B}">
      <dgm:prSet/>
      <dgm:spPr/>
      <dgm:t>
        <a:bodyPr/>
        <a:lstStyle/>
        <a:p>
          <a:endParaRPr lang="ru-UA"/>
        </a:p>
      </dgm:t>
    </dgm:pt>
    <dgm:pt modelId="{5B5C9E7F-5055-4292-936D-88594499E1B0}">
      <dgm:prSet custT="1"/>
      <dgm:spPr/>
      <dgm:t>
        <a:bodyPr/>
        <a:lstStyle/>
        <a:p>
          <a:pPr algn="l"/>
          <a:r>
            <a:rPr lang="uk-UA" sz="1200" dirty="0">
              <a:latin typeface="Times New Roman" panose="02020603050405020304" pitchFamily="18" charset="0"/>
              <a:cs typeface="Times New Roman" panose="02020603050405020304" pitchFamily="18" charset="0"/>
            </a:rPr>
            <a:t>Вк</a:t>
          </a:r>
          <a:r>
            <a:rPr lang="uk-UA" sz="900" dirty="0">
              <a:latin typeface="Times New Roman" panose="02020603050405020304" pitchFamily="18" charset="0"/>
              <a:cs typeface="Times New Roman" panose="02020603050405020304" pitchFamily="18" charset="0"/>
            </a:rPr>
            <a:t>1</a:t>
          </a:r>
          <a:r>
            <a:rPr lang="uk-UA" sz="1200" dirty="0">
              <a:latin typeface="Times New Roman" panose="02020603050405020304" pitchFamily="18" charset="0"/>
              <a:cs typeface="Times New Roman" panose="02020603050405020304" pitchFamily="18" charset="0"/>
            </a:rPr>
            <a:t>, Вк</a:t>
          </a:r>
          <a:r>
            <a:rPr lang="uk-UA" sz="900" dirty="0">
              <a:latin typeface="Times New Roman" panose="02020603050405020304" pitchFamily="18" charset="0"/>
              <a:cs typeface="Times New Roman" panose="02020603050405020304" pitchFamily="18" charset="0"/>
            </a:rPr>
            <a:t>2 </a:t>
          </a:r>
          <a:r>
            <a:rPr lang="uk-UA" sz="1200" dirty="0">
              <a:latin typeface="Times New Roman" panose="02020603050405020304" pitchFamily="18" charset="0"/>
              <a:cs typeface="Times New Roman" panose="02020603050405020304" pitchFamily="18" charset="0"/>
            </a:rPr>
            <a:t>- витрати на вартість контролю відповідно до впровадження системи та після</a:t>
          </a:r>
          <a:endParaRPr lang="ru-UA" sz="1200" dirty="0">
            <a:latin typeface="Times New Roman" panose="02020603050405020304" pitchFamily="18" charset="0"/>
            <a:cs typeface="Times New Roman" panose="02020603050405020304" pitchFamily="18" charset="0"/>
          </a:endParaRPr>
        </a:p>
      </dgm:t>
    </dgm:pt>
    <dgm:pt modelId="{84C6A3B5-6D8D-451A-81E0-94EB14645CDE}" type="parTrans" cxnId="{F3E6DFC6-FC59-418B-BCB0-0E9481271ACB}">
      <dgm:prSet/>
      <dgm:spPr/>
      <dgm:t>
        <a:bodyPr/>
        <a:lstStyle/>
        <a:p>
          <a:endParaRPr lang="ru-UA"/>
        </a:p>
      </dgm:t>
    </dgm:pt>
    <dgm:pt modelId="{AA799167-91EF-4FB6-8ED3-24DC8C0577D2}" type="sibTrans" cxnId="{F3E6DFC6-FC59-418B-BCB0-0E9481271ACB}">
      <dgm:prSet/>
      <dgm:spPr/>
      <dgm:t>
        <a:bodyPr/>
        <a:lstStyle/>
        <a:p>
          <a:endParaRPr lang="ru-UA"/>
        </a:p>
      </dgm:t>
    </dgm:pt>
    <dgm:pt modelId="{A7E8292B-A11D-423D-9791-C3F7A9144182}">
      <dgm:prSet custT="1"/>
      <dgm:spPr/>
      <dgm:t>
        <a:bodyPr/>
        <a:lstStyle/>
        <a:p>
          <a:pPr algn="l"/>
          <a:r>
            <a:rPr lang="uk-UA" sz="1200" dirty="0">
              <a:latin typeface="Times New Roman" panose="02020603050405020304" pitchFamily="18" charset="0"/>
              <a:cs typeface="Times New Roman" panose="02020603050405020304" pitchFamily="18" charset="0"/>
            </a:rPr>
            <a:t>Е = А (Т</a:t>
          </a:r>
          <a:r>
            <a:rPr lang="uk-UA" sz="900" dirty="0">
              <a:latin typeface="Times New Roman" panose="02020603050405020304" pitchFamily="18" charset="0"/>
              <a:cs typeface="Times New Roman" panose="02020603050405020304" pitchFamily="18" charset="0"/>
            </a:rPr>
            <a:t>1</a:t>
          </a:r>
          <a:r>
            <a:rPr lang="uk-UA" sz="1200" dirty="0">
              <a:latin typeface="Times New Roman" panose="02020603050405020304" pitchFamily="18" charset="0"/>
              <a:cs typeface="Times New Roman" panose="02020603050405020304" pitchFamily="18" charset="0"/>
            </a:rPr>
            <a:t>Н</a:t>
          </a:r>
          <a:r>
            <a:rPr lang="uk-UA" sz="900" dirty="0">
              <a:latin typeface="Times New Roman" panose="02020603050405020304" pitchFamily="18" charset="0"/>
              <a:cs typeface="Times New Roman" panose="02020603050405020304" pitchFamily="18" charset="0"/>
            </a:rPr>
            <a:t>1</a:t>
          </a:r>
          <a:r>
            <a:rPr lang="uk-UA" sz="1200" dirty="0">
              <a:latin typeface="Times New Roman" panose="02020603050405020304" pitchFamily="18" charset="0"/>
              <a:cs typeface="Times New Roman" panose="02020603050405020304" pitchFamily="18" charset="0"/>
            </a:rPr>
            <a:t> – Т</a:t>
          </a:r>
          <a:r>
            <a:rPr lang="uk-UA" sz="900" dirty="0">
              <a:latin typeface="Times New Roman" panose="02020603050405020304" pitchFamily="18" charset="0"/>
              <a:cs typeface="Times New Roman" panose="02020603050405020304" pitchFamily="18" charset="0"/>
            </a:rPr>
            <a:t>2</a:t>
          </a:r>
          <a:r>
            <a:rPr lang="uk-UA" sz="1200" dirty="0">
              <a:latin typeface="Times New Roman" panose="02020603050405020304" pitchFamily="18" charset="0"/>
              <a:cs typeface="Times New Roman" panose="02020603050405020304" pitchFamily="18" charset="0"/>
            </a:rPr>
            <a:t>Н</a:t>
          </a:r>
          <a:r>
            <a:rPr lang="uk-UA" sz="900" dirty="0">
              <a:latin typeface="Times New Roman" panose="02020603050405020304" pitchFamily="18" charset="0"/>
              <a:cs typeface="Times New Roman" panose="02020603050405020304" pitchFamily="18" charset="0"/>
            </a:rPr>
            <a:t>2</a:t>
          </a:r>
          <a:r>
            <a:rPr lang="uk-UA" sz="1200" dirty="0">
              <a:latin typeface="Times New Roman" panose="02020603050405020304" pitchFamily="18" charset="0"/>
              <a:cs typeface="Times New Roman" panose="02020603050405020304" pitchFamily="18" charset="0"/>
            </a:rPr>
            <a:t>)</a:t>
          </a:r>
          <a:endParaRPr lang="ru-UA" sz="1200" dirty="0">
            <a:latin typeface="Times New Roman" panose="02020603050405020304" pitchFamily="18" charset="0"/>
            <a:cs typeface="Times New Roman" panose="02020603050405020304" pitchFamily="18" charset="0"/>
          </a:endParaRPr>
        </a:p>
      </dgm:t>
    </dgm:pt>
    <dgm:pt modelId="{80B76376-529D-451E-A019-D437CD4CCC55}" type="parTrans" cxnId="{58FD5325-5958-40A1-9E2D-BF58CA6C4535}">
      <dgm:prSet/>
      <dgm:spPr/>
      <dgm:t>
        <a:bodyPr/>
        <a:lstStyle/>
        <a:p>
          <a:endParaRPr lang="ru-UA"/>
        </a:p>
      </dgm:t>
    </dgm:pt>
    <dgm:pt modelId="{8DDCE4B4-37BA-4160-B4E9-1390FEDE4832}" type="sibTrans" cxnId="{58FD5325-5958-40A1-9E2D-BF58CA6C4535}">
      <dgm:prSet/>
      <dgm:spPr/>
      <dgm:t>
        <a:bodyPr/>
        <a:lstStyle/>
        <a:p>
          <a:endParaRPr lang="ru-UA"/>
        </a:p>
      </dgm:t>
    </dgm:pt>
    <dgm:pt modelId="{9D8787BF-931E-421F-BEB9-6CBFC4E3A681}">
      <dgm:prSet custT="1"/>
      <dgm:spPr/>
      <dgm:t>
        <a:bodyPr/>
        <a:lstStyle/>
        <a:p>
          <a:pPr algn="l"/>
          <a:r>
            <a:rPr lang="uk-UA" sz="1200" dirty="0">
              <a:latin typeface="Times New Roman" panose="02020603050405020304" pitchFamily="18" charset="0"/>
              <a:cs typeface="Times New Roman" panose="02020603050405020304" pitchFamily="18" charset="0"/>
            </a:rPr>
            <a:t>А – обсяг продукції у натуральних одиницях виміру</a:t>
          </a:r>
          <a:endParaRPr lang="ru-UA" sz="1200" dirty="0">
            <a:latin typeface="Times New Roman" panose="02020603050405020304" pitchFamily="18" charset="0"/>
            <a:cs typeface="Times New Roman" panose="02020603050405020304" pitchFamily="18" charset="0"/>
          </a:endParaRPr>
        </a:p>
      </dgm:t>
    </dgm:pt>
    <dgm:pt modelId="{A3EDB714-7C99-4FEA-8EA6-91FE4811E167}" type="parTrans" cxnId="{5A7F39B8-1A98-4381-BAB3-01B76142275D}">
      <dgm:prSet/>
      <dgm:spPr/>
      <dgm:t>
        <a:bodyPr/>
        <a:lstStyle/>
        <a:p>
          <a:endParaRPr lang="ru-UA"/>
        </a:p>
      </dgm:t>
    </dgm:pt>
    <dgm:pt modelId="{5BDB9756-F758-48EC-A5A6-393FD77A4F5B}" type="sibTrans" cxnId="{5A7F39B8-1A98-4381-BAB3-01B76142275D}">
      <dgm:prSet/>
      <dgm:spPr/>
      <dgm:t>
        <a:bodyPr/>
        <a:lstStyle/>
        <a:p>
          <a:endParaRPr lang="ru-UA"/>
        </a:p>
      </dgm:t>
    </dgm:pt>
    <dgm:pt modelId="{7A52E64D-DD0C-4A8E-A51A-397EDAE400F5}">
      <dgm:prSet custT="1"/>
      <dgm:spPr/>
      <dgm:t>
        <a:bodyPr/>
        <a:lstStyle/>
        <a:p>
          <a:pPr algn="l"/>
          <a:r>
            <a:rPr lang="uk-UA" sz="1200" dirty="0">
              <a:latin typeface="Times New Roman" panose="02020603050405020304" pitchFamily="18" charset="0"/>
              <a:cs typeface="Times New Roman" panose="02020603050405020304" pitchFamily="18" charset="0"/>
            </a:rPr>
            <a:t>Т – норма часу на одиницю виробництва продукції, годин до впровадження системи та після</a:t>
          </a:r>
          <a:endParaRPr lang="ru-UA" sz="1200" dirty="0"/>
        </a:p>
      </dgm:t>
    </dgm:pt>
    <dgm:pt modelId="{E575E92F-DE25-4A76-B672-C69F2548095A}" type="parTrans" cxnId="{225D3798-4CD8-431A-AD38-778205D44452}">
      <dgm:prSet/>
      <dgm:spPr/>
      <dgm:t>
        <a:bodyPr/>
        <a:lstStyle/>
        <a:p>
          <a:endParaRPr lang="ru-UA"/>
        </a:p>
      </dgm:t>
    </dgm:pt>
    <dgm:pt modelId="{015C0BD2-7BB0-4909-999E-E4A3809CBA2E}" type="sibTrans" cxnId="{225D3798-4CD8-431A-AD38-778205D44452}">
      <dgm:prSet/>
      <dgm:spPr/>
      <dgm:t>
        <a:bodyPr/>
        <a:lstStyle/>
        <a:p>
          <a:endParaRPr lang="ru-UA"/>
        </a:p>
      </dgm:t>
    </dgm:pt>
    <dgm:pt modelId="{2718E0A2-248F-416E-847F-398CB579EF27}">
      <dgm:prSet custT="1"/>
      <dgm:spPr/>
      <dgm:t>
        <a:bodyPr/>
        <a:lstStyle/>
        <a:p>
          <a:pPr algn="l"/>
          <a:r>
            <a:rPr lang="uk-UA" sz="1200" dirty="0">
              <a:latin typeface="Times New Roman" panose="02020603050405020304" pitchFamily="18" charset="0"/>
              <a:cs typeface="Times New Roman" panose="02020603050405020304" pitchFamily="18" charset="0"/>
            </a:rPr>
            <a:t>Е = В</a:t>
          </a:r>
          <a:r>
            <a:rPr lang="uk-UA" sz="900" dirty="0">
              <a:latin typeface="Times New Roman" panose="02020603050405020304" pitchFamily="18" charset="0"/>
              <a:cs typeface="Times New Roman" panose="02020603050405020304" pitchFamily="18" charset="0"/>
            </a:rPr>
            <a:t>1</a:t>
          </a:r>
          <a:r>
            <a:rPr lang="uk-UA" sz="1200" dirty="0">
              <a:latin typeface="Times New Roman" panose="02020603050405020304" pitchFamily="18" charset="0"/>
              <a:cs typeface="Times New Roman" panose="02020603050405020304" pitchFamily="18" charset="0"/>
            </a:rPr>
            <a:t> – В</a:t>
          </a:r>
          <a:r>
            <a:rPr lang="uk-UA" sz="900" dirty="0">
              <a:latin typeface="Times New Roman" panose="02020603050405020304" pitchFamily="18" charset="0"/>
              <a:cs typeface="Times New Roman" panose="02020603050405020304" pitchFamily="18" charset="0"/>
            </a:rPr>
            <a:t>2</a:t>
          </a:r>
          <a:endParaRPr lang="ru-UA" sz="900" dirty="0">
            <a:latin typeface="Times New Roman" panose="02020603050405020304" pitchFamily="18" charset="0"/>
            <a:cs typeface="Times New Roman" panose="02020603050405020304" pitchFamily="18" charset="0"/>
          </a:endParaRPr>
        </a:p>
      </dgm:t>
    </dgm:pt>
    <dgm:pt modelId="{166ABB16-0FDC-4AE9-80B0-01F0E41CCB24}" type="parTrans" cxnId="{BB378BD8-5240-46A1-8E87-D2B0B1627781}">
      <dgm:prSet/>
      <dgm:spPr/>
      <dgm:t>
        <a:bodyPr/>
        <a:lstStyle/>
        <a:p>
          <a:endParaRPr lang="ru-UA"/>
        </a:p>
      </dgm:t>
    </dgm:pt>
    <dgm:pt modelId="{FB9C74AD-228B-4F1D-8642-E9C3E4840749}" type="sibTrans" cxnId="{BB378BD8-5240-46A1-8E87-D2B0B1627781}">
      <dgm:prSet/>
      <dgm:spPr/>
      <dgm:t>
        <a:bodyPr/>
        <a:lstStyle/>
        <a:p>
          <a:endParaRPr lang="ru-UA"/>
        </a:p>
      </dgm:t>
    </dgm:pt>
    <dgm:pt modelId="{C061FEEC-2A31-4D12-AAF0-D7ED72098E86}">
      <dgm:prSet custT="1"/>
      <dgm:spPr/>
      <dgm:t>
        <a:bodyPr/>
        <a:lstStyle/>
        <a:p>
          <a:pPr algn="l"/>
          <a:r>
            <a:rPr lang="uk-UA" sz="1200" dirty="0">
              <a:latin typeface="Times New Roman" panose="02020603050405020304" pitchFamily="18" charset="0"/>
              <a:cs typeface="Times New Roman" panose="02020603050405020304" pitchFamily="18" charset="0"/>
            </a:rPr>
            <a:t>де В</a:t>
          </a:r>
          <a:r>
            <a:rPr lang="uk-UA" sz="900" dirty="0">
              <a:latin typeface="Times New Roman" panose="02020603050405020304" pitchFamily="18" charset="0"/>
              <a:cs typeface="Times New Roman" panose="02020603050405020304" pitchFamily="18" charset="0"/>
            </a:rPr>
            <a:t>1</a:t>
          </a:r>
          <a:r>
            <a:rPr lang="uk-UA" sz="1200" dirty="0">
              <a:latin typeface="Times New Roman" panose="02020603050405020304" pitchFamily="18" charset="0"/>
              <a:cs typeface="Times New Roman" panose="02020603050405020304" pitchFamily="18" charset="0"/>
            </a:rPr>
            <a:t>, В</a:t>
          </a:r>
          <a:r>
            <a:rPr lang="uk-UA" sz="900" dirty="0">
              <a:latin typeface="Times New Roman" panose="02020603050405020304" pitchFamily="18" charset="0"/>
              <a:cs typeface="Times New Roman" panose="02020603050405020304" pitchFamily="18" charset="0"/>
            </a:rPr>
            <a:t>2 </a:t>
          </a:r>
          <a:r>
            <a:rPr lang="uk-UA" sz="1200" dirty="0">
              <a:latin typeface="Times New Roman" panose="02020603050405020304" pitchFamily="18" charset="0"/>
              <a:cs typeface="Times New Roman" panose="02020603050405020304" pitchFamily="18" charset="0"/>
            </a:rPr>
            <a:t>– витрати на усунення дефектів щодо рекламацій відповідно до впровадження системи та після</a:t>
          </a:r>
          <a:endParaRPr lang="ru-UA" sz="1200" dirty="0">
            <a:latin typeface="Times New Roman" panose="02020603050405020304" pitchFamily="18" charset="0"/>
            <a:cs typeface="Times New Roman" panose="02020603050405020304" pitchFamily="18" charset="0"/>
          </a:endParaRPr>
        </a:p>
      </dgm:t>
    </dgm:pt>
    <dgm:pt modelId="{9FD13B9A-8BFC-4F16-8A16-DC72EE6474F1}" type="parTrans" cxnId="{614394EC-2A22-4E2D-831A-91BF0737CC76}">
      <dgm:prSet/>
      <dgm:spPr/>
      <dgm:t>
        <a:bodyPr/>
        <a:lstStyle/>
        <a:p>
          <a:endParaRPr lang="ru-UA"/>
        </a:p>
      </dgm:t>
    </dgm:pt>
    <dgm:pt modelId="{1B74F26E-B35B-40F2-A2DB-ADE244691B9D}" type="sibTrans" cxnId="{614394EC-2A22-4E2D-831A-91BF0737CC76}">
      <dgm:prSet/>
      <dgm:spPr/>
      <dgm:t>
        <a:bodyPr/>
        <a:lstStyle/>
        <a:p>
          <a:endParaRPr lang="ru-UA"/>
        </a:p>
      </dgm:t>
    </dgm:pt>
    <dgm:pt modelId="{5FF615CE-C00B-4EF4-817D-E4A43FFACE84}">
      <dgm:prSet custT="1"/>
      <dgm:spPr/>
      <dgm:t>
        <a:bodyPr/>
        <a:lstStyle/>
        <a:p>
          <a:pPr algn="l">
            <a:lnSpc>
              <a:spcPct val="100000"/>
            </a:lnSpc>
            <a:spcBef>
              <a:spcPts val="0"/>
            </a:spcBef>
            <a:spcAft>
              <a:spcPts val="0"/>
            </a:spcAft>
          </a:pPr>
          <a:r>
            <a:rPr lang="uk-UA" sz="1200" dirty="0">
              <a:latin typeface="Times New Roman" panose="02020603050405020304" pitchFamily="18" charset="0"/>
              <a:cs typeface="Times New Roman" panose="02020603050405020304" pitchFamily="18" charset="0"/>
            </a:rPr>
            <a:t>Е = В</a:t>
          </a:r>
          <a:r>
            <a:rPr lang="uk-UA" sz="900" dirty="0">
              <a:latin typeface="Times New Roman" panose="02020603050405020304" pitchFamily="18" charset="0"/>
              <a:cs typeface="Times New Roman" panose="02020603050405020304" pitchFamily="18" charset="0"/>
            </a:rPr>
            <a:t>1</a:t>
          </a:r>
          <a:r>
            <a:rPr lang="uk-UA" sz="1200" dirty="0">
              <a:latin typeface="Times New Roman" panose="02020603050405020304" pitchFamily="18" charset="0"/>
              <a:cs typeface="Times New Roman" panose="02020603050405020304" pitchFamily="18" charset="0"/>
            </a:rPr>
            <a:t> – В</a:t>
          </a:r>
          <a:r>
            <a:rPr lang="uk-UA" sz="900" dirty="0">
              <a:latin typeface="Times New Roman" panose="02020603050405020304" pitchFamily="18" charset="0"/>
              <a:cs typeface="Times New Roman" panose="02020603050405020304" pitchFamily="18" charset="0"/>
            </a:rPr>
            <a:t>2</a:t>
          </a:r>
          <a:endParaRPr lang="ru-UA" sz="900" dirty="0">
            <a:latin typeface="Times New Roman" panose="02020603050405020304" pitchFamily="18" charset="0"/>
            <a:cs typeface="Times New Roman" panose="02020603050405020304" pitchFamily="18" charset="0"/>
          </a:endParaRPr>
        </a:p>
      </dgm:t>
    </dgm:pt>
    <dgm:pt modelId="{45C88AEC-7D85-4EE7-9195-21DA1DF58EA9}" type="parTrans" cxnId="{C9A389D1-8FAF-4D38-906E-A169883E5762}">
      <dgm:prSet/>
      <dgm:spPr/>
      <dgm:t>
        <a:bodyPr/>
        <a:lstStyle/>
        <a:p>
          <a:endParaRPr lang="ru-UA"/>
        </a:p>
      </dgm:t>
    </dgm:pt>
    <dgm:pt modelId="{BD12C9AE-37C0-4970-A886-46373CD9F965}" type="sibTrans" cxnId="{C9A389D1-8FAF-4D38-906E-A169883E5762}">
      <dgm:prSet/>
      <dgm:spPr/>
      <dgm:t>
        <a:bodyPr/>
        <a:lstStyle/>
        <a:p>
          <a:endParaRPr lang="ru-UA"/>
        </a:p>
      </dgm:t>
    </dgm:pt>
    <dgm:pt modelId="{FCA3D550-61EE-4E29-8C1D-D04D6B6D8E40}" type="pres">
      <dgm:prSet presAssocID="{374E74DE-786C-43AB-A61F-F50B43C5540A}" presName="diagram" presStyleCnt="0">
        <dgm:presLayoutVars>
          <dgm:dir/>
          <dgm:resizeHandles val="exact"/>
        </dgm:presLayoutVars>
      </dgm:prSet>
      <dgm:spPr/>
    </dgm:pt>
    <dgm:pt modelId="{40563548-4783-4BC4-9EB4-BCCA29E93498}" type="pres">
      <dgm:prSet presAssocID="{B32B8974-86FF-4CB2-BD16-A4EE5A8C4A48}" presName="node" presStyleLbl="node1" presStyleIdx="0" presStyleCnt="8">
        <dgm:presLayoutVars>
          <dgm:bulletEnabled val="1"/>
        </dgm:presLayoutVars>
      </dgm:prSet>
      <dgm:spPr/>
    </dgm:pt>
    <dgm:pt modelId="{AC3310C6-5970-4BC8-80AC-EF3D8DE968EE}" type="pres">
      <dgm:prSet presAssocID="{1B395487-6533-44AB-98BF-0BA09FC516FE}" presName="sibTrans" presStyleCnt="0"/>
      <dgm:spPr/>
    </dgm:pt>
    <dgm:pt modelId="{4D8353CA-4664-4BD1-868D-E3AA03B83C66}" type="pres">
      <dgm:prSet presAssocID="{B4F0CDE2-B077-4999-AFB3-2F8B45062FD1}" presName="node" presStyleLbl="node1" presStyleIdx="1" presStyleCnt="8">
        <dgm:presLayoutVars>
          <dgm:bulletEnabled val="1"/>
        </dgm:presLayoutVars>
      </dgm:prSet>
      <dgm:spPr/>
    </dgm:pt>
    <dgm:pt modelId="{D97E4026-A6C9-4D00-BF27-779AE2CF04B7}" type="pres">
      <dgm:prSet presAssocID="{8988C321-FB0E-4C19-9439-1531250FE4CA}" presName="sibTrans" presStyleCnt="0"/>
      <dgm:spPr/>
    </dgm:pt>
    <dgm:pt modelId="{CF28EAAB-F442-400D-B90C-210B81EA3409}" type="pres">
      <dgm:prSet presAssocID="{34F4014A-CC9D-40E9-BB46-30D6A61822E5}" presName="node" presStyleLbl="node1" presStyleIdx="2" presStyleCnt="8">
        <dgm:presLayoutVars>
          <dgm:bulletEnabled val="1"/>
        </dgm:presLayoutVars>
      </dgm:prSet>
      <dgm:spPr/>
    </dgm:pt>
    <dgm:pt modelId="{9BB13C1F-0692-40F6-AE9D-634EA45776FE}" type="pres">
      <dgm:prSet presAssocID="{0157A9D8-3A3B-4C1F-B1D4-5BAD9C24C55C}" presName="sibTrans" presStyleCnt="0"/>
      <dgm:spPr/>
    </dgm:pt>
    <dgm:pt modelId="{BB6E82D9-D99E-4177-9DE6-8AE306E9DC01}" type="pres">
      <dgm:prSet presAssocID="{B1599F12-A807-4C5D-ACA8-DFACFAD84C6C}" presName="node" presStyleLbl="node1" presStyleIdx="3" presStyleCnt="8" custLinFactNeighborX="-915">
        <dgm:presLayoutVars>
          <dgm:bulletEnabled val="1"/>
        </dgm:presLayoutVars>
      </dgm:prSet>
      <dgm:spPr/>
    </dgm:pt>
    <dgm:pt modelId="{5D985E5B-09AB-4ECB-BD2C-868B064B6FA5}" type="pres">
      <dgm:prSet presAssocID="{D36C4AB2-4498-46FE-9B24-2B6C67A20422}" presName="sibTrans" presStyleCnt="0"/>
      <dgm:spPr/>
    </dgm:pt>
    <dgm:pt modelId="{116B4205-1FF6-48A8-BA20-26C988871634}" type="pres">
      <dgm:prSet presAssocID="{BE74FD1E-4F35-4C6A-966C-027B94A1DA50}" presName="node" presStyleLbl="node1" presStyleIdx="4" presStyleCnt="8">
        <dgm:presLayoutVars>
          <dgm:bulletEnabled val="1"/>
        </dgm:presLayoutVars>
      </dgm:prSet>
      <dgm:spPr/>
    </dgm:pt>
    <dgm:pt modelId="{69D6840B-5B14-41CE-AFA1-AF561A3CCA11}" type="pres">
      <dgm:prSet presAssocID="{8B289A6A-E905-420D-9081-26C8F90DB5DC}" presName="sibTrans" presStyleCnt="0"/>
      <dgm:spPr/>
    </dgm:pt>
    <dgm:pt modelId="{5461DFDD-8BE6-447E-8968-5CF5DF491F0E}" type="pres">
      <dgm:prSet presAssocID="{9E36D1B1-4599-41E7-9EE6-74A01CB2D596}" presName="node" presStyleLbl="node1" presStyleIdx="5" presStyleCnt="8">
        <dgm:presLayoutVars>
          <dgm:bulletEnabled val="1"/>
        </dgm:presLayoutVars>
      </dgm:prSet>
      <dgm:spPr/>
    </dgm:pt>
    <dgm:pt modelId="{5FEBD49F-B723-4CC8-9FB0-82211F21AED0}" type="pres">
      <dgm:prSet presAssocID="{BE8E19D6-D078-46B5-BEF8-B255278D2735}" presName="sibTrans" presStyleCnt="0"/>
      <dgm:spPr/>
    </dgm:pt>
    <dgm:pt modelId="{F75314F3-0695-4572-AC31-D79B52276CC4}" type="pres">
      <dgm:prSet presAssocID="{E2252575-D532-4FEA-B63B-EE5041BFFC40}" presName="node" presStyleLbl="node1" presStyleIdx="6" presStyleCnt="8">
        <dgm:presLayoutVars>
          <dgm:bulletEnabled val="1"/>
        </dgm:presLayoutVars>
      </dgm:prSet>
      <dgm:spPr/>
    </dgm:pt>
    <dgm:pt modelId="{A1661678-E19B-4CB4-BE19-F1AE7CAB9EA1}" type="pres">
      <dgm:prSet presAssocID="{F3F05980-A4E3-4524-9689-6D55BFE032F4}" presName="sibTrans" presStyleCnt="0"/>
      <dgm:spPr/>
    </dgm:pt>
    <dgm:pt modelId="{12AAE065-2BA8-4230-91F5-33B22CB8A7E0}" type="pres">
      <dgm:prSet presAssocID="{0F5904BA-ADE3-46CC-BA06-07C083A1E5CA}" presName="node" presStyleLbl="node1" presStyleIdx="7" presStyleCnt="8" custLinFactNeighborX="-228" custLinFactNeighborY="-233">
        <dgm:presLayoutVars>
          <dgm:bulletEnabled val="1"/>
        </dgm:presLayoutVars>
      </dgm:prSet>
      <dgm:spPr/>
    </dgm:pt>
  </dgm:ptLst>
  <dgm:cxnLst>
    <dgm:cxn modelId="{9ED2F203-8C13-4E44-839B-1ADC5071DEDD}" type="presOf" srcId="{5B5C9E7F-5055-4292-936D-88594499E1B0}" destId="{BB6E82D9-D99E-4177-9DE6-8AE306E9DC01}" srcOrd="0" destOrd="2" presId="urn:microsoft.com/office/officeart/2005/8/layout/default"/>
    <dgm:cxn modelId="{67892304-9A18-4F9C-8611-95E7F9F43BFF}" type="presOf" srcId="{B1599F12-A807-4C5D-ACA8-DFACFAD84C6C}" destId="{BB6E82D9-D99E-4177-9DE6-8AE306E9DC01}" srcOrd="0" destOrd="0" presId="urn:microsoft.com/office/officeart/2005/8/layout/default"/>
    <dgm:cxn modelId="{318C5809-52F5-429C-8451-124756F66186}" srcId="{374E74DE-786C-43AB-A61F-F50B43C5540A}" destId="{BE74FD1E-4F35-4C6A-966C-027B94A1DA50}" srcOrd="4" destOrd="0" parTransId="{2D12D0E4-975C-4B7C-B4C8-06F1652A959F}" sibTransId="{8B289A6A-E905-420D-9081-26C8F90DB5DC}"/>
    <dgm:cxn modelId="{3EAFA812-800D-4234-95AE-9C21E541C23B}" srcId="{B1599F12-A807-4C5D-ACA8-DFACFAD84C6C}" destId="{107787B7-62AB-4B03-BFDE-72B01EB07982}" srcOrd="0" destOrd="0" parTransId="{6C7BEABA-1DF9-4E50-A6B6-2AA816BBC930}" sibTransId="{FBFB6A92-6CA1-4801-9A94-4AF09AF22B0A}"/>
    <dgm:cxn modelId="{306F8E1A-8DC5-46D2-B2CD-2618454BCC96}" srcId="{B32B8974-86FF-4CB2-BD16-A4EE5A8C4A48}" destId="{29B709C3-77CB-48DF-81F8-6ED2E2C45A88}" srcOrd="0" destOrd="0" parTransId="{51719A93-81A0-4E18-AF6E-039CF1CAE0E1}" sibTransId="{55DE9E18-17A5-4961-95A9-4EA2E54FC9C4}"/>
    <dgm:cxn modelId="{58D8C11B-12EB-48D6-B7C0-F7880BDA522C}" type="presOf" srcId="{4507FEF0-418B-45F6-B8AB-9DEAD59C8A24}" destId="{CF28EAAB-F442-400D-B90C-210B81EA3409}" srcOrd="0" destOrd="1" presId="urn:microsoft.com/office/officeart/2005/8/layout/default"/>
    <dgm:cxn modelId="{BAE7BC1F-728D-4E99-B708-90322ADFD3F4}" type="presOf" srcId="{2718E0A2-248F-416E-847F-398CB579EF27}" destId="{5461DFDD-8BE6-447E-8968-5CF5DF491F0E}" srcOrd="0" destOrd="1" presId="urn:microsoft.com/office/officeart/2005/8/layout/default"/>
    <dgm:cxn modelId="{58FD5325-5958-40A1-9E2D-BF58CA6C4535}" srcId="{BE74FD1E-4F35-4C6A-966C-027B94A1DA50}" destId="{A7E8292B-A11D-423D-9791-C3F7A9144182}" srcOrd="0" destOrd="0" parTransId="{80B76376-529D-451E-A019-D437CD4CCC55}" sibTransId="{8DDCE4B4-37BA-4160-B4E9-1390FEDE4832}"/>
    <dgm:cxn modelId="{8B4C503E-B0E2-4517-8F8C-D4F5772CF8E2}" type="presOf" srcId="{E2252575-D532-4FEA-B63B-EE5041BFFC40}" destId="{F75314F3-0695-4572-AC31-D79B52276CC4}" srcOrd="0" destOrd="0" presId="urn:microsoft.com/office/officeart/2005/8/layout/default"/>
    <dgm:cxn modelId="{D37CC15D-7115-49B9-9A24-2E441A907F50}" type="presOf" srcId="{B32B8974-86FF-4CB2-BD16-A4EE5A8C4A48}" destId="{40563548-4783-4BC4-9EB4-BCCA29E93498}" srcOrd="0" destOrd="0" presId="urn:microsoft.com/office/officeart/2005/8/layout/default"/>
    <dgm:cxn modelId="{8C3D1B5E-77CF-48A8-B953-54C780A6D37A}" type="presOf" srcId="{29B709C3-77CB-48DF-81F8-6ED2E2C45A88}" destId="{40563548-4783-4BC4-9EB4-BCCA29E93498}" srcOrd="0" destOrd="1" presId="urn:microsoft.com/office/officeart/2005/8/layout/default"/>
    <dgm:cxn modelId="{B0D2BF5E-9F9E-4338-812E-56640A253658}" type="presOf" srcId="{D851A415-74BD-4888-B645-8C216560B5E7}" destId="{CF28EAAB-F442-400D-B90C-210B81EA3409}" srcOrd="0" destOrd="2" presId="urn:microsoft.com/office/officeart/2005/8/layout/default"/>
    <dgm:cxn modelId="{6E0B9647-6DC6-4AEC-ADC5-2A20DA9D53AE}" srcId="{374E74DE-786C-43AB-A61F-F50B43C5540A}" destId="{B4F0CDE2-B077-4999-AFB3-2F8B45062FD1}" srcOrd="1" destOrd="0" parTransId="{B37D00E3-2A92-438F-B413-EC7C9BFD4985}" sibTransId="{8988C321-FB0E-4C19-9439-1531250FE4CA}"/>
    <dgm:cxn modelId="{869FD46C-2B5E-4566-ADD8-76ADDEA87607}" srcId="{374E74DE-786C-43AB-A61F-F50B43C5540A}" destId="{B32B8974-86FF-4CB2-BD16-A4EE5A8C4A48}" srcOrd="0" destOrd="0" parTransId="{0FC8B449-077B-4754-B55B-3741A1FE40E6}" sibTransId="{1B395487-6533-44AB-98BF-0BA09FC516FE}"/>
    <dgm:cxn modelId="{58065871-C436-4216-A8EE-E067D5EAF122}" type="presOf" srcId="{9E36D1B1-4599-41E7-9EE6-74A01CB2D596}" destId="{5461DFDD-8BE6-447E-8968-5CF5DF491F0E}" srcOrd="0" destOrd="0" presId="urn:microsoft.com/office/officeart/2005/8/layout/default"/>
    <dgm:cxn modelId="{E87E1455-5BDB-4FF9-9475-F5B73B2183B1}" srcId="{34F4014A-CC9D-40E9-BB46-30D6A61822E5}" destId="{4507FEF0-418B-45F6-B8AB-9DEAD59C8A24}" srcOrd="0" destOrd="0" parTransId="{8048305D-B50F-409D-88B5-C2212EB0DA8F}" sibTransId="{ADA53B2B-6B79-4615-A907-72DE267A41EA}"/>
    <dgm:cxn modelId="{5C327578-3F46-42E4-BABF-14F2CDD5AC0A}" srcId="{34F4014A-CC9D-40E9-BB46-30D6A61822E5}" destId="{D851A415-74BD-4888-B645-8C216560B5E7}" srcOrd="1" destOrd="0" parTransId="{2599D300-F54A-4EE9-B3BC-C2D3729B8BC0}" sibTransId="{4BCF49AE-2490-415A-A742-068DD4D7BC46}"/>
    <dgm:cxn modelId="{44929658-3D01-4812-82E0-ECFCDA8251E4}" type="presOf" srcId="{A7E8292B-A11D-423D-9791-C3F7A9144182}" destId="{116B4205-1FF6-48A8-BA20-26C988871634}" srcOrd="0" destOrd="1" presId="urn:microsoft.com/office/officeart/2005/8/layout/default"/>
    <dgm:cxn modelId="{3109D179-F7D6-4FD5-B6E8-F49E00848313}" srcId="{374E74DE-786C-43AB-A61F-F50B43C5540A}" destId="{B1599F12-A807-4C5D-ACA8-DFACFAD84C6C}" srcOrd="3" destOrd="0" parTransId="{6B8A5499-4B5E-495E-BF09-B749DEB115D4}" sibTransId="{D36C4AB2-4498-46FE-9B24-2B6C67A20422}"/>
    <dgm:cxn modelId="{F09A3784-F7B5-4A4C-9F7A-FDF4148579B7}" srcId="{374E74DE-786C-43AB-A61F-F50B43C5540A}" destId="{E2252575-D532-4FEA-B63B-EE5041BFFC40}" srcOrd="6" destOrd="0" parTransId="{486295FB-9608-4F0C-87F8-FB6E9B0956F2}" sibTransId="{F3F05980-A4E3-4524-9689-6D55BFE032F4}"/>
    <dgm:cxn modelId="{84B71587-F98C-4C9F-9F12-98B47E4A8383}" type="presOf" srcId="{5FF615CE-C00B-4EF4-817D-E4A43FFACE84}" destId="{4D8353CA-4664-4BD1-868D-E3AA03B83C66}" srcOrd="0" destOrd="1" presId="urn:microsoft.com/office/officeart/2005/8/layout/default"/>
    <dgm:cxn modelId="{E6547E8D-CE77-4594-9752-6F8742980759}" srcId="{374E74DE-786C-43AB-A61F-F50B43C5540A}" destId="{9E36D1B1-4599-41E7-9EE6-74A01CB2D596}" srcOrd="5" destOrd="0" parTransId="{7AEFDB58-2323-41D5-9AEF-EADDFA5DD352}" sibTransId="{BE8E19D6-D078-46B5-BEF8-B255278D2735}"/>
    <dgm:cxn modelId="{D0D29890-97FC-42D4-BAA6-668B68E5C5EB}" srcId="{374E74DE-786C-43AB-A61F-F50B43C5540A}" destId="{0F5904BA-ADE3-46CC-BA06-07C083A1E5CA}" srcOrd="7" destOrd="0" parTransId="{BA3A8DAA-64BD-45EF-AE63-D3E2DA283CF4}" sibTransId="{441167D7-4E1B-40D7-97E3-C22FBF56DB18}"/>
    <dgm:cxn modelId="{225D3798-4CD8-431A-AD38-778205D44452}" srcId="{BE74FD1E-4F35-4C6A-966C-027B94A1DA50}" destId="{7A52E64D-DD0C-4A8E-A51A-397EDAE400F5}" srcOrd="2" destOrd="0" parTransId="{E575E92F-DE25-4A76-B672-C69F2548095A}" sibTransId="{015C0BD2-7BB0-4909-999E-E4A3809CBA2E}"/>
    <dgm:cxn modelId="{F0898299-7950-4BD0-B88D-BB9EA895308C}" type="presOf" srcId="{C061FEEC-2A31-4D12-AAF0-D7ED72098E86}" destId="{5461DFDD-8BE6-447E-8968-5CF5DF491F0E}" srcOrd="0" destOrd="2" presId="urn:microsoft.com/office/officeart/2005/8/layout/default"/>
    <dgm:cxn modelId="{0B756BA1-DDA6-43AC-9C12-CCC0F1F383D5}" type="presOf" srcId="{B4F0CDE2-B077-4999-AFB3-2F8B45062FD1}" destId="{4D8353CA-4664-4BD1-868D-E3AA03B83C66}" srcOrd="0" destOrd="0" presId="urn:microsoft.com/office/officeart/2005/8/layout/default"/>
    <dgm:cxn modelId="{E6C386B6-4899-424F-AD78-AC30B5AB45F2}" srcId="{374E74DE-786C-43AB-A61F-F50B43C5540A}" destId="{34F4014A-CC9D-40E9-BB46-30D6A61822E5}" srcOrd="2" destOrd="0" parTransId="{28054DC0-F361-41A5-A6B5-2C0A08D5C5C4}" sibTransId="{0157A9D8-3A3B-4C1F-B1D4-5BAD9C24C55C}"/>
    <dgm:cxn modelId="{5A7F39B8-1A98-4381-BAB3-01B76142275D}" srcId="{BE74FD1E-4F35-4C6A-966C-027B94A1DA50}" destId="{9D8787BF-931E-421F-BEB9-6CBFC4E3A681}" srcOrd="1" destOrd="0" parTransId="{A3EDB714-7C99-4FEA-8EA6-91FE4811E167}" sibTransId="{5BDB9756-F758-48EC-A5A6-393FD77A4F5B}"/>
    <dgm:cxn modelId="{F3E6DFC6-FC59-418B-BCB0-0E9481271ACB}" srcId="{B1599F12-A807-4C5D-ACA8-DFACFAD84C6C}" destId="{5B5C9E7F-5055-4292-936D-88594499E1B0}" srcOrd="1" destOrd="0" parTransId="{84C6A3B5-6D8D-451A-81E0-94EB14645CDE}" sibTransId="{AA799167-91EF-4FB6-8ED3-24DC8C0577D2}"/>
    <dgm:cxn modelId="{4F9BF5CC-6E06-404E-ABF1-6A0BAA7414FC}" type="presOf" srcId="{BE74FD1E-4F35-4C6A-966C-027B94A1DA50}" destId="{116B4205-1FF6-48A8-BA20-26C988871634}" srcOrd="0" destOrd="0" presId="urn:microsoft.com/office/officeart/2005/8/layout/default"/>
    <dgm:cxn modelId="{C9A389D1-8FAF-4D38-906E-A169883E5762}" srcId="{B4F0CDE2-B077-4999-AFB3-2F8B45062FD1}" destId="{5FF615CE-C00B-4EF4-817D-E4A43FFACE84}" srcOrd="0" destOrd="0" parTransId="{45C88AEC-7D85-4EE7-9195-21DA1DF58EA9}" sibTransId="{BD12C9AE-37C0-4970-A886-46373CD9F965}"/>
    <dgm:cxn modelId="{BB378BD8-5240-46A1-8E87-D2B0B1627781}" srcId="{9E36D1B1-4599-41E7-9EE6-74A01CB2D596}" destId="{2718E0A2-248F-416E-847F-398CB579EF27}" srcOrd="0" destOrd="0" parTransId="{166ABB16-0FDC-4AE9-80B0-01F0E41CCB24}" sibTransId="{FB9C74AD-228B-4F1D-8642-E9C3E4840749}"/>
    <dgm:cxn modelId="{A869E9D8-4845-48B2-894C-F9347631CA3E}" type="presOf" srcId="{7A52E64D-DD0C-4A8E-A51A-397EDAE400F5}" destId="{116B4205-1FF6-48A8-BA20-26C988871634}" srcOrd="0" destOrd="3" presId="urn:microsoft.com/office/officeart/2005/8/layout/default"/>
    <dgm:cxn modelId="{0E1A17DA-2D15-4288-A763-A858D2DE3A81}" type="presOf" srcId="{0F5904BA-ADE3-46CC-BA06-07C083A1E5CA}" destId="{12AAE065-2BA8-4230-91F5-33B22CB8A7E0}" srcOrd="0" destOrd="0" presId="urn:microsoft.com/office/officeart/2005/8/layout/default"/>
    <dgm:cxn modelId="{062A89E4-F5F9-4784-A3F9-B9409B554307}" type="presOf" srcId="{34F4014A-CC9D-40E9-BB46-30D6A61822E5}" destId="{CF28EAAB-F442-400D-B90C-210B81EA3409}" srcOrd="0" destOrd="0" presId="urn:microsoft.com/office/officeart/2005/8/layout/default"/>
    <dgm:cxn modelId="{614394EC-2A22-4E2D-831A-91BF0737CC76}" srcId="{9E36D1B1-4599-41E7-9EE6-74A01CB2D596}" destId="{C061FEEC-2A31-4D12-AAF0-D7ED72098E86}" srcOrd="1" destOrd="0" parTransId="{9FD13B9A-8BFC-4F16-8A16-DC72EE6474F1}" sibTransId="{1B74F26E-B35B-40F2-A2DB-ADE244691B9D}"/>
    <dgm:cxn modelId="{2C187DF8-9796-4B4A-B415-4FCA861DE25C}" type="presOf" srcId="{374E74DE-786C-43AB-A61F-F50B43C5540A}" destId="{FCA3D550-61EE-4E29-8C1D-D04D6B6D8E40}" srcOrd="0" destOrd="0" presId="urn:microsoft.com/office/officeart/2005/8/layout/default"/>
    <dgm:cxn modelId="{4EA909FB-0E7C-4101-9F60-C6271F0AFFEF}" type="presOf" srcId="{107787B7-62AB-4B03-BFDE-72B01EB07982}" destId="{BB6E82D9-D99E-4177-9DE6-8AE306E9DC01}" srcOrd="0" destOrd="1" presId="urn:microsoft.com/office/officeart/2005/8/layout/default"/>
    <dgm:cxn modelId="{5F00B2FC-529B-46EE-B4A4-BC54D42BD213}" type="presOf" srcId="{9D8787BF-931E-421F-BEB9-6CBFC4E3A681}" destId="{116B4205-1FF6-48A8-BA20-26C988871634}" srcOrd="0" destOrd="2" presId="urn:microsoft.com/office/officeart/2005/8/layout/default"/>
    <dgm:cxn modelId="{08F80A28-BA95-4C86-9F56-D4121361A861}" type="presParOf" srcId="{FCA3D550-61EE-4E29-8C1D-D04D6B6D8E40}" destId="{40563548-4783-4BC4-9EB4-BCCA29E93498}" srcOrd="0" destOrd="0" presId="urn:microsoft.com/office/officeart/2005/8/layout/default"/>
    <dgm:cxn modelId="{258FC12A-E878-46D3-8A2A-5CB30F813FA5}" type="presParOf" srcId="{FCA3D550-61EE-4E29-8C1D-D04D6B6D8E40}" destId="{AC3310C6-5970-4BC8-80AC-EF3D8DE968EE}" srcOrd="1" destOrd="0" presId="urn:microsoft.com/office/officeart/2005/8/layout/default"/>
    <dgm:cxn modelId="{E30147A1-16C8-46B9-B5F1-6E01308C7E8B}" type="presParOf" srcId="{FCA3D550-61EE-4E29-8C1D-D04D6B6D8E40}" destId="{4D8353CA-4664-4BD1-868D-E3AA03B83C66}" srcOrd="2" destOrd="0" presId="urn:microsoft.com/office/officeart/2005/8/layout/default"/>
    <dgm:cxn modelId="{1FA371D3-A780-41A2-9903-1AC383FB370B}" type="presParOf" srcId="{FCA3D550-61EE-4E29-8C1D-D04D6B6D8E40}" destId="{D97E4026-A6C9-4D00-BF27-779AE2CF04B7}" srcOrd="3" destOrd="0" presId="urn:microsoft.com/office/officeart/2005/8/layout/default"/>
    <dgm:cxn modelId="{DFE37B4F-FFD3-422C-95CE-AA2E47BA74E2}" type="presParOf" srcId="{FCA3D550-61EE-4E29-8C1D-D04D6B6D8E40}" destId="{CF28EAAB-F442-400D-B90C-210B81EA3409}" srcOrd="4" destOrd="0" presId="urn:microsoft.com/office/officeart/2005/8/layout/default"/>
    <dgm:cxn modelId="{A5BA432B-A631-4847-858F-44A2AA83FBA7}" type="presParOf" srcId="{FCA3D550-61EE-4E29-8C1D-D04D6B6D8E40}" destId="{9BB13C1F-0692-40F6-AE9D-634EA45776FE}" srcOrd="5" destOrd="0" presId="urn:microsoft.com/office/officeart/2005/8/layout/default"/>
    <dgm:cxn modelId="{92D6AE7B-0247-415A-9665-49EF19B178AA}" type="presParOf" srcId="{FCA3D550-61EE-4E29-8C1D-D04D6B6D8E40}" destId="{BB6E82D9-D99E-4177-9DE6-8AE306E9DC01}" srcOrd="6" destOrd="0" presId="urn:microsoft.com/office/officeart/2005/8/layout/default"/>
    <dgm:cxn modelId="{CDD2A807-D59C-4DB5-8AE1-8AC9028D0C9E}" type="presParOf" srcId="{FCA3D550-61EE-4E29-8C1D-D04D6B6D8E40}" destId="{5D985E5B-09AB-4ECB-BD2C-868B064B6FA5}" srcOrd="7" destOrd="0" presId="urn:microsoft.com/office/officeart/2005/8/layout/default"/>
    <dgm:cxn modelId="{CB24D16B-0DA7-4786-B7CC-30DE9DBC9EF6}" type="presParOf" srcId="{FCA3D550-61EE-4E29-8C1D-D04D6B6D8E40}" destId="{116B4205-1FF6-48A8-BA20-26C988871634}" srcOrd="8" destOrd="0" presId="urn:microsoft.com/office/officeart/2005/8/layout/default"/>
    <dgm:cxn modelId="{7F083EF5-9775-47E5-86D4-9294182288FD}" type="presParOf" srcId="{FCA3D550-61EE-4E29-8C1D-D04D6B6D8E40}" destId="{69D6840B-5B14-41CE-AFA1-AF561A3CCA11}" srcOrd="9" destOrd="0" presId="urn:microsoft.com/office/officeart/2005/8/layout/default"/>
    <dgm:cxn modelId="{010859C3-F13C-42FC-967D-E6601D3608D3}" type="presParOf" srcId="{FCA3D550-61EE-4E29-8C1D-D04D6B6D8E40}" destId="{5461DFDD-8BE6-447E-8968-5CF5DF491F0E}" srcOrd="10" destOrd="0" presId="urn:microsoft.com/office/officeart/2005/8/layout/default"/>
    <dgm:cxn modelId="{81C9CB30-1A89-4156-86D4-ECC5C4FE242B}" type="presParOf" srcId="{FCA3D550-61EE-4E29-8C1D-D04D6B6D8E40}" destId="{5FEBD49F-B723-4CC8-9FB0-82211F21AED0}" srcOrd="11" destOrd="0" presId="urn:microsoft.com/office/officeart/2005/8/layout/default"/>
    <dgm:cxn modelId="{1103E85A-D0D0-4032-9303-6C0A185A730F}" type="presParOf" srcId="{FCA3D550-61EE-4E29-8C1D-D04D6B6D8E40}" destId="{F75314F3-0695-4572-AC31-D79B52276CC4}" srcOrd="12" destOrd="0" presId="urn:microsoft.com/office/officeart/2005/8/layout/default"/>
    <dgm:cxn modelId="{DA06D7C7-B159-4101-92A0-33A8845BFE6C}" type="presParOf" srcId="{FCA3D550-61EE-4E29-8C1D-D04D6B6D8E40}" destId="{A1661678-E19B-4CB4-BE19-F1AE7CAB9EA1}" srcOrd="13" destOrd="0" presId="urn:microsoft.com/office/officeart/2005/8/layout/default"/>
    <dgm:cxn modelId="{CAE1A35E-FDE9-48C0-BEED-A28438556E20}" type="presParOf" srcId="{FCA3D550-61EE-4E29-8C1D-D04D6B6D8E40}" destId="{12AAE065-2BA8-4230-91F5-33B22CB8A7E0}"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8AD3F72-A956-4DF8-AFB4-79D03174647A}"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UA"/>
        </a:p>
      </dgm:t>
    </dgm:pt>
    <dgm:pt modelId="{C1625F22-2DD4-4351-8F6D-5D0F9AEAED55}">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комплекс положень, що відбивають тенденції розвитку</a:t>
          </a:r>
          <a:endParaRPr lang="ru-UA" sz="1400" dirty="0">
            <a:latin typeface="Times New Roman" panose="02020603050405020304" pitchFamily="18" charset="0"/>
            <a:cs typeface="Times New Roman" panose="02020603050405020304" pitchFamily="18" charset="0"/>
          </a:endParaRPr>
        </a:p>
      </dgm:t>
    </dgm:pt>
    <dgm:pt modelId="{427CB435-88E4-41BF-8041-410D5F23ADD6}">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концепцією розвитку компанії</a:t>
          </a:r>
          <a:endParaRPr lang="ru-UA" sz="1400" dirty="0">
            <a:latin typeface="Times New Roman" panose="02020603050405020304" pitchFamily="18" charset="0"/>
            <a:cs typeface="Times New Roman" panose="02020603050405020304" pitchFamily="18" charset="0"/>
          </a:endParaRPr>
        </a:p>
      </dgm:t>
    </dgm:pt>
    <dgm:pt modelId="{CB21A8DE-18A3-4175-BE65-AE48299AC9DB}" type="sibTrans" cxnId="{DE3EB303-AB64-4EDE-B498-C7143E596F46}">
      <dgm:prSet/>
      <dgm:spPr/>
      <dgm:t>
        <a:bodyPr/>
        <a:lstStyle/>
        <a:p>
          <a:endParaRPr lang="ru-UA"/>
        </a:p>
      </dgm:t>
    </dgm:pt>
    <dgm:pt modelId="{0B956599-84D4-4BFF-8E2E-1ECE6BC8DC5D}" type="parTrans" cxnId="{DE3EB303-AB64-4EDE-B498-C7143E596F46}">
      <dgm:prSet/>
      <dgm:spPr/>
      <dgm:t>
        <a:bodyPr/>
        <a:lstStyle/>
        <a:p>
          <a:endParaRPr lang="ru-UA"/>
        </a:p>
      </dgm:t>
    </dgm:pt>
    <dgm:pt modelId="{A3042750-55D7-4E3F-8058-D088BFF6B5D5}" type="sibTrans" cxnId="{EF4FA453-DBC4-4C34-A167-7D5BFFA2CF8F}">
      <dgm:prSet/>
      <dgm:spPr/>
      <dgm:t>
        <a:bodyPr/>
        <a:lstStyle/>
        <a:p>
          <a:endParaRPr lang="ru-UA"/>
        </a:p>
      </dgm:t>
    </dgm:pt>
    <dgm:pt modelId="{D04BA42A-B594-4DB4-A21F-279712980293}" type="parTrans" cxnId="{EF4FA453-DBC4-4C34-A167-7D5BFFA2CF8F}">
      <dgm:prSet/>
      <dgm:spPr/>
      <dgm:t>
        <a:bodyPr/>
        <a:lstStyle/>
        <a:p>
          <a:endParaRPr lang="ru-UA"/>
        </a:p>
      </dgm:t>
    </dgm:pt>
    <dgm:pt modelId="{3AF8C63B-9AC6-47DF-AA1C-FA2C1D7FAD31}">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домінанта, що забезпечує послідовний рух до мети</a:t>
          </a:r>
          <a:endParaRPr lang="ru-UA" sz="1400" dirty="0">
            <a:latin typeface="Times New Roman" panose="02020603050405020304" pitchFamily="18" charset="0"/>
            <a:cs typeface="Times New Roman" panose="02020603050405020304" pitchFamily="18" charset="0"/>
          </a:endParaRPr>
        </a:p>
      </dgm:t>
    </dgm:pt>
    <dgm:pt modelId="{B8DF4E57-48FA-4ABF-8191-15D974096744}">
      <dgm:prSet phldrT="[Текст]" custT="1"/>
      <dgm:spPr/>
      <dgm:t>
        <a:bodyPr/>
        <a:lstStyle/>
        <a:p>
          <a:pPr>
            <a:lnSpc>
              <a:spcPct val="100000"/>
            </a:lnSpc>
          </a:pPr>
          <a:r>
            <a:rPr lang="ru-RU" sz="1400" dirty="0" err="1">
              <a:latin typeface="Times New Roman" panose="02020603050405020304" pitchFamily="18" charset="0"/>
              <a:cs typeface="Times New Roman" panose="02020603050405020304" pitchFamily="18" charset="0"/>
            </a:rPr>
            <a:t>місія</a:t>
          </a:r>
          <a:endParaRPr lang="ru-UA" sz="1400" dirty="0">
            <a:latin typeface="Times New Roman" panose="02020603050405020304" pitchFamily="18" charset="0"/>
            <a:cs typeface="Times New Roman" panose="02020603050405020304" pitchFamily="18" charset="0"/>
          </a:endParaRPr>
        </a:p>
      </dgm:t>
    </dgm:pt>
    <dgm:pt modelId="{9E5BBD99-4139-4182-A78A-8014630046BD}" type="sibTrans" cxnId="{2DA5E60C-9BE7-4A3C-8593-56D9485DB91B}">
      <dgm:prSet/>
      <dgm:spPr/>
      <dgm:t>
        <a:bodyPr/>
        <a:lstStyle/>
        <a:p>
          <a:endParaRPr lang="ru-UA"/>
        </a:p>
      </dgm:t>
    </dgm:pt>
    <dgm:pt modelId="{6D67455F-CF5A-407A-9822-006563EE65E9}" type="parTrans" cxnId="{2DA5E60C-9BE7-4A3C-8593-56D9485DB91B}">
      <dgm:prSet/>
      <dgm:spPr/>
      <dgm:t>
        <a:bodyPr/>
        <a:lstStyle/>
        <a:p>
          <a:endParaRPr lang="ru-UA"/>
        </a:p>
      </dgm:t>
    </dgm:pt>
    <dgm:pt modelId="{D5D31766-EFD3-46ED-A5B6-795A2C4A3D65}" type="sibTrans" cxnId="{0B158463-1016-4BBE-A33D-E7F759CB8862}">
      <dgm:prSet/>
      <dgm:spPr/>
      <dgm:t>
        <a:bodyPr/>
        <a:lstStyle/>
        <a:p>
          <a:endParaRPr lang="ru-UA"/>
        </a:p>
      </dgm:t>
    </dgm:pt>
    <dgm:pt modelId="{00CD6DDF-6B5D-49B2-960F-A20D85622B3F}" type="parTrans" cxnId="{0B158463-1016-4BBE-A33D-E7F759CB8862}">
      <dgm:prSet/>
      <dgm:spPr/>
      <dgm:t>
        <a:bodyPr/>
        <a:lstStyle/>
        <a:p>
          <a:endParaRPr lang="ru-UA"/>
        </a:p>
      </dgm:t>
    </dgm:pt>
    <dgm:pt modelId="{7F990D17-FC9C-454C-B075-D7A5C8B91B3B}">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обґрунтованість мети,  науковий підхід до її формулювання та постановки</a:t>
          </a:r>
          <a:endParaRPr lang="ru-UA" sz="1400" dirty="0">
            <a:latin typeface="Times New Roman" panose="02020603050405020304" pitchFamily="18" charset="0"/>
            <a:cs typeface="Times New Roman" panose="02020603050405020304" pitchFamily="18" charset="0"/>
          </a:endParaRPr>
        </a:p>
      </dgm:t>
    </dgm:pt>
    <dgm:pt modelId="{33C67581-2B89-4EAA-AAFA-B18B01A0D043}">
      <dgm:prSet phldrT="[Текст]" custT="1"/>
      <dgm:spPr/>
      <dgm:t>
        <a:bodyPr/>
        <a:lstStyle/>
        <a:p>
          <a:pPr>
            <a:lnSpc>
              <a:spcPct val="100000"/>
            </a:lnSpc>
          </a:pPr>
          <a:r>
            <a:rPr lang="ru-RU" sz="1400" dirty="0">
              <a:latin typeface="Times New Roman" panose="02020603050405020304" pitchFamily="18" charset="0"/>
              <a:cs typeface="Times New Roman" panose="02020603050405020304" pitchFamily="18" charset="0"/>
            </a:rPr>
            <a:t>мета</a:t>
          </a:r>
          <a:endParaRPr lang="ru-UA" sz="1400" dirty="0">
            <a:latin typeface="Times New Roman" panose="02020603050405020304" pitchFamily="18" charset="0"/>
            <a:cs typeface="Times New Roman" panose="02020603050405020304" pitchFamily="18" charset="0"/>
          </a:endParaRPr>
        </a:p>
      </dgm:t>
    </dgm:pt>
    <dgm:pt modelId="{54B39BBD-2693-44EC-9156-D2B21E7E7D4A}" type="sibTrans" cxnId="{C75CEAED-1ED0-4A4C-A2B2-9F3A2F78E8EC}">
      <dgm:prSet/>
      <dgm:spPr/>
      <dgm:t>
        <a:bodyPr/>
        <a:lstStyle/>
        <a:p>
          <a:endParaRPr lang="ru-UA"/>
        </a:p>
      </dgm:t>
    </dgm:pt>
    <dgm:pt modelId="{51188C9D-14E4-44BF-BAB9-42E0A9F8FD45}" type="parTrans" cxnId="{C75CEAED-1ED0-4A4C-A2B2-9F3A2F78E8EC}">
      <dgm:prSet/>
      <dgm:spPr/>
      <dgm:t>
        <a:bodyPr/>
        <a:lstStyle/>
        <a:p>
          <a:endParaRPr lang="ru-UA"/>
        </a:p>
      </dgm:t>
    </dgm:pt>
    <dgm:pt modelId="{E33AA9F0-495C-4941-9246-4CC0FE21E2E7}" type="sibTrans" cxnId="{2C49FC68-7F8B-484E-8340-5E3EA125FB68}">
      <dgm:prSet/>
      <dgm:spPr/>
      <dgm:t>
        <a:bodyPr/>
        <a:lstStyle/>
        <a:p>
          <a:endParaRPr lang="ru-UA"/>
        </a:p>
      </dgm:t>
    </dgm:pt>
    <dgm:pt modelId="{09FC871C-CF78-4AF8-B566-05468C97C571}" type="parTrans" cxnId="{2C49FC68-7F8B-484E-8340-5E3EA125FB68}">
      <dgm:prSet/>
      <dgm:spPr/>
      <dgm:t>
        <a:bodyPr/>
        <a:lstStyle/>
        <a:p>
          <a:endParaRPr lang="ru-UA"/>
        </a:p>
      </dgm:t>
    </dgm:pt>
    <dgm:pt modelId="{4AD5A891-1E4B-4AF6-B7FC-1BA12D8E1749}">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розуміння та прийняття мети дослідницькою групою чи взагалі всім колективом</a:t>
          </a:r>
          <a:endParaRPr lang="ru-UA" sz="1400" dirty="0">
            <a:latin typeface="Times New Roman" panose="02020603050405020304" pitchFamily="18" charset="0"/>
            <a:cs typeface="Times New Roman" panose="02020603050405020304" pitchFamily="18" charset="0"/>
          </a:endParaRPr>
        </a:p>
      </dgm:t>
    </dgm:pt>
    <dgm:pt modelId="{BF620118-7B39-4216-A377-A01BF05BCC39}" type="parTrans" cxnId="{F903D8A7-3BB4-4B80-A75E-A487A312D1B1}">
      <dgm:prSet/>
      <dgm:spPr/>
      <dgm:t>
        <a:bodyPr/>
        <a:lstStyle/>
        <a:p>
          <a:endParaRPr lang="ru-UA"/>
        </a:p>
      </dgm:t>
    </dgm:pt>
    <dgm:pt modelId="{93AFB7A2-8429-4B54-AA21-3EC15A18CEDD}" type="sibTrans" cxnId="{F903D8A7-3BB4-4B80-A75E-A487A312D1B1}">
      <dgm:prSet/>
      <dgm:spPr/>
      <dgm:t>
        <a:bodyPr/>
        <a:lstStyle/>
        <a:p>
          <a:endParaRPr lang="ru-UA"/>
        </a:p>
      </dgm:t>
    </dgm:pt>
    <dgm:pt modelId="{63333F61-EEE6-4CC7-A2C8-075B78188E60}">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 інтеграційні властивості мети</a:t>
          </a:r>
          <a:endParaRPr lang="ru-UA" sz="1400" dirty="0">
            <a:latin typeface="Times New Roman" panose="02020603050405020304" pitchFamily="18" charset="0"/>
            <a:cs typeface="Times New Roman" panose="02020603050405020304" pitchFamily="18" charset="0"/>
          </a:endParaRPr>
        </a:p>
      </dgm:t>
    </dgm:pt>
    <dgm:pt modelId="{3AA0EC14-9C04-4EF4-9958-BC2BF46A1C65}" type="parTrans" cxnId="{6AB5800B-9FBD-4E8C-8C6D-F3EDB4AA0180}">
      <dgm:prSet/>
      <dgm:spPr/>
      <dgm:t>
        <a:bodyPr/>
        <a:lstStyle/>
        <a:p>
          <a:endParaRPr lang="ru-UA"/>
        </a:p>
      </dgm:t>
    </dgm:pt>
    <dgm:pt modelId="{F9DDA6A2-4E8A-491B-8A9B-73951B749D1A}" type="sibTrans" cxnId="{6AB5800B-9FBD-4E8C-8C6D-F3EDB4AA0180}">
      <dgm:prSet/>
      <dgm:spPr/>
      <dgm:t>
        <a:bodyPr/>
        <a:lstStyle/>
        <a:p>
          <a:endParaRPr lang="ru-UA"/>
        </a:p>
      </dgm:t>
    </dgm:pt>
    <dgm:pt modelId="{5BEA11BC-5C47-4ADD-A62F-207ECC145301}">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допомагає вибрати обмеження в русі до мети та пріоритети на кожному з етапів цього руху</a:t>
          </a:r>
          <a:endParaRPr lang="ru-UA" sz="1400" dirty="0">
            <a:latin typeface="Times New Roman" panose="02020603050405020304" pitchFamily="18" charset="0"/>
            <a:cs typeface="Times New Roman" panose="02020603050405020304" pitchFamily="18" charset="0"/>
          </a:endParaRPr>
        </a:p>
      </dgm:t>
    </dgm:pt>
    <dgm:pt modelId="{1ED9A5F9-9223-425D-AD88-55909D245930}" type="parTrans" cxnId="{6FDBCBB4-F859-4718-894A-567AE0BB657D}">
      <dgm:prSet/>
      <dgm:spPr/>
      <dgm:t>
        <a:bodyPr/>
        <a:lstStyle/>
        <a:p>
          <a:endParaRPr lang="ru-UA"/>
        </a:p>
      </dgm:t>
    </dgm:pt>
    <dgm:pt modelId="{3559FB21-8872-4A58-8841-8A28FC6765F6}" type="sibTrans" cxnId="{6FDBCBB4-F859-4718-894A-567AE0BB657D}">
      <dgm:prSet/>
      <dgm:spPr/>
      <dgm:t>
        <a:bodyPr/>
        <a:lstStyle/>
        <a:p>
          <a:endParaRPr lang="ru-UA"/>
        </a:p>
      </dgm:t>
    </dgm:pt>
    <dgm:pt modelId="{42CB0DAA-9801-4564-AEDA-3C205D2C3F30}">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має відповідати на запитання: навіщо проводиться дослідження, чи дозволяє реальність досягти мети?</a:t>
          </a:r>
          <a:endParaRPr lang="ru-UA" sz="1400" dirty="0">
            <a:latin typeface="Times New Roman" panose="02020603050405020304" pitchFamily="18" charset="0"/>
            <a:cs typeface="Times New Roman" panose="02020603050405020304" pitchFamily="18" charset="0"/>
          </a:endParaRPr>
        </a:p>
      </dgm:t>
    </dgm:pt>
    <dgm:pt modelId="{B47E0FFD-3DC1-4EA1-8F0B-77A3E2F6076A}" type="parTrans" cxnId="{18809999-4FA7-4E15-B821-14172096B887}">
      <dgm:prSet/>
      <dgm:spPr/>
      <dgm:t>
        <a:bodyPr/>
        <a:lstStyle/>
        <a:p>
          <a:endParaRPr lang="ru-UA"/>
        </a:p>
      </dgm:t>
    </dgm:pt>
    <dgm:pt modelId="{A3BDA426-A8EE-4614-8BAC-B4D107456C5F}" type="sibTrans" cxnId="{18809999-4FA7-4E15-B821-14172096B887}">
      <dgm:prSet/>
      <dgm:spPr/>
      <dgm:t>
        <a:bodyPr/>
        <a:lstStyle/>
        <a:p>
          <a:endParaRPr lang="ru-UA"/>
        </a:p>
      </dgm:t>
    </dgm:pt>
    <dgm:pt modelId="{31625EBE-91E0-4D5E-B25C-4A2A544E6C14}">
      <dgm:prSet phldrT="[Текст]"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тісно пов'язана з метою і місією, бо включає і те й інше, крім того, характеризує їх конкретизацію, визначає ключові положення програми дослідження</a:t>
          </a:r>
          <a:endParaRPr lang="ru-UA" sz="1400" dirty="0">
            <a:latin typeface="Times New Roman" panose="02020603050405020304" pitchFamily="18" charset="0"/>
            <a:cs typeface="Times New Roman" panose="02020603050405020304" pitchFamily="18" charset="0"/>
          </a:endParaRPr>
        </a:p>
      </dgm:t>
    </dgm:pt>
    <dgm:pt modelId="{53F6CF3C-B595-41D1-BF7F-321564F5C564}" type="parTrans" cxnId="{1572F60F-C61F-45C4-9CD1-D49E5D82E4D0}">
      <dgm:prSet/>
      <dgm:spPr/>
      <dgm:t>
        <a:bodyPr/>
        <a:lstStyle/>
        <a:p>
          <a:endParaRPr lang="ru-UA"/>
        </a:p>
      </dgm:t>
    </dgm:pt>
    <dgm:pt modelId="{6608EA26-9E08-45E9-96E7-E54082BC617F}" type="sibTrans" cxnId="{1572F60F-C61F-45C4-9CD1-D49E5D82E4D0}">
      <dgm:prSet/>
      <dgm:spPr/>
      <dgm:t>
        <a:bodyPr/>
        <a:lstStyle/>
        <a:p>
          <a:endParaRPr lang="ru-UA"/>
        </a:p>
      </dgm:t>
    </dgm:pt>
    <dgm:pt modelId="{E8B5F5EE-1FD5-45F6-9691-EAA0E8D74957}">
      <dgm:prSet custT="1"/>
      <dgm:spPr/>
      <dgm:t>
        <a:bodyPr/>
        <a:lstStyle/>
        <a:p>
          <a:pPr>
            <a:lnSpc>
              <a:spcPct val="100000"/>
            </a:lnSpc>
          </a:pPr>
          <a:r>
            <a:rPr lang="uk-UA" sz="1400" dirty="0">
              <a:latin typeface="Times New Roman" panose="02020603050405020304" pitchFamily="18" charset="0"/>
              <a:cs typeface="Times New Roman" panose="02020603050405020304" pitchFamily="18" charset="0"/>
            </a:rPr>
            <a:t>організаційні можливості</a:t>
          </a:r>
          <a:endParaRPr lang="ru-UA" sz="1400" dirty="0">
            <a:latin typeface="Times New Roman" panose="02020603050405020304" pitchFamily="18" charset="0"/>
            <a:cs typeface="Times New Roman" panose="02020603050405020304" pitchFamily="18" charset="0"/>
          </a:endParaRPr>
        </a:p>
      </dgm:t>
    </dgm:pt>
    <dgm:pt modelId="{75290DF8-DB30-486F-9656-B80FA3FE737C}" type="parTrans" cxnId="{4B5CF728-F943-4061-BD4A-F798CF899551}">
      <dgm:prSet/>
      <dgm:spPr/>
      <dgm:t>
        <a:bodyPr/>
        <a:lstStyle/>
        <a:p>
          <a:endParaRPr lang="ru-UA"/>
        </a:p>
      </dgm:t>
    </dgm:pt>
    <dgm:pt modelId="{A1F7FDB7-A320-40FD-9D89-0CED121C96DC}" type="sibTrans" cxnId="{4B5CF728-F943-4061-BD4A-F798CF899551}">
      <dgm:prSet/>
      <dgm:spPr/>
      <dgm:t>
        <a:bodyPr/>
        <a:lstStyle/>
        <a:p>
          <a:endParaRPr lang="ru-UA"/>
        </a:p>
      </dgm:t>
    </dgm:pt>
    <dgm:pt modelId="{56DCCF5E-0546-4975-97DD-2634C6092342}">
      <dgm:prSet custT="1"/>
      <dgm:spPr/>
      <dgm:t>
        <a:bodyPr/>
        <a:lstStyle/>
        <a:p>
          <a:pPr>
            <a:lnSpc>
              <a:spcPct val="100000"/>
            </a:lnSpc>
            <a:spcAft>
              <a:spcPts val="0"/>
            </a:spcAft>
          </a:pPr>
          <a:r>
            <a:rPr lang="uk-UA" sz="1400" dirty="0">
              <a:latin typeface="Times New Roman" panose="02020603050405020304" pitchFamily="18" charset="0"/>
              <a:cs typeface="Times New Roman" panose="02020603050405020304" pitchFamily="18" charset="0"/>
            </a:rPr>
            <a:t>наявність необхідної організаційної культури та типу організації</a:t>
          </a:r>
          <a:endParaRPr lang="ru-UA" sz="1400" dirty="0">
            <a:latin typeface="Times New Roman" panose="02020603050405020304" pitchFamily="18" charset="0"/>
            <a:cs typeface="Times New Roman" panose="02020603050405020304" pitchFamily="18" charset="0"/>
          </a:endParaRPr>
        </a:p>
      </dgm:t>
    </dgm:pt>
    <dgm:pt modelId="{8B95F769-7C64-48EB-848A-A65B01DB4D6D}" type="parTrans" cxnId="{066F7877-3B94-4D26-A6B0-E234058F724A}">
      <dgm:prSet/>
      <dgm:spPr/>
      <dgm:t>
        <a:bodyPr/>
        <a:lstStyle/>
        <a:p>
          <a:endParaRPr lang="ru-UA"/>
        </a:p>
      </dgm:t>
    </dgm:pt>
    <dgm:pt modelId="{A04B1477-E88E-49C7-AFD0-EACADFF5C35B}" type="sibTrans" cxnId="{066F7877-3B94-4D26-A6B0-E234058F724A}">
      <dgm:prSet/>
      <dgm:spPr/>
      <dgm:t>
        <a:bodyPr/>
        <a:lstStyle/>
        <a:p>
          <a:endParaRPr lang="ru-UA"/>
        </a:p>
      </dgm:t>
    </dgm:pt>
    <dgm:pt modelId="{4C3B5448-0675-4C6E-9E16-0B6E68545D11}">
      <dgm:prSet custT="1"/>
      <dgm:spPr/>
      <dgm:t>
        <a:bodyPr/>
        <a:lstStyle/>
        <a:p>
          <a:pPr>
            <a:lnSpc>
              <a:spcPct val="100000"/>
            </a:lnSpc>
            <a:spcAft>
              <a:spcPts val="0"/>
            </a:spcAft>
          </a:pPr>
          <a:r>
            <a:rPr lang="uk-UA" sz="1400" dirty="0">
              <a:latin typeface="Times New Roman" panose="02020603050405020304" pitchFamily="18" charset="0"/>
              <a:cs typeface="Times New Roman" panose="02020603050405020304" pitchFamily="18" charset="0"/>
            </a:rPr>
            <a:t>позитивний та негативний організаційний досвід, що дозволяє успішно вибрати тип організації та розпочати дослідження.</a:t>
          </a:r>
          <a:endParaRPr lang="ru-UA" sz="1400" dirty="0">
            <a:latin typeface="Times New Roman" panose="02020603050405020304" pitchFamily="18" charset="0"/>
            <a:cs typeface="Times New Roman" panose="02020603050405020304" pitchFamily="18" charset="0"/>
          </a:endParaRPr>
        </a:p>
      </dgm:t>
    </dgm:pt>
    <dgm:pt modelId="{CEB149BD-C90B-4193-A02A-55643721281C}" type="parTrans" cxnId="{FE81F4D6-445C-44C7-8C49-ECF5B075E96C}">
      <dgm:prSet/>
      <dgm:spPr/>
    </dgm:pt>
    <dgm:pt modelId="{898D1F8E-9781-4B7A-904F-E0C802252F81}" type="sibTrans" cxnId="{FE81F4D6-445C-44C7-8C49-ECF5B075E96C}">
      <dgm:prSet/>
      <dgm:spPr/>
    </dgm:pt>
    <dgm:pt modelId="{91CBBDA9-5151-4C80-AB13-17D8E6379A63}" type="pres">
      <dgm:prSet presAssocID="{08AD3F72-A956-4DF8-AFB4-79D03174647A}" presName="Name0" presStyleCnt="0">
        <dgm:presLayoutVars>
          <dgm:dir/>
          <dgm:animLvl val="lvl"/>
          <dgm:resizeHandles val="exact"/>
        </dgm:presLayoutVars>
      </dgm:prSet>
      <dgm:spPr/>
    </dgm:pt>
    <dgm:pt modelId="{48B7016A-E475-475A-9E5E-B2FBFF4EE547}" type="pres">
      <dgm:prSet presAssocID="{33C67581-2B89-4EAA-AAFA-B18B01A0D043}" presName="linNode" presStyleCnt="0"/>
      <dgm:spPr/>
    </dgm:pt>
    <dgm:pt modelId="{75FCF6F6-86B2-4A3D-A090-D98ECF429A14}" type="pres">
      <dgm:prSet presAssocID="{33C67581-2B89-4EAA-AAFA-B18B01A0D043}" presName="parentText" presStyleLbl="node1" presStyleIdx="0" presStyleCnt="4" custScaleX="60270" custLinFactNeighborX="-10884" custLinFactNeighborY="229">
        <dgm:presLayoutVars>
          <dgm:chMax val="1"/>
          <dgm:bulletEnabled val="1"/>
        </dgm:presLayoutVars>
      </dgm:prSet>
      <dgm:spPr/>
    </dgm:pt>
    <dgm:pt modelId="{5A775CA0-693F-4B0B-AB0C-B8C0D5144006}" type="pres">
      <dgm:prSet presAssocID="{33C67581-2B89-4EAA-AAFA-B18B01A0D043}" presName="descendantText" presStyleLbl="alignAccFollowNode1" presStyleIdx="0" presStyleCnt="4" custScaleX="119910" custLinFactNeighborX="-710">
        <dgm:presLayoutVars>
          <dgm:bulletEnabled val="1"/>
        </dgm:presLayoutVars>
      </dgm:prSet>
      <dgm:spPr/>
    </dgm:pt>
    <dgm:pt modelId="{6864DF3B-7150-4479-BD42-82E0D98C6E70}" type="pres">
      <dgm:prSet presAssocID="{54B39BBD-2693-44EC-9156-D2B21E7E7D4A}" presName="sp" presStyleCnt="0"/>
      <dgm:spPr/>
    </dgm:pt>
    <dgm:pt modelId="{DE2EC3BE-302B-4ABD-831D-E58F7E6AF765}" type="pres">
      <dgm:prSet presAssocID="{B8DF4E57-48FA-4ABF-8191-15D974096744}" presName="linNode" presStyleCnt="0"/>
      <dgm:spPr/>
    </dgm:pt>
    <dgm:pt modelId="{521B7850-6298-440C-ADCF-86D75C4F7B41}" type="pres">
      <dgm:prSet presAssocID="{B8DF4E57-48FA-4ABF-8191-15D974096744}" presName="parentText" presStyleLbl="node1" presStyleIdx="1" presStyleCnt="4" custScaleX="60270" custLinFactNeighborX="-10884" custLinFactNeighborY="229">
        <dgm:presLayoutVars>
          <dgm:chMax val="1"/>
          <dgm:bulletEnabled val="1"/>
        </dgm:presLayoutVars>
      </dgm:prSet>
      <dgm:spPr/>
    </dgm:pt>
    <dgm:pt modelId="{D32494C5-2636-4A0A-8E5E-9C0809CFEBEC}" type="pres">
      <dgm:prSet presAssocID="{B8DF4E57-48FA-4ABF-8191-15D974096744}" presName="descendantText" presStyleLbl="alignAccFollowNode1" presStyleIdx="1" presStyleCnt="4" custScaleX="119910" custScaleY="120676" custLinFactNeighborX="-710">
        <dgm:presLayoutVars>
          <dgm:bulletEnabled val="1"/>
        </dgm:presLayoutVars>
      </dgm:prSet>
      <dgm:spPr/>
    </dgm:pt>
    <dgm:pt modelId="{25E18BD1-0032-4285-B6ED-38A36D9B6F4A}" type="pres">
      <dgm:prSet presAssocID="{9E5BBD99-4139-4182-A78A-8014630046BD}" presName="sp" presStyleCnt="0"/>
      <dgm:spPr/>
    </dgm:pt>
    <dgm:pt modelId="{03C27277-BE51-4700-9387-F759B0BB3339}" type="pres">
      <dgm:prSet presAssocID="{427CB435-88E4-41BF-8041-410D5F23ADD6}" presName="linNode" presStyleCnt="0"/>
      <dgm:spPr/>
    </dgm:pt>
    <dgm:pt modelId="{AC757E86-B61A-4D23-BEFC-21CDAAD1D544}" type="pres">
      <dgm:prSet presAssocID="{427CB435-88E4-41BF-8041-410D5F23ADD6}" presName="parentText" presStyleLbl="node1" presStyleIdx="2" presStyleCnt="4" custScaleX="60270" custLinFactNeighborX="-10884" custLinFactNeighborY="229">
        <dgm:presLayoutVars>
          <dgm:chMax val="1"/>
          <dgm:bulletEnabled val="1"/>
        </dgm:presLayoutVars>
      </dgm:prSet>
      <dgm:spPr/>
    </dgm:pt>
    <dgm:pt modelId="{DFE6435D-BE89-479F-883C-4C99BDFC6603}" type="pres">
      <dgm:prSet presAssocID="{427CB435-88E4-41BF-8041-410D5F23ADD6}" presName="descendantText" presStyleLbl="alignAccFollowNode1" presStyleIdx="2" presStyleCnt="4" custScaleX="119910" custLinFactNeighborX="-710">
        <dgm:presLayoutVars>
          <dgm:bulletEnabled val="1"/>
        </dgm:presLayoutVars>
      </dgm:prSet>
      <dgm:spPr/>
    </dgm:pt>
    <dgm:pt modelId="{71A9ACFB-5E0F-4FAC-9B5E-0CF876EC0C59}" type="pres">
      <dgm:prSet presAssocID="{CB21A8DE-18A3-4175-BE65-AE48299AC9DB}" presName="sp" presStyleCnt="0"/>
      <dgm:spPr/>
    </dgm:pt>
    <dgm:pt modelId="{5379B23D-F0DB-4C0D-AE25-AA942B8FE4A4}" type="pres">
      <dgm:prSet presAssocID="{E8B5F5EE-1FD5-45F6-9691-EAA0E8D74957}" presName="linNode" presStyleCnt="0"/>
      <dgm:spPr/>
    </dgm:pt>
    <dgm:pt modelId="{FBA3F7C8-3E1D-4B8B-90E1-D56025C8CCB5}" type="pres">
      <dgm:prSet presAssocID="{E8B5F5EE-1FD5-45F6-9691-EAA0E8D74957}" presName="parentText" presStyleLbl="node1" presStyleIdx="3" presStyleCnt="4" custScaleX="60270" custLinFactNeighborX="-9464" custLinFactNeighborY="229">
        <dgm:presLayoutVars>
          <dgm:chMax val="1"/>
          <dgm:bulletEnabled val="1"/>
        </dgm:presLayoutVars>
      </dgm:prSet>
      <dgm:spPr/>
    </dgm:pt>
    <dgm:pt modelId="{AA38622F-C078-48A2-A422-38570AE370EC}" type="pres">
      <dgm:prSet presAssocID="{E8B5F5EE-1FD5-45F6-9691-EAA0E8D74957}" presName="descendantText" presStyleLbl="alignAccFollowNode1" presStyleIdx="3" presStyleCnt="4" custScaleX="119910">
        <dgm:presLayoutVars>
          <dgm:bulletEnabled val="1"/>
        </dgm:presLayoutVars>
      </dgm:prSet>
      <dgm:spPr/>
    </dgm:pt>
  </dgm:ptLst>
  <dgm:cxnLst>
    <dgm:cxn modelId="{DE3EB303-AB64-4EDE-B498-C7143E596F46}" srcId="{08AD3F72-A956-4DF8-AFB4-79D03174647A}" destId="{427CB435-88E4-41BF-8041-410D5F23ADD6}" srcOrd="2" destOrd="0" parTransId="{0B956599-84D4-4BFF-8E2E-1ECE6BC8DC5D}" sibTransId="{CB21A8DE-18A3-4175-BE65-AE48299AC9DB}"/>
    <dgm:cxn modelId="{97E60C0A-E2E4-4599-89E2-F50A646D5A01}" type="presOf" srcId="{E8B5F5EE-1FD5-45F6-9691-EAA0E8D74957}" destId="{FBA3F7C8-3E1D-4B8B-90E1-D56025C8CCB5}" srcOrd="0" destOrd="0" presId="urn:microsoft.com/office/officeart/2005/8/layout/vList5"/>
    <dgm:cxn modelId="{6AB5800B-9FBD-4E8C-8C6D-F3EDB4AA0180}" srcId="{33C67581-2B89-4EAA-AAFA-B18B01A0D043}" destId="{63333F61-EEE6-4CC7-A2C8-075B78188E60}" srcOrd="2" destOrd="0" parTransId="{3AA0EC14-9C04-4EF4-9958-BC2BF46A1C65}" sibTransId="{F9DDA6A2-4E8A-491B-8A9B-73951B749D1A}"/>
    <dgm:cxn modelId="{2DA5E60C-9BE7-4A3C-8593-56D9485DB91B}" srcId="{08AD3F72-A956-4DF8-AFB4-79D03174647A}" destId="{B8DF4E57-48FA-4ABF-8191-15D974096744}" srcOrd="1" destOrd="0" parTransId="{6D67455F-CF5A-407A-9822-006563EE65E9}" sibTransId="{9E5BBD99-4139-4182-A78A-8014630046BD}"/>
    <dgm:cxn modelId="{1572F60F-C61F-45C4-9CD1-D49E5D82E4D0}" srcId="{427CB435-88E4-41BF-8041-410D5F23ADD6}" destId="{31625EBE-91E0-4D5E-B25C-4A2A544E6C14}" srcOrd="1" destOrd="0" parTransId="{53F6CF3C-B595-41D1-BF7F-321564F5C564}" sibTransId="{6608EA26-9E08-45E9-96E7-E54082BC617F}"/>
    <dgm:cxn modelId="{5184BB17-BE70-4F60-B32B-F759A93E38D4}" type="presOf" srcId="{63333F61-EEE6-4CC7-A2C8-075B78188E60}" destId="{5A775CA0-693F-4B0B-AB0C-B8C0D5144006}" srcOrd="0" destOrd="2" presId="urn:microsoft.com/office/officeart/2005/8/layout/vList5"/>
    <dgm:cxn modelId="{4B5CF728-F943-4061-BD4A-F798CF899551}" srcId="{08AD3F72-A956-4DF8-AFB4-79D03174647A}" destId="{E8B5F5EE-1FD5-45F6-9691-EAA0E8D74957}" srcOrd="3" destOrd="0" parTransId="{75290DF8-DB30-486F-9656-B80FA3FE737C}" sibTransId="{A1F7FDB7-A320-40FD-9D89-0CED121C96DC}"/>
    <dgm:cxn modelId="{45288135-A269-497A-922F-EA57F7CC80A4}" type="presOf" srcId="{4AD5A891-1E4B-4AF6-B7FC-1BA12D8E1749}" destId="{5A775CA0-693F-4B0B-AB0C-B8C0D5144006}" srcOrd="0" destOrd="1" presId="urn:microsoft.com/office/officeart/2005/8/layout/vList5"/>
    <dgm:cxn modelId="{2F2C9D5F-5288-4027-A419-163358E68929}" type="presOf" srcId="{B8DF4E57-48FA-4ABF-8191-15D974096744}" destId="{521B7850-6298-440C-ADCF-86D75C4F7B41}" srcOrd="0" destOrd="0" presId="urn:microsoft.com/office/officeart/2005/8/layout/vList5"/>
    <dgm:cxn modelId="{0B158463-1016-4BBE-A33D-E7F759CB8862}" srcId="{B8DF4E57-48FA-4ABF-8191-15D974096744}" destId="{3AF8C63B-9AC6-47DF-AA1C-FA2C1D7FAD31}" srcOrd="0" destOrd="0" parTransId="{00CD6DDF-6B5D-49B2-960F-A20D85622B3F}" sibTransId="{D5D31766-EFD3-46ED-A5B6-795A2C4A3D65}"/>
    <dgm:cxn modelId="{2C49FC68-7F8B-484E-8340-5E3EA125FB68}" srcId="{33C67581-2B89-4EAA-AAFA-B18B01A0D043}" destId="{7F990D17-FC9C-454C-B075-D7A5C8B91B3B}" srcOrd="0" destOrd="0" parTransId="{09FC871C-CF78-4AF8-B566-05468C97C571}" sibTransId="{E33AA9F0-495C-4941-9246-4CC0FE21E2E7}"/>
    <dgm:cxn modelId="{68D49872-E233-4B69-BCF2-95D3E57CEC6C}" type="presOf" srcId="{56DCCF5E-0546-4975-97DD-2634C6092342}" destId="{AA38622F-C078-48A2-A422-38570AE370EC}" srcOrd="0" destOrd="0" presId="urn:microsoft.com/office/officeart/2005/8/layout/vList5"/>
    <dgm:cxn modelId="{EF4FA453-DBC4-4C34-A167-7D5BFFA2CF8F}" srcId="{427CB435-88E4-41BF-8041-410D5F23ADD6}" destId="{C1625F22-2DD4-4351-8F6D-5D0F9AEAED55}" srcOrd="0" destOrd="0" parTransId="{D04BA42A-B594-4DB4-A21F-279712980293}" sibTransId="{A3042750-55D7-4E3F-8058-D088BFF6B5D5}"/>
    <dgm:cxn modelId="{BC474857-3F6C-4C7C-996E-7BEA32BA580A}" type="presOf" srcId="{3AF8C63B-9AC6-47DF-AA1C-FA2C1D7FAD31}" destId="{D32494C5-2636-4A0A-8E5E-9C0809CFEBEC}" srcOrd="0" destOrd="0" presId="urn:microsoft.com/office/officeart/2005/8/layout/vList5"/>
    <dgm:cxn modelId="{066F7877-3B94-4D26-A6B0-E234058F724A}" srcId="{E8B5F5EE-1FD5-45F6-9691-EAA0E8D74957}" destId="{56DCCF5E-0546-4975-97DD-2634C6092342}" srcOrd="0" destOrd="0" parTransId="{8B95F769-7C64-48EB-848A-A65B01DB4D6D}" sibTransId="{A04B1477-E88E-49C7-AFD0-EACADFF5C35B}"/>
    <dgm:cxn modelId="{25ECD657-098B-446F-89BC-51F49A3DA685}" type="presOf" srcId="{7F990D17-FC9C-454C-B075-D7A5C8B91B3B}" destId="{5A775CA0-693F-4B0B-AB0C-B8C0D5144006}" srcOrd="0" destOrd="0" presId="urn:microsoft.com/office/officeart/2005/8/layout/vList5"/>
    <dgm:cxn modelId="{14CAFD58-48B8-4BEE-9C97-6EE935712EC6}" type="presOf" srcId="{427CB435-88E4-41BF-8041-410D5F23ADD6}" destId="{AC757E86-B61A-4D23-BEFC-21CDAAD1D544}" srcOrd="0" destOrd="0" presId="urn:microsoft.com/office/officeart/2005/8/layout/vList5"/>
    <dgm:cxn modelId="{B6A15683-E2A2-4252-BACE-305692D15EBB}" type="presOf" srcId="{31625EBE-91E0-4D5E-B25C-4A2A544E6C14}" destId="{DFE6435D-BE89-479F-883C-4C99BDFC6603}" srcOrd="0" destOrd="1" presId="urn:microsoft.com/office/officeart/2005/8/layout/vList5"/>
    <dgm:cxn modelId="{2010328E-4A7B-443F-8A7B-BC71C08EE3B8}" type="presOf" srcId="{C1625F22-2DD4-4351-8F6D-5D0F9AEAED55}" destId="{DFE6435D-BE89-479F-883C-4C99BDFC6603}" srcOrd="0" destOrd="0" presId="urn:microsoft.com/office/officeart/2005/8/layout/vList5"/>
    <dgm:cxn modelId="{18809999-4FA7-4E15-B821-14172096B887}" srcId="{B8DF4E57-48FA-4ABF-8191-15D974096744}" destId="{42CB0DAA-9801-4564-AEDA-3C205D2C3F30}" srcOrd="2" destOrd="0" parTransId="{B47E0FFD-3DC1-4EA1-8F0B-77A3E2F6076A}" sibTransId="{A3BDA426-A8EE-4614-8BAC-B4D107456C5F}"/>
    <dgm:cxn modelId="{F903D8A7-3BB4-4B80-A75E-A487A312D1B1}" srcId="{33C67581-2B89-4EAA-AAFA-B18B01A0D043}" destId="{4AD5A891-1E4B-4AF6-B7FC-1BA12D8E1749}" srcOrd="1" destOrd="0" parTransId="{BF620118-7B39-4216-A377-A01BF05BCC39}" sibTransId="{93AFB7A2-8429-4B54-AA21-3EC15A18CEDD}"/>
    <dgm:cxn modelId="{6FDBCBB4-F859-4718-894A-567AE0BB657D}" srcId="{B8DF4E57-48FA-4ABF-8191-15D974096744}" destId="{5BEA11BC-5C47-4ADD-A62F-207ECC145301}" srcOrd="1" destOrd="0" parTransId="{1ED9A5F9-9223-425D-AD88-55909D245930}" sibTransId="{3559FB21-8872-4A58-8841-8A28FC6765F6}"/>
    <dgm:cxn modelId="{0B3837BB-26D8-4874-A700-808BFF22B5E5}" type="presOf" srcId="{5BEA11BC-5C47-4ADD-A62F-207ECC145301}" destId="{D32494C5-2636-4A0A-8E5E-9C0809CFEBEC}" srcOrd="0" destOrd="1" presId="urn:microsoft.com/office/officeart/2005/8/layout/vList5"/>
    <dgm:cxn modelId="{42675BC3-8022-4C72-812A-8E74E832E181}" type="presOf" srcId="{4C3B5448-0675-4C6E-9E16-0B6E68545D11}" destId="{AA38622F-C078-48A2-A422-38570AE370EC}" srcOrd="0" destOrd="1" presId="urn:microsoft.com/office/officeart/2005/8/layout/vList5"/>
    <dgm:cxn modelId="{C9C5C8C5-C8C3-4443-BBBF-2D06B8D9AB13}" type="presOf" srcId="{08AD3F72-A956-4DF8-AFB4-79D03174647A}" destId="{91CBBDA9-5151-4C80-AB13-17D8E6379A63}" srcOrd="0" destOrd="0" presId="urn:microsoft.com/office/officeart/2005/8/layout/vList5"/>
    <dgm:cxn modelId="{6391EFCC-BDCA-465C-A731-7E4ABB5A8FB2}" type="presOf" srcId="{33C67581-2B89-4EAA-AAFA-B18B01A0D043}" destId="{75FCF6F6-86B2-4A3D-A090-D98ECF429A14}" srcOrd="0" destOrd="0" presId="urn:microsoft.com/office/officeart/2005/8/layout/vList5"/>
    <dgm:cxn modelId="{FE81F4D6-445C-44C7-8C49-ECF5B075E96C}" srcId="{E8B5F5EE-1FD5-45F6-9691-EAA0E8D74957}" destId="{4C3B5448-0675-4C6E-9E16-0B6E68545D11}" srcOrd="1" destOrd="0" parTransId="{CEB149BD-C90B-4193-A02A-55643721281C}" sibTransId="{898D1F8E-9781-4B7A-904F-E0C802252F81}"/>
    <dgm:cxn modelId="{64DCBCEC-9699-4D1C-B753-F7900CD55218}" type="presOf" srcId="{42CB0DAA-9801-4564-AEDA-3C205D2C3F30}" destId="{D32494C5-2636-4A0A-8E5E-9C0809CFEBEC}" srcOrd="0" destOrd="2" presId="urn:microsoft.com/office/officeart/2005/8/layout/vList5"/>
    <dgm:cxn modelId="{C75CEAED-1ED0-4A4C-A2B2-9F3A2F78E8EC}" srcId="{08AD3F72-A956-4DF8-AFB4-79D03174647A}" destId="{33C67581-2B89-4EAA-AAFA-B18B01A0D043}" srcOrd="0" destOrd="0" parTransId="{51188C9D-14E4-44BF-BAB9-42E0A9F8FD45}" sibTransId="{54B39BBD-2693-44EC-9156-D2B21E7E7D4A}"/>
    <dgm:cxn modelId="{F8F32699-019E-4DDF-AA61-7595695116CC}" type="presParOf" srcId="{91CBBDA9-5151-4C80-AB13-17D8E6379A63}" destId="{48B7016A-E475-475A-9E5E-B2FBFF4EE547}" srcOrd="0" destOrd="0" presId="urn:microsoft.com/office/officeart/2005/8/layout/vList5"/>
    <dgm:cxn modelId="{E9716A87-0200-47E8-8D82-45CF54D3E045}" type="presParOf" srcId="{48B7016A-E475-475A-9E5E-B2FBFF4EE547}" destId="{75FCF6F6-86B2-4A3D-A090-D98ECF429A14}" srcOrd="0" destOrd="0" presId="urn:microsoft.com/office/officeart/2005/8/layout/vList5"/>
    <dgm:cxn modelId="{493AC833-D5BD-4488-BB79-44163C5B115C}" type="presParOf" srcId="{48B7016A-E475-475A-9E5E-B2FBFF4EE547}" destId="{5A775CA0-693F-4B0B-AB0C-B8C0D5144006}" srcOrd="1" destOrd="0" presId="urn:microsoft.com/office/officeart/2005/8/layout/vList5"/>
    <dgm:cxn modelId="{4D99729A-95D7-462D-A9C8-45C24A56E85F}" type="presParOf" srcId="{91CBBDA9-5151-4C80-AB13-17D8E6379A63}" destId="{6864DF3B-7150-4479-BD42-82E0D98C6E70}" srcOrd="1" destOrd="0" presId="urn:microsoft.com/office/officeart/2005/8/layout/vList5"/>
    <dgm:cxn modelId="{6FE113F2-F88D-414F-9C4D-0338C32F1094}" type="presParOf" srcId="{91CBBDA9-5151-4C80-AB13-17D8E6379A63}" destId="{DE2EC3BE-302B-4ABD-831D-E58F7E6AF765}" srcOrd="2" destOrd="0" presId="urn:microsoft.com/office/officeart/2005/8/layout/vList5"/>
    <dgm:cxn modelId="{0D16DA97-CC0A-4F4C-BC74-F6B6DBE34DB1}" type="presParOf" srcId="{DE2EC3BE-302B-4ABD-831D-E58F7E6AF765}" destId="{521B7850-6298-440C-ADCF-86D75C4F7B41}" srcOrd="0" destOrd="0" presId="urn:microsoft.com/office/officeart/2005/8/layout/vList5"/>
    <dgm:cxn modelId="{37DC9AA7-C254-43F2-803B-1155D660CA9E}" type="presParOf" srcId="{DE2EC3BE-302B-4ABD-831D-E58F7E6AF765}" destId="{D32494C5-2636-4A0A-8E5E-9C0809CFEBEC}" srcOrd="1" destOrd="0" presId="urn:microsoft.com/office/officeart/2005/8/layout/vList5"/>
    <dgm:cxn modelId="{0C875553-3765-42D8-9627-17E245962B56}" type="presParOf" srcId="{91CBBDA9-5151-4C80-AB13-17D8E6379A63}" destId="{25E18BD1-0032-4285-B6ED-38A36D9B6F4A}" srcOrd="3" destOrd="0" presId="urn:microsoft.com/office/officeart/2005/8/layout/vList5"/>
    <dgm:cxn modelId="{D3C4F257-2139-44FF-AB81-39CE510C074D}" type="presParOf" srcId="{91CBBDA9-5151-4C80-AB13-17D8E6379A63}" destId="{03C27277-BE51-4700-9387-F759B0BB3339}" srcOrd="4" destOrd="0" presId="urn:microsoft.com/office/officeart/2005/8/layout/vList5"/>
    <dgm:cxn modelId="{612C7698-D5D9-4311-AAF2-8F915A4F5DA2}" type="presParOf" srcId="{03C27277-BE51-4700-9387-F759B0BB3339}" destId="{AC757E86-B61A-4D23-BEFC-21CDAAD1D544}" srcOrd="0" destOrd="0" presId="urn:microsoft.com/office/officeart/2005/8/layout/vList5"/>
    <dgm:cxn modelId="{E56A8073-4003-4B52-A610-6CE3D416DFE1}" type="presParOf" srcId="{03C27277-BE51-4700-9387-F759B0BB3339}" destId="{DFE6435D-BE89-479F-883C-4C99BDFC6603}" srcOrd="1" destOrd="0" presId="urn:microsoft.com/office/officeart/2005/8/layout/vList5"/>
    <dgm:cxn modelId="{4C1FECA7-2B06-4F95-AED7-4B626F00C5CE}" type="presParOf" srcId="{91CBBDA9-5151-4C80-AB13-17D8E6379A63}" destId="{71A9ACFB-5E0F-4FAC-9B5E-0CF876EC0C59}" srcOrd="5" destOrd="0" presId="urn:microsoft.com/office/officeart/2005/8/layout/vList5"/>
    <dgm:cxn modelId="{5C222787-A000-487E-B831-2D6D35A0A91D}" type="presParOf" srcId="{91CBBDA9-5151-4C80-AB13-17D8E6379A63}" destId="{5379B23D-F0DB-4C0D-AE25-AA942B8FE4A4}" srcOrd="6" destOrd="0" presId="urn:microsoft.com/office/officeart/2005/8/layout/vList5"/>
    <dgm:cxn modelId="{2D71B69F-3618-4067-B842-A57485BB4B70}" type="presParOf" srcId="{5379B23D-F0DB-4C0D-AE25-AA942B8FE4A4}" destId="{FBA3F7C8-3E1D-4B8B-90E1-D56025C8CCB5}" srcOrd="0" destOrd="0" presId="urn:microsoft.com/office/officeart/2005/8/layout/vList5"/>
    <dgm:cxn modelId="{6A256953-6892-49B1-AFB9-27CC6F406213}" type="presParOf" srcId="{5379B23D-F0DB-4C0D-AE25-AA942B8FE4A4}" destId="{AA38622F-C078-48A2-A422-38570AE370E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153E05F-2E20-40F5-B01E-E56566CE466C}" type="doc">
      <dgm:prSet loTypeId="urn:microsoft.com/office/officeart/2005/8/layout/list1" loCatId="list" qsTypeId="urn:microsoft.com/office/officeart/2005/8/quickstyle/simple1" qsCatId="simple" csTypeId="urn:microsoft.com/office/officeart/2005/8/colors/accent0_2" csCatId="mainScheme" phldr="1"/>
      <dgm:spPr/>
      <dgm:t>
        <a:bodyPr/>
        <a:lstStyle/>
        <a:p>
          <a:endParaRPr lang="ru-UA"/>
        </a:p>
      </dgm:t>
    </dgm:pt>
    <dgm:pt modelId="{4E8A1610-C645-4600-81B4-EE4AF3DA5823}">
      <dgm:prSet phldrT="[Текст]" custT="1"/>
      <dgm:spPr/>
      <dgm:t>
        <a:bodyPr/>
        <a:lstStyle/>
        <a:p>
          <a:pPr>
            <a:lnSpc>
              <a:spcPct val="100000"/>
            </a:lnSpc>
          </a:pPr>
          <a:r>
            <a:rPr lang="uk-UA" sz="1800" dirty="0">
              <a:latin typeface="Times New Roman" panose="02020603050405020304" pitchFamily="18" charset="0"/>
              <a:cs typeface="Times New Roman" panose="02020603050405020304" pitchFamily="18" charset="0"/>
            </a:rPr>
            <a:t>відповідність результатів досліджень їхньому призначенню та цілям проведення</a:t>
          </a:r>
          <a:endParaRPr lang="ru-UA" sz="1800" dirty="0">
            <a:latin typeface="Times New Roman" panose="02020603050405020304" pitchFamily="18" charset="0"/>
            <a:cs typeface="Times New Roman" panose="02020603050405020304" pitchFamily="18" charset="0"/>
          </a:endParaRPr>
        </a:p>
      </dgm:t>
    </dgm:pt>
    <dgm:pt modelId="{B9BA248B-4F89-427C-8591-DB88247E598C}" type="parTrans" cxnId="{D650743F-DAA8-4766-83E2-045BABE725FC}">
      <dgm:prSet/>
      <dgm:spPr/>
      <dgm:t>
        <a:bodyPr/>
        <a:lstStyle/>
        <a:p>
          <a:endParaRPr lang="ru-UA"/>
        </a:p>
      </dgm:t>
    </dgm:pt>
    <dgm:pt modelId="{742E0254-A519-4312-808A-5E812FACBEE7}" type="sibTrans" cxnId="{D650743F-DAA8-4766-83E2-045BABE725FC}">
      <dgm:prSet/>
      <dgm:spPr/>
      <dgm:t>
        <a:bodyPr/>
        <a:lstStyle/>
        <a:p>
          <a:endParaRPr lang="ru-UA"/>
        </a:p>
      </dgm:t>
    </dgm:pt>
    <dgm:pt modelId="{A491ED0A-8A38-41FD-B98A-6CA8E6D02DC5}">
      <dgm:prSet phldrT="[Текст]" custT="1"/>
      <dgm:spPr/>
      <dgm:t>
        <a:bodyPr/>
        <a:lstStyle/>
        <a:p>
          <a:pPr>
            <a:lnSpc>
              <a:spcPct val="100000"/>
            </a:lnSpc>
          </a:pPr>
          <a:r>
            <a:rPr lang="uk-UA" sz="1800" dirty="0">
              <a:latin typeface="Times New Roman" panose="02020603050405020304" pitchFamily="18" charset="0"/>
              <a:cs typeface="Times New Roman" panose="02020603050405020304" pitchFamily="18" charset="0"/>
            </a:rPr>
            <a:t>значущість та достовірність наукових та практичних результатів дослідження</a:t>
          </a:r>
          <a:endParaRPr lang="ru-UA" sz="1800" dirty="0">
            <a:latin typeface="Times New Roman" panose="02020603050405020304" pitchFamily="18" charset="0"/>
            <a:cs typeface="Times New Roman" panose="02020603050405020304" pitchFamily="18" charset="0"/>
          </a:endParaRPr>
        </a:p>
      </dgm:t>
    </dgm:pt>
    <dgm:pt modelId="{3A369E3A-EA62-4BB8-A00B-89861FB9D577}" type="parTrans" cxnId="{F3C8264C-7ACD-4BFF-B2A2-388644FBB7BE}">
      <dgm:prSet/>
      <dgm:spPr/>
      <dgm:t>
        <a:bodyPr/>
        <a:lstStyle/>
        <a:p>
          <a:endParaRPr lang="ru-UA"/>
        </a:p>
      </dgm:t>
    </dgm:pt>
    <dgm:pt modelId="{7976C352-7E29-4DD8-86FF-B7387E843DE0}" type="sibTrans" cxnId="{F3C8264C-7ACD-4BFF-B2A2-388644FBB7BE}">
      <dgm:prSet/>
      <dgm:spPr/>
      <dgm:t>
        <a:bodyPr/>
        <a:lstStyle/>
        <a:p>
          <a:endParaRPr lang="ru-UA"/>
        </a:p>
      </dgm:t>
    </dgm:pt>
    <dgm:pt modelId="{BB8FA92F-869F-4F5C-BBB7-68B236C82D32}">
      <dgm:prSet phldrT="[Текст]" custT="1"/>
      <dgm:spPr/>
      <dgm:t>
        <a:bodyPr/>
        <a:lstStyle/>
        <a:p>
          <a:pPr>
            <a:lnSpc>
              <a:spcPct val="100000"/>
            </a:lnSpc>
          </a:pPr>
          <a:r>
            <a:rPr lang="uk-UA" sz="1800" dirty="0">
              <a:latin typeface="Times New Roman" panose="02020603050405020304" pitchFamily="18" charset="0"/>
              <a:cs typeface="Times New Roman" panose="02020603050405020304" pitchFamily="18" charset="0"/>
            </a:rPr>
            <a:t>науково-технічний рівень проведених досліджень</a:t>
          </a:r>
          <a:endParaRPr lang="ru-UA" sz="1800" dirty="0">
            <a:latin typeface="Times New Roman" panose="02020603050405020304" pitchFamily="18" charset="0"/>
            <a:cs typeface="Times New Roman" panose="02020603050405020304" pitchFamily="18" charset="0"/>
          </a:endParaRPr>
        </a:p>
      </dgm:t>
    </dgm:pt>
    <dgm:pt modelId="{FD8A8703-3C70-4566-9183-9E4A7DDCD9C5}" type="parTrans" cxnId="{065C8ADB-FBD7-4873-B28D-39014EDD44CE}">
      <dgm:prSet/>
      <dgm:spPr/>
      <dgm:t>
        <a:bodyPr/>
        <a:lstStyle/>
        <a:p>
          <a:endParaRPr lang="ru-UA"/>
        </a:p>
      </dgm:t>
    </dgm:pt>
    <dgm:pt modelId="{5B86ECFC-1FCC-4B5F-9423-6D088F59A1E8}" type="sibTrans" cxnId="{065C8ADB-FBD7-4873-B28D-39014EDD44CE}">
      <dgm:prSet/>
      <dgm:spPr/>
      <dgm:t>
        <a:bodyPr/>
        <a:lstStyle/>
        <a:p>
          <a:endParaRPr lang="ru-UA"/>
        </a:p>
      </dgm:t>
    </dgm:pt>
    <dgm:pt modelId="{C80723E5-23E4-49B2-A31D-307E03E784BA}">
      <dgm:prSet custT="1"/>
      <dgm:spPr/>
      <dgm:t>
        <a:bodyPr/>
        <a:lstStyle/>
        <a:p>
          <a:pPr>
            <a:lnSpc>
              <a:spcPct val="100000"/>
            </a:lnSpc>
          </a:pPr>
          <a:r>
            <a:rPr lang="uk-UA" sz="1800" dirty="0">
              <a:latin typeface="Times New Roman" panose="02020603050405020304" pitchFamily="18" charset="0"/>
              <a:cs typeface="Times New Roman" panose="02020603050405020304" pitchFamily="18" charset="0"/>
            </a:rPr>
            <a:t>можливість контролювати та оцінювати ефективність результатів проведених досліджень</a:t>
          </a:r>
          <a:endParaRPr lang="ru-UA" sz="1800" dirty="0">
            <a:latin typeface="Times New Roman" panose="02020603050405020304" pitchFamily="18" charset="0"/>
            <a:cs typeface="Times New Roman" panose="02020603050405020304" pitchFamily="18" charset="0"/>
          </a:endParaRPr>
        </a:p>
      </dgm:t>
    </dgm:pt>
    <dgm:pt modelId="{AA94B330-6878-4DED-AFC9-F6C02C38A27E}" type="parTrans" cxnId="{36DE4138-9D57-4B7F-AB31-575E7645BB4E}">
      <dgm:prSet/>
      <dgm:spPr/>
      <dgm:t>
        <a:bodyPr/>
        <a:lstStyle/>
        <a:p>
          <a:endParaRPr lang="ru-UA"/>
        </a:p>
      </dgm:t>
    </dgm:pt>
    <dgm:pt modelId="{9B3DC333-50A4-4765-991A-998F97DE5EF5}" type="sibTrans" cxnId="{36DE4138-9D57-4B7F-AB31-575E7645BB4E}">
      <dgm:prSet/>
      <dgm:spPr/>
      <dgm:t>
        <a:bodyPr/>
        <a:lstStyle/>
        <a:p>
          <a:endParaRPr lang="ru-UA"/>
        </a:p>
      </dgm:t>
    </dgm:pt>
    <dgm:pt modelId="{1A3FC1B0-22C2-4915-BBF4-87E734D8DF46}">
      <dgm:prSet/>
      <dgm:spPr/>
      <dgm:t>
        <a:bodyPr/>
        <a:lstStyle/>
        <a:p>
          <a:endParaRPr lang="ru-UA" dirty="0"/>
        </a:p>
      </dgm:t>
    </dgm:pt>
    <dgm:pt modelId="{7306865B-12E2-499F-9622-99709E9D223C}" type="parTrans" cxnId="{70D99688-DBF6-4F57-8770-A8C441F16F78}">
      <dgm:prSet/>
      <dgm:spPr/>
      <dgm:t>
        <a:bodyPr/>
        <a:lstStyle/>
        <a:p>
          <a:endParaRPr lang="ru-UA"/>
        </a:p>
      </dgm:t>
    </dgm:pt>
    <dgm:pt modelId="{5156A4C5-A1D7-434E-909A-BBA3FEE02CF9}" type="sibTrans" cxnId="{70D99688-DBF6-4F57-8770-A8C441F16F78}">
      <dgm:prSet/>
      <dgm:spPr/>
      <dgm:t>
        <a:bodyPr/>
        <a:lstStyle/>
        <a:p>
          <a:endParaRPr lang="ru-UA"/>
        </a:p>
      </dgm:t>
    </dgm:pt>
    <dgm:pt modelId="{E48E9F65-E5F8-425A-BDD8-398752E50CB6}" type="pres">
      <dgm:prSet presAssocID="{7153E05F-2E20-40F5-B01E-E56566CE466C}" presName="linear" presStyleCnt="0">
        <dgm:presLayoutVars>
          <dgm:dir/>
          <dgm:animLvl val="lvl"/>
          <dgm:resizeHandles val="exact"/>
        </dgm:presLayoutVars>
      </dgm:prSet>
      <dgm:spPr/>
    </dgm:pt>
    <dgm:pt modelId="{FACDEE0D-39EA-4598-9051-1230167D8C42}" type="pres">
      <dgm:prSet presAssocID="{4E8A1610-C645-4600-81B4-EE4AF3DA5823}" presName="parentLin" presStyleCnt="0"/>
      <dgm:spPr/>
    </dgm:pt>
    <dgm:pt modelId="{3F001C79-AD74-4307-964F-AE403D416D57}" type="pres">
      <dgm:prSet presAssocID="{4E8A1610-C645-4600-81B4-EE4AF3DA5823}" presName="parentLeftMargin" presStyleLbl="node1" presStyleIdx="0" presStyleCnt="4"/>
      <dgm:spPr/>
    </dgm:pt>
    <dgm:pt modelId="{A5033AC5-B60F-4EB7-9FFE-C9D2123BB75F}" type="pres">
      <dgm:prSet presAssocID="{4E8A1610-C645-4600-81B4-EE4AF3DA5823}" presName="parentText" presStyleLbl="node1" presStyleIdx="0" presStyleCnt="4">
        <dgm:presLayoutVars>
          <dgm:chMax val="0"/>
          <dgm:bulletEnabled val="1"/>
        </dgm:presLayoutVars>
      </dgm:prSet>
      <dgm:spPr/>
    </dgm:pt>
    <dgm:pt modelId="{6604F149-4FEB-4B76-8805-CC8D48877A22}" type="pres">
      <dgm:prSet presAssocID="{4E8A1610-C645-4600-81B4-EE4AF3DA5823}" presName="negativeSpace" presStyleCnt="0"/>
      <dgm:spPr/>
    </dgm:pt>
    <dgm:pt modelId="{2DF61128-38EF-4840-B448-1100344F344B}" type="pres">
      <dgm:prSet presAssocID="{4E8A1610-C645-4600-81B4-EE4AF3DA5823}" presName="childText" presStyleLbl="conFgAcc1" presStyleIdx="0" presStyleCnt="4">
        <dgm:presLayoutVars>
          <dgm:bulletEnabled val="1"/>
        </dgm:presLayoutVars>
      </dgm:prSet>
      <dgm:spPr/>
    </dgm:pt>
    <dgm:pt modelId="{91248C94-A3A5-4D55-BF24-CF390E80EC3C}" type="pres">
      <dgm:prSet presAssocID="{742E0254-A519-4312-808A-5E812FACBEE7}" presName="spaceBetweenRectangles" presStyleCnt="0"/>
      <dgm:spPr/>
    </dgm:pt>
    <dgm:pt modelId="{3E95DFA7-A9DC-4832-834F-07F74A59CAE2}" type="pres">
      <dgm:prSet presAssocID="{A491ED0A-8A38-41FD-B98A-6CA8E6D02DC5}" presName="parentLin" presStyleCnt="0"/>
      <dgm:spPr/>
    </dgm:pt>
    <dgm:pt modelId="{8AE9DCF1-BA8C-406A-87B8-2EC411088D06}" type="pres">
      <dgm:prSet presAssocID="{A491ED0A-8A38-41FD-B98A-6CA8E6D02DC5}" presName="parentLeftMargin" presStyleLbl="node1" presStyleIdx="0" presStyleCnt="4"/>
      <dgm:spPr/>
    </dgm:pt>
    <dgm:pt modelId="{BF8D9B8C-EB3F-4E9C-974D-A733559838B9}" type="pres">
      <dgm:prSet presAssocID="{A491ED0A-8A38-41FD-B98A-6CA8E6D02DC5}" presName="parentText" presStyleLbl="node1" presStyleIdx="1" presStyleCnt="4">
        <dgm:presLayoutVars>
          <dgm:chMax val="0"/>
          <dgm:bulletEnabled val="1"/>
        </dgm:presLayoutVars>
      </dgm:prSet>
      <dgm:spPr/>
    </dgm:pt>
    <dgm:pt modelId="{9C79CD5E-AAFE-4803-B33C-4B614221BC04}" type="pres">
      <dgm:prSet presAssocID="{A491ED0A-8A38-41FD-B98A-6CA8E6D02DC5}" presName="negativeSpace" presStyleCnt="0"/>
      <dgm:spPr/>
    </dgm:pt>
    <dgm:pt modelId="{74389DFA-8AD1-436E-BAE7-08645BB559AC}" type="pres">
      <dgm:prSet presAssocID="{A491ED0A-8A38-41FD-B98A-6CA8E6D02DC5}" presName="childText" presStyleLbl="conFgAcc1" presStyleIdx="1" presStyleCnt="4" custLinFactNeighborX="-230">
        <dgm:presLayoutVars>
          <dgm:bulletEnabled val="1"/>
        </dgm:presLayoutVars>
      </dgm:prSet>
      <dgm:spPr/>
    </dgm:pt>
    <dgm:pt modelId="{4E5C469E-6752-4BC7-A4C8-F6522D868B44}" type="pres">
      <dgm:prSet presAssocID="{7976C352-7E29-4DD8-86FF-B7387E843DE0}" presName="spaceBetweenRectangles" presStyleCnt="0"/>
      <dgm:spPr/>
    </dgm:pt>
    <dgm:pt modelId="{C6C4CAF4-1DFA-4EB7-AE7C-501F3D24E73F}" type="pres">
      <dgm:prSet presAssocID="{BB8FA92F-869F-4F5C-BBB7-68B236C82D32}" presName="parentLin" presStyleCnt="0"/>
      <dgm:spPr/>
    </dgm:pt>
    <dgm:pt modelId="{6F32E4FB-A23E-45C2-B432-D70E0B21F806}" type="pres">
      <dgm:prSet presAssocID="{BB8FA92F-869F-4F5C-BBB7-68B236C82D32}" presName="parentLeftMargin" presStyleLbl="node1" presStyleIdx="1" presStyleCnt="4"/>
      <dgm:spPr/>
    </dgm:pt>
    <dgm:pt modelId="{2F93D7FF-1513-4E48-8367-E8D736F0AC88}" type="pres">
      <dgm:prSet presAssocID="{BB8FA92F-869F-4F5C-BBB7-68B236C82D32}" presName="parentText" presStyleLbl="node1" presStyleIdx="2" presStyleCnt="4">
        <dgm:presLayoutVars>
          <dgm:chMax val="0"/>
          <dgm:bulletEnabled val="1"/>
        </dgm:presLayoutVars>
      </dgm:prSet>
      <dgm:spPr/>
    </dgm:pt>
    <dgm:pt modelId="{7501D6B3-F90B-4756-919B-20F9BECC2EC7}" type="pres">
      <dgm:prSet presAssocID="{BB8FA92F-869F-4F5C-BBB7-68B236C82D32}" presName="negativeSpace" presStyleCnt="0"/>
      <dgm:spPr/>
    </dgm:pt>
    <dgm:pt modelId="{9C8524BD-FA07-416D-8CBC-7977AE3B4F1B}" type="pres">
      <dgm:prSet presAssocID="{BB8FA92F-869F-4F5C-BBB7-68B236C82D32}" presName="childText" presStyleLbl="conFgAcc1" presStyleIdx="2" presStyleCnt="4">
        <dgm:presLayoutVars>
          <dgm:bulletEnabled val="1"/>
        </dgm:presLayoutVars>
      </dgm:prSet>
      <dgm:spPr/>
    </dgm:pt>
    <dgm:pt modelId="{5BAFD971-6974-4096-8E2B-D3FAFAB2A970}" type="pres">
      <dgm:prSet presAssocID="{5B86ECFC-1FCC-4B5F-9423-6D088F59A1E8}" presName="spaceBetweenRectangles" presStyleCnt="0"/>
      <dgm:spPr/>
    </dgm:pt>
    <dgm:pt modelId="{F63BB598-C6AA-4591-BE1E-81C43AFFD78A}" type="pres">
      <dgm:prSet presAssocID="{C80723E5-23E4-49B2-A31D-307E03E784BA}" presName="parentLin" presStyleCnt="0"/>
      <dgm:spPr/>
    </dgm:pt>
    <dgm:pt modelId="{803F68AA-0DC2-439C-A501-3678AF0510D4}" type="pres">
      <dgm:prSet presAssocID="{C80723E5-23E4-49B2-A31D-307E03E784BA}" presName="parentLeftMargin" presStyleLbl="node1" presStyleIdx="2" presStyleCnt="4"/>
      <dgm:spPr/>
    </dgm:pt>
    <dgm:pt modelId="{6CAFDE3E-4C78-45D1-B1D8-48A31486A2B4}" type="pres">
      <dgm:prSet presAssocID="{C80723E5-23E4-49B2-A31D-307E03E784BA}" presName="parentText" presStyleLbl="node1" presStyleIdx="3" presStyleCnt="4">
        <dgm:presLayoutVars>
          <dgm:chMax val="0"/>
          <dgm:bulletEnabled val="1"/>
        </dgm:presLayoutVars>
      </dgm:prSet>
      <dgm:spPr/>
    </dgm:pt>
    <dgm:pt modelId="{5BC9A9D2-AB60-4A33-AC3C-DDA7ED94631B}" type="pres">
      <dgm:prSet presAssocID="{C80723E5-23E4-49B2-A31D-307E03E784BA}" presName="negativeSpace" presStyleCnt="0"/>
      <dgm:spPr/>
    </dgm:pt>
    <dgm:pt modelId="{6292A8F2-1AC2-4F02-8BE8-7A7ACAD30B7E}" type="pres">
      <dgm:prSet presAssocID="{C80723E5-23E4-49B2-A31D-307E03E784BA}" presName="childText" presStyleLbl="conFgAcc1" presStyleIdx="3" presStyleCnt="4">
        <dgm:presLayoutVars>
          <dgm:bulletEnabled val="1"/>
        </dgm:presLayoutVars>
      </dgm:prSet>
      <dgm:spPr/>
    </dgm:pt>
  </dgm:ptLst>
  <dgm:cxnLst>
    <dgm:cxn modelId="{9C17AD0D-50E6-44FC-B1EA-2BBB15E818E8}" type="presOf" srcId="{A491ED0A-8A38-41FD-B98A-6CA8E6D02DC5}" destId="{8AE9DCF1-BA8C-406A-87B8-2EC411088D06}" srcOrd="0" destOrd="0" presId="urn:microsoft.com/office/officeart/2005/8/layout/list1"/>
    <dgm:cxn modelId="{7FFD7527-0FF4-4E45-A29F-6BDCC2E70F0F}" type="presOf" srcId="{1A3FC1B0-22C2-4915-BBF4-87E734D8DF46}" destId="{6292A8F2-1AC2-4F02-8BE8-7A7ACAD30B7E}" srcOrd="0" destOrd="0" presId="urn:microsoft.com/office/officeart/2005/8/layout/list1"/>
    <dgm:cxn modelId="{597FC734-6B15-4C81-91B1-B43596571354}" type="presOf" srcId="{C80723E5-23E4-49B2-A31D-307E03E784BA}" destId="{6CAFDE3E-4C78-45D1-B1D8-48A31486A2B4}" srcOrd="1" destOrd="0" presId="urn:microsoft.com/office/officeart/2005/8/layout/list1"/>
    <dgm:cxn modelId="{36DE4138-9D57-4B7F-AB31-575E7645BB4E}" srcId="{7153E05F-2E20-40F5-B01E-E56566CE466C}" destId="{C80723E5-23E4-49B2-A31D-307E03E784BA}" srcOrd="3" destOrd="0" parTransId="{AA94B330-6878-4DED-AFC9-F6C02C38A27E}" sibTransId="{9B3DC333-50A4-4765-991A-998F97DE5EF5}"/>
    <dgm:cxn modelId="{D650743F-DAA8-4766-83E2-045BABE725FC}" srcId="{7153E05F-2E20-40F5-B01E-E56566CE466C}" destId="{4E8A1610-C645-4600-81B4-EE4AF3DA5823}" srcOrd="0" destOrd="0" parTransId="{B9BA248B-4F89-427C-8591-DB88247E598C}" sibTransId="{742E0254-A519-4312-808A-5E812FACBEE7}"/>
    <dgm:cxn modelId="{81341F61-CA11-4892-A992-B32F7F586737}" type="presOf" srcId="{4E8A1610-C645-4600-81B4-EE4AF3DA5823}" destId="{A5033AC5-B60F-4EB7-9FFE-C9D2123BB75F}" srcOrd="1" destOrd="0" presId="urn:microsoft.com/office/officeart/2005/8/layout/list1"/>
    <dgm:cxn modelId="{BC5DF06A-43EE-4A72-8E08-89E85F32CB81}" type="presOf" srcId="{C80723E5-23E4-49B2-A31D-307E03E784BA}" destId="{803F68AA-0DC2-439C-A501-3678AF0510D4}" srcOrd="0" destOrd="0" presId="urn:microsoft.com/office/officeart/2005/8/layout/list1"/>
    <dgm:cxn modelId="{F3C8264C-7ACD-4BFF-B2A2-388644FBB7BE}" srcId="{7153E05F-2E20-40F5-B01E-E56566CE466C}" destId="{A491ED0A-8A38-41FD-B98A-6CA8E6D02DC5}" srcOrd="1" destOrd="0" parTransId="{3A369E3A-EA62-4BB8-A00B-89861FB9D577}" sibTransId="{7976C352-7E29-4DD8-86FF-B7387E843DE0}"/>
    <dgm:cxn modelId="{3D883C78-BF39-4B20-8C5D-7647CC709614}" type="presOf" srcId="{BB8FA92F-869F-4F5C-BBB7-68B236C82D32}" destId="{2F93D7FF-1513-4E48-8367-E8D736F0AC88}" srcOrd="1" destOrd="0" presId="urn:microsoft.com/office/officeart/2005/8/layout/list1"/>
    <dgm:cxn modelId="{6F91D479-FA11-458C-A729-2089CA0CA4E4}" type="presOf" srcId="{BB8FA92F-869F-4F5C-BBB7-68B236C82D32}" destId="{6F32E4FB-A23E-45C2-B432-D70E0B21F806}" srcOrd="0" destOrd="0" presId="urn:microsoft.com/office/officeart/2005/8/layout/list1"/>
    <dgm:cxn modelId="{4EDB167E-3257-4642-A697-463224EEBC8C}" type="presOf" srcId="{7153E05F-2E20-40F5-B01E-E56566CE466C}" destId="{E48E9F65-E5F8-425A-BDD8-398752E50CB6}" srcOrd="0" destOrd="0" presId="urn:microsoft.com/office/officeart/2005/8/layout/list1"/>
    <dgm:cxn modelId="{70D99688-DBF6-4F57-8770-A8C441F16F78}" srcId="{C80723E5-23E4-49B2-A31D-307E03E784BA}" destId="{1A3FC1B0-22C2-4915-BBF4-87E734D8DF46}" srcOrd="0" destOrd="0" parTransId="{7306865B-12E2-499F-9622-99709E9D223C}" sibTransId="{5156A4C5-A1D7-434E-909A-BBA3FEE02CF9}"/>
    <dgm:cxn modelId="{0F711CDA-DA91-4C93-B164-182937BCEB84}" type="presOf" srcId="{A491ED0A-8A38-41FD-B98A-6CA8E6D02DC5}" destId="{BF8D9B8C-EB3F-4E9C-974D-A733559838B9}" srcOrd="1" destOrd="0" presId="urn:microsoft.com/office/officeart/2005/8/layout/list1"/>
    <dgm:cxn modelId="{065C8ADB-FBD7-4873-B28D-39014EDD44CE}" srcId="{7153E05F-2E20-40F5-B01E-E56566CE466C}" destId="{BB8FA92F-869F-4F5C-BBB7-68B236C82D32}" srcOrd="2" destOrd="0" parTransId="{FD8A8703-3C70-4566-9183-9E4A7DDCD9C5}" sibTransId="{5B86ECFC-1FCC-4B5F-9423-6D088F59A1E8}"/>
    <dgm:cxn modelId="{DB434CF5-4058-47FB-B346-B9ECBF799581}" type="presOf" srcId="{4E8A1610-C645-4600-81B4-EE4AF3DA5823}" destId="{3F001C79-AD74-4307-964F-AE403D416D57}" srcOrd="0" destOrd="0" presId="urn:microsoft.com/office/officeart/2005/8/layout/list1"/>
    <dgm:cxn modelId="{D1179718-C148-4684-AE31-4E98635B757A}" type="presParOf" srcId="{E48E9F65-E5F8-425A-BDD8-398752E50CB6}" destId="{FACDEE0D-39EA-4598-9051-1230167D8C42}" srcOrd="0" destOrd="0" presId="urn:microsoft.com/office/officeart/2005/8/layout/list1"/>
    <dgm:cxn modelId="{E6734C71-56DE-40BE-A1D3-60945EE2C648}" type="presParOf" srcId="{FACDEE0D-39EA-4598-9051-1230167D8C42}" destId="{3F001C79-AD74-4307-964F-AE403D416D57}" srcOrd="0" destOrd="0" presId="urn:microsoft.com/office/officeart/2005/8/layout/list1"/>
    <dgm:cxn modelId="{3FE7C53A-DFED-4375-B1F3-401D50AE0724}" type="presParOf" srcId="{FACDEE0D-39EA-4598-9051-1230167D8C42}" destId="{A5033AC5-B60F-4EB7-9FFE-C9D2123BB75F}" srcOrd="1" destOrd="0" presId="urn:microsoft.com/office/officeart/2005/8/layout/list1"/>
    <dgm:cxn modelId="{A2689E00-DCC4-4D6C-A920-23BCAB770A22}" type="presParOf" srcId="{E48E9F65-E5F8-425A-BDD8-398752E50CB6}" destId="{6604F149-4FEB-4B76-8805-CC8D48877A22}" srcOrd="1" destOrd="0" presId="urn:microsoft.com/office/officeart/2005/8/layout/list1"/>
    <dgm:cxn modelId="{11F6B20D-17A5-414A-9180-6C8AD6A063B4}" type="presParOf" srcId="{E48E9F65-E5F8-425A-BDD8-398752E50CB6}" destId="{2DF61128-38EF-4840-B448-1100344F344B}" srcOrd="2" destOrd="0" presId="urn:microsoft.com/office/officeart/2005/8/layout/list1"/>
    <dgm:cxn modelId="{71368B51-7669-4B93-AD30-B23880640671}" type="presParOf" srcId="{E48E9F65-E5F8-425A-BDD8-398752E50CB6}" destId="{91248C94-A3A5-4D55-BF24-CF390E80EC3C}" srcOrd="3" destOrd="0" presId="urn:microsoft.com/office/officeart/2005/8/layout/list1"/>
    <dgm:cxn modelId="{862C0BE2-DA76-403C-ADB6-5172D7D05B06}" type="presParOf" srcId="{E48E9F65-E5F8-425A-BDD8-398752E50CB6}" destId="{3E95DFA7-A9DC-4832-834F-07F74A59CAE2}" srcOrd="4" destOrd="0" presId="urn:microsoft.com/office/officeart/2005/8/layout/list1"/>
    <dgm:cxn modelId="{61F613D1-DEB9-4D94-B104-3F866796E3C6}" type="presParOf" srcId="{3E95DFA7-A9DC-4832-834F-07F74A59CAE2}" destId="{8AE9DCF1-BA8C-406A-87B8-2EC411088D06}" srcOrd="0" destOrd="0" presId="urn:microsoft.com/office/officeart/2005/8/layout/list1"/>
    <dgm:cxn modelId="{0FCAA471-7F12-4B8B-ACD5-0D1BFB48BD9A}" type="presParOf" srcId="{3E95DFA7-A9DC-4832-834F-07F74A59CAE2}" destId="{BF8D9B8C-EB3F-4E9C-974D-A733559838B9}" srcOrd="1" destOrd="0" presId="urn:microsoft.com/office/officeart/2005/8/layout/list1"/>
    <dgm:cxn modelId="{BE141BC5-360A-4694-B930-E9885C518380}" type="presParOf" srcId="{E48E9F65-E5F8-425A-BDD8-398752E50CB6}" destId="{9C79CD5E-AAFE-4803-B33C-4B614221BC04}" srcOrd="5" destOrd="0" presId="urn:microsoft.com/office/officeart/2005/8/layout/list1"/>
    <dgm:cxn modelId="{DB0ACA3F-E84F-474B-9E27-065377B32744}" type="presParOf" srcId="{E48E9F65-E5F8-425A-BDD8-398752E50CB6}" destId="{74389DFA-8AD1-436E-BAE7-08645BB559AC}" srcOrd="6" destOrd="0" presId="urn:microsoft.com/office/officeart/2005/8/layout/list1"/>
    <dgm:cxn modelId="{BE4E7345-B18D-465D-8339-FC6CF454476E}" type="presParOf" srcId="{E48E9F65-E5F8-425A-BDD8-398752E50CB6}" destId="{4E5C469E-6752-4BC7-A4C8-F6522D868B44}" srcOrd="7" destOrd="0" presId="urn:microsoft.com/office/officeart/2005/8/layout/list1"/>
    <dgm:cxn modelId="{3367A3A1-80EB-46EF-ABD4-C8B2EE57382A}" type="presParOf" srcId="{E48E9F65-E5F8-425A-BDD8-398752E50CB6}" destId="{C6C4CAF4-1DFA-4EB7-AE7C-501F3D24E73F}" srcOrd="8" destOrd="0" presId="urn:microsoft.com/office/officeart/2005/8/layout/list1"/>
    <dgm:cxn modelId="{41D6DDA4-9310-42F6-97F1-58179D7215C5}" type="presParOf" srcId="{C6C4CAF4-1DFA-4EB7-AE7C-501F3D24E73F}" destId="{6F32E4FB-A23E-45C2-B432-D70E0B21F806}" srcOrd="0" destOrd="0" presId="urn:microsoft.com/office/officeart/2005/8/layout/list1"/>
    <dgm:cxn modelId="{B8B13A47-7AF9-4A33-B06A-C4BD626B2159}" type="presParOf" srcId="{C6C4CAF4-1DFA-4EB7-AE7C-501F3D24E73F}" destId="{2F93D7FF-1513-4E48-8367-E8D736F0AC88}" srcOrd="1" destOrd="0" presId="urn:microsoft.com/office/officeart/2005/8/layout/list1"/>
    <dgm:cxn modelId="{4394D3B0-DF50-4A9C-86E9-071BD40134AD}" type="presParOf" srcId="{E48E9F65-E5F8-425A-BDD8-398752E50CB6}" destId="{7501D6B3-F90B-4756-919B-20F9BECC2EC7}" srcOrd="9" destOrd="0" presId="urn:microsoft.com/office/officeart/2005/8/layout/list1"/>
    <dgm:cxn modelId="{51598B5B-41F2-46FC-AFA8-975D23355E63}" type="presParOf" srcId="{E48E9F65-E5F8-425A-BDD8-398752E50CB6}" destId="{9C8524BD-FA07-416D-8CBC-7977AE3B4F1B}" srcOrd="10" destOrd="0" presId="urn:microsoft.com/office/officeart/2005/8/layout/list1"/>
    <dgm:cxn modelId="{AA114EE4-C0B4-4F09-99E6-A6871F71B33F}" type="presParOf" srcId="{E48E9F65-E5F8-425A-BDD8-398752E50CB6}" destId="{5BAFD971-6974-4096-8E2B-D3FAFAB2A970}" srcOrd="11" destOrd="0" presId="urn:microsoft.com/office/officeart/2005/8/layout/list1"/>
    <dgm:cxn modelId="{CA1FD51E-822B-4E42-AF70-3CC9A06EEC6F}" type="presParOf" srcId="{E48E9F65-E5F8-425A-BDD8-398752E50CB6}" destId="{F63BB598-C6AA-4591-BE1E-81C43AFFD78A}" srcOrd="12" destOrd="0" presId="urn:microsoft.com/office/officeart/2005/8/layout/list1"/>
    <dgm:cxn modelId="{1D292624-BE33-4ED0-8FFB-E3071BB6AEC0}" type="presParOf" srcId="{F63BB598-C6AA-4591-BE1E-81C43AFFD78A}" destId="{803F68AA-0DC2-439C-A501-3678AF0510D4}" srcOrd="0" destOrd="0" presId="urn:microsoft.com/office/officeart/2005/8/layout/list1"/>
    <dgm:cxn modelId="{A340FDD5-0BC2-46A1-B8C8-2220954BB0D4}" type="presParOf" srcId="{F63BB598-C6AA-4591-BE1E-81C43AFFD78A}" destId="{6CAFDE3E-4C78-45D1-B1D8-48A31486A2B4}" srcOrd="1" destOrd="0" presId="urn:microsoft.com/office/officeart/2005/8/layout/list1"/>
    <dgm:cxn modelId="{D00711E0-4933-4499-9488-A75CBB57CAA4}" type="presParOf" srcId="{E48E9F65-E5F8-425A-BDD8-398752E50CB6}" destId="{5BC9A9D2-AB60-4A33-AC3C-DDA7ED94631B}" srcOrd="13" destOrd="0" presId="urn:microsoft.com/office/officeart/2005/8/layout/list1"/>
    <dgm:cxn modelId="{8F06E4A4-BE2C-4CA9-81A3-1F0AFA83EE79}" type="presParOf" srcId="{E48E9F65-E5F8-425A-BDD8-398752E50CB6}" destId="{6292A8F2-1AC2-4F02-8BE8-7A7ACAD30B7E}"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153E05F-2E20-40F5-B01E-E56566CE466C}" type="doc">
      <dgm:prSet loTypeId="urn:microsoft.com/office/officeart/2005/8/layout/vList2" loCatId="list" qsTypeId="urn:microsoft.com/office/officeart/2005/8/quickstyle/simple1" qsCatId="simple" csTypeId="urn:microsoft.com/office/officeart/2005/8/colors/accent0_2" csCatId="mainScheme" phldr="1"/>
      <dgm:spPr/>
      <dgm:t>
        <a:bodyPr/>
        <a:lstStyle/>
        <a:p>
          <a:endParaRPr lang="ru-UA"/>
        </a:p>
      </dgm:t>
    </dgm:pt>
    <dgm:pt modelId="{4E8A1610-C645-4600-81B4-EE4AF3DA5823}">
      <dgm:prSet phldrT="[Текст]"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Ефективність</a:t>
          </a:r>
          <a:endParaRPr lang="ru-UA" sz="1600" dirty="0">
            <a:latin typeface="Times New Roman" panose="02020603050405020304" pitchFamily="18" charset="0"/>
            <a:cs typeface="Times New Roman" panose="02020603050405020304" pitchFamily="18" charset="0"/>
          </a:endParaRPr>
        </a:p>
      </dgm:t>
    </dgm:pt>
    <dgm:pt modelId="{B9BA248B-4F89-427C-8591-DB88247E598C}" type="parTrans" cxnId="{D650743F-DAA8-4766-83E2-045BABE725FC}">
      <dgm:prSet/>
      <dgm:spPr/>
      <dgm:t>
        <a:bodyPr/>
        <a:lstStyle/>
        <a:p>
          <a:endParaRPr lang="ru-UA"/>
        </a:p>
      </dgm:t>
    </dgm:pt>
    <dgm:pt modelId="{742E0254-A519-4312-808A-5E812FACBEE7}" type="sibTrans" cxnId="{D650743F-DAA8-4766-83E2-045BABE725FC}">
      <dgm:prSet/>
      <dgm:spPr/>
      <dgm:t>
        <a:bodyPr/>
        <a:lstStyle/>
        <a:p>
          <a:endParaRPr lang="ru-UA"/>
        </a:p>
      </dgm:t>
    </dgm:pt>
    <dgm:pt modelId="{A491ED0A-8A38-41FD-B98A-6CA8E6D02DC5}">
      <dgm:prSet phldrT="[Текст]"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Ефективність об'єкта </a:t>
          </a:r>
          <a:endParaRPr lang="ru-UA" sz="1600" dirty="0">
            <a:latin typeface="Times New Roman" panose="02020603050405020304" pitchFamily="18" charset="0"/>
            <a:cs typeface="Times New Roman" panose="02020603050405020304" pitchFamily="18" charset="0"/>
          </a:endParaRPr>
        </a:p>
      </dgm:t>
    </dgm:pt>
    <dgm:pt modelId="{3A369E3A-EA62-4BB8-A00B-89861FB9D577}" type="parTrans" cxnId="{F3C8264C-7ACD-4BFF-B2A2-388644FBB7BE}">
      <dgm:prSet/>
      <dgm:spPr/>
      <dgm:t>
        <a:bodyPr/>
        <a:lstStyle/>
        <a:p>
          <a:endParaRPr lang="ru-UA"/>
        </a:p>
      </dgm:t>
    </dgm:pt>
    <dgm:pt modelId="{7976C352-7E29-4DD8-86FF-B7387E843DE0}" type="sibTrans" cxnId="{F3C8264C-7ACD-4BFF-B2A2-388644FBB7BE}">
      <dgm:prSet/>
      <dgm:spPr/>
      <dgm:t>
        <a:bodyPr/>
        <a:lstStyle/>
        <a:p>
          <a:endParaRPr lang="ru-UA"/>
        </a:p>
      </dgm:t>
    </dgm:pt>
    <dgm:pt modelId="{BB8FA92F-869F-4F5C-BBB7-68B236C82D32}">
      <dgm:prSet phldrT="[Текст]"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Ефективність управлінського рішення</a:t>
          </a:r>
          <a:endParaRPr lang="ru-UA" sz="1600" dirty="0">
            <a:latin typeface="Times New Roman" panose="02020603050405020304" pitchFamily="18" charset="0"/>
            <a:cs typeface="Times New Roman" panose="02020603050405020304" pitchFamily="18" charset="0"/>
          </a:endParaRPr>
        </a:p>
      </dgm:t>
    </dgm:pt>
    <dgm:pt modelId="{FD8A8703-3C70-4566-9183-9E4A7DDCD9C5}" type="parTrans" cxnId="{065C8ADB-FBD7-4873-B28D-39014EDD44CE}">
      <dgm:prSet/>
      <dgm:spPr/>
      <dgm:t>
        <a:bodyPr/>
        <a:lstStyle/>
        <a:p>
          <a:endParaRPr lang="ru-UA"/>
        </a:p>
      </dgm:t>
    </dgm:pt>
    <dgm:pt modelId="{5B86ECFC-1FCC-4B5F-9423-6D088F59A1E8}" type="sibTrans" cxnId="{065C8ADB-FBD7-4873-B28D-39014EDD44CE}">
      <dgm:prSet/>
      <dgm:spPr/>
      <dgm:t>
        <a:bodyPr/>
        <a:lstStyle/>
        <a:p>
          <a:endParaRPr lang="ru-UA"/>
        </a:p>
      </dgm:t>
    </dgm:pt>
    <dgm:pt modelId="{C80723E5-23E4-49B2-A31D-307E03E784BA}">
      <dgm:prSet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Ефективність дослідження </a:t>
          </a:r>
          <a:endParaRPr lang="ru-UA" sz="1600" dirty="0">
            <a:latin typeface="Times New Roman" panose="02020603050405020304" pitchFamily="18" charset="0"/>
            <a:cs typeface="Times New Roman" panose="02020603050405020304" pitchFamily="18" charset="0"/>
          </a:endParaRPr>
        </a:p>
      </dgm:t>
    </dgm:pt>
    <dgm:pt modelId="{AA94B330-6878-4DED-AFC9-F6C02C38A27E}" type="parTrans" cxnId="{36DE4138-9D57-4B7F-AB31-575E7645BB4E}">
      <dgm:prSet/>
      <dgm:spPr/>
      <dgm:t>
        <a:bodyPr/>
        <a:lstStyle/>
        <a:p>
          <a:endParaRPr lang="ru-UA"/>
        </a:p>
      </dgm:t>
    </dgm:pt>
    <dgm:pt modelId="{9B3DC333-50A4-4765-991A-998F97DE5EF5}" type="sibTrans" cxnId="{36DE4138-9D57-4B7F-AB31-575E7645BB4E}">
      <dgm:prSet/>
      <dgm:spPr/>
      <dgm:t>
        <a:bodyPr/>
        <a:lstStyle/>
        <a:p>
          <a:endParaRPr lang="ru-UA"/>
        </a:p>
      </dgm:t>
    </dgm:pt>
    <dgm:pt modelId="{1A3FC1B0-22C2-4915-BBF4-87E734D8DF46}">
      <dgm:prSet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співвідношення показників результатів досліджень (чи ступінь досягнення цілей дослідження) і витрат ресурсів, зусиль з його проведення</a:t>
          </a:r>
          <a:endParaRPr lang="ru-UA" sz="1600" dirty="0">
            <a:latin typeface="Times New Roman" panose="02020603050405020304" pitchFamily="18" charset="0"/>
            <a:cs typeface="Times New Roman" panose="02020603050405020304" pitchFamily="18" charset="0"/>
          </a:endParaRPr>
        </a:p>
      </dgm:t>
    </dgm:pt>
    <dgm:pt modelId="{7306865B-12E2-499F-9622-99709E9D223C}" type="parTrans" cxnId="{70D99688-DBF6-4F57-8770-A8C441F16F78}">
      <dgm:prSet/>
      <dgm:spPr/>
      <dgm:t>
        <a:bodyPr/>
        <a:lstStyle/>
        <a:p>
          <a:endParaRPr lang="ru-UA"/>
        </a:p>
      </dgm:t>
    </dgm:pt>
    <dgm:pt modelId="{5156A4C5-A1D7-434E-909A-BBA3FEE02CF9}" type="sibTrans" cxnId="{70D99688-DBF6-4F57-8770-A8C441F16F78}">
      <dgm:prSet/>
      <dgm:spPr/>
      <dgm:t>
        <a:bodyPr/>
        <a:lstStyle/>
        <a:p>
          <a:endParaRPr lang="ru-UA"/>
        </a:p>
      </dgm:t>
    </dgm:pt>
    <dgm:pt modelId="{7B5A5D64-67B2-4BDB-B6AE-9EE5675D307A}">
      <dgm:prSet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співвідношення показників результатів функціонування чогось і витрат ресурсів, зусиль з його досягнення</a:t>
          </a:r>
          <a:endParaRPr lang="ru-UA" sz="1600" dirty="0">
            <a:latin typeface="Times New Roman" panose="02020603050405020304" pitchFamily="18" charset="0"/>
            <a:cs typeface="Times New Roman" panose="02020603050405020304" pitchFamily="18" charset="0"/>
          </a:endParaRPr>
        </a:p>
      </dgm:t>
    </dgm:pt>
    <dgm:pt modelId="{784309C7-8D5B-4598-A4F0-FC4808720A7B}" type="parTrans" cxnId="{166BFD69-1CF8-49D9-B0E5-956177777541}">
      <dgm:prSet/>
      <dgm:spPr/>
      <dgm:t>
        <a:bodyPr/>
        <a:lstStyle/>
        <a:p>
          <a:endParaRPr lang="ru-UA"/>
        </a:p>
      </dgm:t>
    </dgm:pt>
    <dgm:pt modelId="{B97BFE9D-DF87-4BAB-A149-DD228EDC3C7A}" type="sibTrans" cxnId="{166BFD69-1CF8-49D9-B0E5-956177777541}">
      <dgm:prSet/>
      <dgm:spPr/>
      <dgm:t>
        <a:bodyPr/>
        <a:lstStyle/>
        <a:p>
          <a:endParaRPr lang="ru-UA"/>
        </a:p>
      </dgm:t>
    </dgm:pt>
    <dgm:pt modelId="{B8FF69E3-3034-4C50-B934-1879AC0C4DD7}">
      <dgm:prSet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результативність створення та використання об'єкта, яка визначається як відношення сумарного корисного ефекту (результатів функціонування) до сукупних витрат ресурсів, зусиль на його досягнення за весь життєвий цикл</a:t>
          </a:r>
          <a:endParaRPr lang="ru-UA" sz="1600" dirty="0">
            <a:latin typeface="Times New Roman" panose="02020603050405020304" pitchFamily="18" charset="0"/>
            <a:cs typeface="Times New Roman" panose="02020603050405020304" pitchFamily="18" charset="0"/>
          </a:endParaRPr>
        </a:p>
      </dgm:t>
    </dgm:pt>
    <dgm:pt modelId="{5551603D-89A9-427B-91EC-6C985B8326E4}" type="parTrans" cxnId="{80DD0528-06BB-4F08-B508-B0ADACE25925}">
      <dgm:prSet/>
      <dgm:spPr/>
      <dgm:t>
        <a:bodyPr/>
        <a:lstStyle/>
        <a:p>
          <a:endParaRPr lang="ru-UA"/>
        </a:p>
      </dgm:t>
    </dgm:pt>
    <dgm:pt modelId="{5FA77050-06EF-4BFB-9343-277F8BB97E5F}" type="sibTrans" cxnId="{80DD0528-06BB-4F08-B508-B0ADACE25925}">
      <dgm:prSet/>
      <dgm:spPr/>
      <dgm:t>
        <a:bodyPr/>
        <a:lstStyle/>
        <a:p>
          <a:endParaRPr lang="ru-UA"/>
        </a:p>
      </dgm:t>
    </dgm:pt>
    <dgm:pt modelId="{2A23F645-E13F-41E5-865C-F99CEB50D52C}">
      <dgm:prSet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співвідношення показників результатів виконання (реалізації) і витрат ресурсів, зусиль з його досягнення</a:t>
          </a:r>
          <a:endParaRPr lang="ru-UA" sz="1600" dirty="0">
            <a:latin typeface="Times New Roman" panose="02020603050405020304" pitchFamily="18" charset="0"/>
            <a:cs typeface="Times New Roman" panose="02020603050405020304" pitchFamily="18" charset="0"/>
          </a:endParaRPr>
        </a:p>
      </dgm:t>
    </dgm:pt>
    <dgm:pt modelId="{2E07A935-E39D-4D05-B572-E0EDCE6ED64E}" type="parTrans" cxnId="{21A5BAA8-59F9-4837-8B60-BC1C4737EC96}">
      <dgm:prSet/>
      <dgm:spPr/>
      <dgm:t>
        <a:bodyPr/>
        <a:lstStyle/>
        <a:p>
          <a:endParaRPr lang="ru-UA"/>
        </a:p>
      </dgm:t>
    </dgm:pt>
    <dgm:pt modelId="{72FFC16D-EB37-4B8F-8FE0-95CB7227BE4F}" type="sibTrans" cxnId="{21A5BAA8-59F9-4837-8B60-BC1C4737EC96}">
      <dgm:prSet/>
      <dgm:spPr/>
      <dgm:t>
        <a:bodyPr/>
        <a:lstStyle/>
        <a:p>
          <a:endParaRPr lang="ru-UA"/>
        </a:p>
      </dgm:t>
    </dgm:pt>
    <dgm:pt modelId="{2652D6DB-A0FA-4C19-9880-D3A93877316E}">
      <dgm:prSet custT="1"/>
      <dgm:spPr/>
      <dgm:t>
        <a:bodyPr/>
        <a:lstStyle/>
        <a:p>
          <a:pPr>
            <a:lnSpc>
              <a:spcPct val="100000"/>
            </a:lnSpc>
          </a:pPr>
          <a:r>
            <a:rPr lang="uk-UA" sz="1600" dirty="0">
              <a:latin typeface="Times New Roman" panose="02020603050405020304" pitchFamily="18" charset="0"/>
              <a:cs typeface="Times New Roman" panose="02020603050405020304" pitchFamily="18" charset="0"/>
            </a:rPr>
            <a:t>Економічна ефективність дослідження</a:t>
          </a:r>
          <a:endParaRPr lang="ru-UA" sz="1600" dirty="0">
            <a:latin typeface="Times New Roman" panose="02020603050405020304" pitchFamily="18" charset="0"/>
            <a:cs typeface="Times New Roman" panose="02020603050405020304" pitchFamily="18" charset="0"/>
          </a:endParaRPr>
        </a:p>
      </dgm:t>
    </dgm:pt>
    <dgm:pt modelId="{A009773C-EC32-48D4-8781-F99240650A62}" type="parTrans" cxnId="{6E03E9B9-9B49-4A52-B3D2-D9FE6B0A4B28}">
      <dgm:prSet/>
      <dgm:spPr/>
      <dgm:t>
        <a:bodyPr/>
        <a:lstStyle/>
        <a:p>
          <a:endParaRPr lang="ru-UA"/>
        </a:p>
      </dgm:t>
    </dgm:pt>
    <dgm:pt modelId="{C4CBA0B0-8DEF-4454-B414-CCEBE8EC13B7}" type="sibTrans" cxnId="{6E03E9B9-9B49-4A52-B3D2-D9FE6B0A4B28}">
      <dgm:prSet/>
      <dgm:spPr/>
      <dgm:t>
        <a:bodyPr/>
        <a:lstStyle/>
        <a:p>
          <a:endParaRPr lang="ru-UA"/>
        </a:p>
      </dgm:t>
    </dgm:pt>
    <dgm:pt modelId="{C2C54B82-6696-4937-9AB9-D4387BE23F81}">
      <dgm:prSet custT="1"/>
      <dgm:spPr/>
      <dgm:t>
        <a:bodyPr/>
        <a:lstStyle/>
        <a:p>
          <a:pPr>
            <a:lnSpc>
              <a:spcPct val="100000"/>
            </a:lnSpc>
          </a:pPr>
          <a:r>
            <a:rPr lang="uk-UA" sz="1600" dirty="0">
              <a:latin typeface="Times New Roman" panose="02020603050405020304" pitchFamily="18" charset="0"/>
              <a:cs typeface="Times New Roman" panose="02020603050405020304" pitchFamily="18" charset="0"/>
            </a:rPr>
            <a:t>співвідношення показників отриманих економічних результатів досліджень (чи ступінь досягнення економічних цілей дослідження) та витрат за його проведення</a:t>
          </a:r>
          <a:endParaRPr lang="ru-UA" sz="1600" dirty="0">
            <a:latin typeface="Times New Roman" panose="02020603050405020304" pitchFamily="18" charset="0"/>
            <a:cs typeface="Times New Roman" panose="02020603050405020304" pitchFamily="18" charset="0"/>
          </a:endParaRPr>
        </a:p>
      </dgm:t>
    </dgm:pt>
    <dgm:pt modelId="{580A3A0A-6CB4-43C0-AEEC-E7F79ECB87C4}" type="parTrans" cxnId="{7259CD2C-9817-4744-8E25-E3F4AA9A7CC2}">
      <dgm:prSet/>
      <dgm:spPr/>
      <dgm:t>
        <a:bodyPr/>
        <a:lstStyle/>
        <a:p>
          <a:endParaRPr lang="ru-UA"/>
        </a:p>
      </dgm:t>
    </dgm:pt>
    <dgm:pt modelId="{AABF108C-3D3D-48E5-B49E-752B7FFB3E10}" type="sibTrans" cxnId="{7259CD2C-9817-4744-8E25-E3F4AA9A7CC2}">
      <dgm:prSet/>
      <dgm:spPr/>
      <dgm:t>
        <a:bodyPr/>
        <a:lstStyle/>
        <a:p>
          <a:endParaRPr lang="ru-UA"/>
        </a:p>
      </dgm:t>
    </dgm:pt>
    <dgm:pt modelId="{8D1E0896-AAB4-42C3-A741-5FB56CEE9498}" type="pres">
      <dgm:prSet presAssocID="{7153E05F-2E20-40F5-B01E-E56566CE466C}" presName="linear" presStyleCnt="0">
        <dgm:presLayoutVars>
          <dgm:animLvl val="lvl"/>
          <dgm:resizeHandles val="exact"/>
        </dgm:presLayoutVars>
      </dgm:prSet>
      <dgm:spPr/>
    </dgm:pt>
    <dgm:pt modelId="{4B1287F4-765E-4049-B8A9-B409B45698C3}" type="pres">
      <dgm:prSet presAssocID="{4E8A1610-C645-4600-81B4-EE4AF3DA5823}" presName="parentText" presStyleLbl="node1" presStyleIdx="0" presStyleCnt="5">
        <dgm:presLayoutVars>
          <dgm:chMax val="0"/>
          <dgm:bulletEnabled val="1"/>
        </dgm:presLayoutVars>
      </dgm:prSet>
      <dgm:spPr/>
    </dgm:pt>
    <dgm:pt modelId="{2650C1E4-2163-49FD-AC81-70098589C9D8}" type="pres">
      <dgm:prSet presAssocID="{4E8A1610-C645-4600-81B4-EE4AF3DA5823}" presName="childText" presStyleLbl="revTx" presStyleIdx="0" presStyleCnt="5">
        <dgm:presLayoutVars>
          <dgm:bulletEnabled val="1"/>
        </dgm:presLayoutVars>
      </dgm:prSet>
      <dgm:spPr/>
    </dgm:pt>
    <dgm:pt modelId="{D69A8C3D-9772-44FC-AC30-DCA42702B320}" type="pres">
      <dgm:prSet presAssocID="{A491ED0A-8A38-41FD-B98A-6CA8E6D02DC5}" presName="parentText" presStyleLbl="node1" presStyleIdx="1" presStyleCnt="5">
        <dgm:presLayoutVars>
          <dgm:chMax val="0"/>
          <dgm:bulletEnabled val="1"/>
        </dgm:presLayoutVars>
      </dgm:prSet>
      <dgm:spPr/>
    </dgm:pt>
    <dgm:pt modelId="{F6BC9E98-C4DF-48E4-BF04-93F14C06253E}" type="pres">
      <dgm:prSet presAssocID="{A491ED0A-8A38-41FD-B98A-6CA8E6D02DC5}" presName="childText" presStyleLbl="revTx" presStyleIdx="1" presStyleCnt="5">
        <dgm:presLayoutVars>
          <dgm:bulletEnabled val="1"/>
        </dgm:presLayoutVars>
      </dgm:prSet>
      <dgm:spPr/>
    </dgm:pt>
    <dgm:pt modelId="{8E22FE22-C510-4479-9346-86EBB39A2F50}" type="pres">
      <dgm:prSet presAssocID="{BB8FA92F-869F-4F5C-BBB7-68B236C82D32}" presName="parentText" presStyleLbl="node1" presStyleIdx="2" presStyleCnt="5">
        <dgm:presLayoutVars>
          <dgm:chMax val="0"/>
          <dgm:bulletEnabled val="1"/>
        </dgm:presLayoutVars>
      </dgm:prSet>
      <dgm:spPr/>
    </dgm:pt>
    <dgm:pt modelId="{72F74A33-E886-4F54-8290-C822B1522EEE}" type="pres">
      <dgm:prSet presAssocID="{BB8FA92F-869F-4F5C-BBB7-68B236C82D32}" presName="childText" presStyleLbl="revTx" presStyleIdx="2" presStyleCnt="5">
        <dgm:presLayoutVars>
          <dgm:bulletEnabled val="1"/>
        </dgm:presLayoutVars>
      </dgm:prSet>
      <dgm:spPr/>
    </dgm:pt>
    <dgm:pt modelId="{ABD5AD0C-6843-4F0D-B61D-7FEF8E7EFCE5}" type="pres">
      <dgm:prSet presAssocID="{C80723E5-23E4-49B2-A31D-307E03E784BA}" presName="parentText" presStyleLbl="node1" presStyleIdx="3" presStyleCnt="5">
        <dgm:presLayoutVars>
          <dgm:chMax val="0"/>
          <dgm:bulletEnabled val="1"/>
        </dgm:presLayoutVars>
      </dgm:prSet>
      <dgm:spPr/>
    </dgm:pt>
    <dgm:pt modelId="{7C8180C7-3EBA-4E37-8091-AA6BB08873DA}" type="pres">
      <dgm:prSet presAssocID="{C80723E5-23E4-49B2-A31D-307E03E784BA}" presName="childText" presStyleLbl="revTx" presStyleIdx="3" presStyleCnt="5">
        <dgm:presLayoutVars>
          <dgm:bulletEnabled val="1"/>
        </dgm:presLayoutVars>
      </dgm:prSet>
      <dgm:spPr/>
    </dgm:pt>
    <dgm:pt modelId="{C1B25961-2673-4DCC-85B0-18117EA80329}" type="pres">
      <dgm:prSet presAssocID="{2652D6DB-A0FA-4C19-9880-D3A93877316E}" presName="parentText" presStyleLbl="node1" presStyleIdx="4" presStyleCnt="5">
        <dgm:presLayoutVars>
          <dgm:chMax val="0"/>
          <dgm:bulletEnabled val="1"/>
        </dgm:presLayoutVars>
      </dgm:prSet>
      <dgm:spPr/>
    </dgm:pt>
    <dgm:pt modelId="{B1B2AD20-706B-434D-8484-05DF870AE1BC}" type="pres">
      <dgm:prSet presAssocID="{2652D6DB-A0FA-4C19-9880-D3A93877316E}" presName="childText" presStyleLbl="revTx" presStyleIdx="4" presStyleCnt="5">
        <dgm:presLayoutVars>
          <dgm:bulletEnabled val="1"/>
        </dgm:presLayoutVars>
      </dgm:prSet>
      <dgm:spPr/>
    </dgm:pt>
  </dgm:ptLst>
  <dgm:cxnLst>
    <dgm:cxn modelId="{DEA2AF08-F4B9-48BF-8C8B-51DA773DB696}" type="presOf" srcId="{7153E05F-2E20-40F5-B01E-E56566CE466C}" destId="{8D1E0896-AAB4-42C3-A741-5FB56CEE9498}" srcOrd="0" destOrd="0" presId="urn:microsoft.com/office/officeart/2005/8/layout/vList2"/>
    <dgm:cxn modelId="{4364EC21-49C9-40A1-B7AD-B75733238AE2}" type="presOf" srcId="{1A3FC1B0-22C2-4915-BBF4-87E734D8DF46}" destId="{7C8180C7-3EBA-4E37-8091-AA6BB08873DA}" srcOrd="0" destOrd="0" presId="urn:microsoft.com/office/officeart/2005/8/layout/vList2"/>
    <dgm:cxn modelId="{80DD0528-06BB-4F08-B508-B0ADACE25925}" srcId="{A491ED0A-8A38-41FD-B98A-6CA8E6D02DC5}" destId="{B8FF69E3-3034-4C50-B934-1879AC0C4DD7}" srcOrd="0" destOrd="0" parTransId="{5551603D-89A9-427B-91EC-6C985B8326E4}" sibTransId="{5FA77050-06EF-4BFB-9343-277F8BB97E5F}"/>
    <dgm:cxn modelId="{7259CD2C-9817-4744-8E25-E3F4AA9A7CC2}" srcId="{2652D6DB-A0FA-4C19-9880-D3A93877316E}" destId="{C2C54B82-6696-4937-9AB9-D4387BE23F81}" srcOrd="0" destOrd="0" parTransId="{580A3A0A-6CB4-43C0-AEEC-E7F79ECB87C4}" sibTransId="{AABF108C-3D3D-48E5-B49E-752B7FFB3E10}"/>
    <dgm:cxn modelId="{36DE4138-9D57-4B7F-AB31-575E7645BB4E}" srcId="{7153E05F-2E20-40F5-B01E-E56566CE466C}" destId="{C80723E5-23E4-49B2-A31D-307E03E784BA}" srcOrd="3" destOrd="0" parTransId="{AA94B330-6878-4DED-AFC9-F6C02C38A27E}" sibTransId="{9B3DC333-50A4-4765-991A-998F97DE5EF5}"/>
    <dgm:cxn modelId="{F4AC123A-E458-4F91-9670-2E23503659E6}" type="presOf" srcId="{A491ED0A-8A38-41FD-B98A-6CA8E6D02DC5}" destId="{D69A8C3D-9772-44FC-AC30-DCA42702B320}" srcOrd="0" destOrd="0" presId="urn:microsoft.com/office/officeart/2005/8/layout/vList2"/>
    <dgm:cxn modelId="{6A433F3A-26ED-4996-85C7-422D9BE19CAA}" type="presOf" srcId="{B8FF69E3-3034-4C50-B934-1879AC0C4DD7}" destId="{F6BC9E98-C4DF-48E4-BF04-93F14C06253E}" srcOrd="0" destOrd="0" presId="urn:microsoft.com/office/officeart/2005/8/layout/vList2"/>
    <dgm:cxn modelId="{D650743F-DAA8-4766-83E2-045BABE725FC}" srcId="{7153E05F-2E20-40F5-B01E-E56566CE466C}" destId="{4E8A1610-C645-4600-81B4-EE4AF3DA5823}" srcOrd="0" destOrd="0" parTransId="{B9BA248B-4F89-427C-8591-DB88247E598C}" sibTransId="{742E0254-A519-4312-808A-5E812FACBEE7}"/>
    <dgm:cxn modelId="{166BFD69-1CF8-49D9-B0E5-956177777541}" srcId="{4E8A1610-C645-4600-81B4-EE4AF3DA5823}" destId="{7B5A5D64-67B2-4BDB-B6AE-9EE5675D307A}" srcOrd="0" destOrd="0" parTransId="{784309C7-8D5B-4598-A4F0-FC4808720A7B}" sibTransId="{B97BFE9D-DF87-4BAB-A149-DD228EDC3C7A}"/>
    <dgm:cxn modelId="{F3C8264C-7ACD-4BFF-B2A2-388644FBB7BE}" srcId="{7153E05F-2E20-40F5-B01E-E56566CE466C}" destId="{A491ED0A-8A38-41FD-B98A-6CA8E6D02DC5}" srcOrd="1" destOrd="0" parTransId="{3A369E3A-EA62-4BB8-A00B-89861FB9D577}" sibTransId="{7976C352-7E29-4DD8-86FF-B7387E843DE0}"/>
    <dgm:cxn modelId="{8CEA1F54-DBA4-4A5A-B1F6-D079CF5291F7}" type="presOf" srcId="{7B5A5D64-67B2-4BDB-B6AE-9EE5675D307A}" destId="{2650C1E4-2163-49FD-AC81-70098589C9D8}" srcOrd="0" destOrd="0" presId="urn:microsoft.com/office/officeart/2005/8/layout/vList2"/>
    <dgm:cxn modelId="{70D99688-DBF6-4F57-8770-A8C441F16F78}" srcId="{C80723E5-23E4-49B2-A31D-307E03E784BA}" destId="{1A3FC1B0-22C2-4915-BBF4-87E734D8DF46}" srcOrd="0" destOrd="0" parTransId="{7306865B-12E2-499F-9622-99709E9D223C}" sibTransId="{5156A4C5-A1D7-434E-909A-BBA3FEE02CF9}"/>
    <dgm:cxn modelId="{ED20F98D-A23E-46BC-84CB-DAD4C749A362}" type="presOf" srcId="{2A23F645-E13F-41E5-865C-F99CEB50D52C}" destId="{72F74A33-E886-4F54-8290-C822B1522EEE}" srcOrd="0" destOrd="0" presId="urn:microsoft.com/office/officeart/2005/8/layout/vList2"/>
    <dgm:cxn modelId="{21A5BAA8-59F9-4837-8B60-BC1C4737EC96}" srcId="{BB8FA92F-869F-4F5C-BBB7-68B236C82D32}" destId="{2A23F645-E13F-41E5-865C-F99CEB50D52C}" srcOrd="0" destOrd="0" parTransId="{2E07A935-E39D-4D05-B572-E0EDCE6ED64E}" sibTransId="{72FFC16D-EB37-4B8F-8FE0-95CB7227BE4F}"/>
    <dgm:cxn modelId="{1EC265AB-5486-48AA-82AB-579A038DD4E8}" type="presOf" srcId="{2652D6DB-A0FA-4C19-9880-D3A93877316E}" destId="{C1B25961-2673-4DCC-85B0-18117EA80329}" srcOrd="0" destOrd="0" presId="urn:microsoft.com/office/officeart/2005/8/layout/vList2"/>
    <dgm:cxn modelId="{6E03E9B9-9B49-4A52-B3D2-D9FE6B0A4B28}" srcId="{7153E05F-2E20-40F5-B01E-E56566CE466C}" destId="{2652D6DB-A0FA-4C19-9880-D3A93877316E}" srcOrd="4" destOrd="0" parTransId="{A009773C-EC32-48D4-8781-F99240650A62}" sibTransId="{C4CBA0B0-8DEF-4454-B414-CCEBE8EC13B7}"/>
    <dgm:cxn modelId="{53AFF8BB-6762-4265-A470-11C1DF4C9661}" type="presOf" srcId="{C80723E5-23E4-49B2-A31D-307E03E784BA}" destId="{ABD5AD0C-6843-4F0D-B61D-7FEF8E7EFCE5}" srcOrd="0" destOrd="0" presId="urn:microsoft.com/office/officeart/2005/8/layout/vList2"/>
    <dgm:cxn modelId="{2BAA98CB-2541-4993-91D0-30E92B80D537}" type="presOf" srcId="{4E8A1610-C645-4600-81B4-EE4AF3DA5823}" destId="{4B1287F4-765E-4049-B8A9-B409B45698C3}" srcOrd="0" destOrd="0" presId="urn:microsoft.com/office/officeart/2005/8/layout/vList2"/>
    <dgm:cxn modelId="{065C8ADB-FBD7-4873-B28D-39014EDD44CE}" srcId="{7153E05F-2E20-40F5-B01E-E56566CE466C}" destId="{BB8FA92F-869F-4F5C-BBB7-68B236C82D32}" srcOrd="2" destOrd="0" parTransId="{FD8A8703-3C70-4566-9183-9E4A7DDCD9C5}" sibTransId="{5B86ECFC-1FCC-4B5F-9423-6D088F59A1E8}"/>
    <dgm:cxn modelId="{7AAAEAE4-FA61-455C-BBF4-E103A76FCF70}" type="presOf" srcId="{C2C54B82-6696-4937-9AB9-D4387BE23F81}" destId="{B1B2AD20-706B-434D-8484-05DF870AE1BC}" srcOrd="0" destOrd="0" presId="urn:microsoft.com/office/officeart/2005/8/layout/vList2"/>
    <dgm:cxn modelId="{B2A5C7FB-7274-45AB-AE97-BCA2674754A8}" type="presOf" srcId="{BB8FA92F-869F-4F5C-BBB7-68B236C82D32}" destId="{8E22FE22-C510-4479-9346-86EBB39A2F50}" srcOrd="0" destOrd="0" presId="urn:microsoft.com/office/officeart/2005/8/layout/vList2"/>
    <dgm:cxn modelId="{D3924895-2C93-4516-9A4F-A8EFB4BCE06D}" type="presParOf" srcId="{8D1E0896-AAB4-42C3-A741-5FB56CEE9498}" destId="{4B1287F4-765E-4049-B8A9-B409B45698C3}" srcOrd="0" destOrd="0" presId="urn:microsoft.com/office/officeart/2005/8/layout/vList2"/>
    <dgm:cxn modelId="{544A6376-36AF-4D76-9405-8D8CED4CC723}" type="presParOf" srcId="{8D1E0896-AAB4-42C3-A741-5FB56CEE9498}" destId="{2650C1E4-2163-49FD-AC81-70098589C9D8}" srcOrd="1" destOrd="0" presId="urn:microsoft.com/office/officeart/2005/8/layout/vList2"/>
    <dgm:cxn modelId="{2F66C773-25E3-49F3-B42B-033FE770B11D}" type="presParOf" srcId="{8D1E0896-AAB4-42C3-A741-5FB56CEE9498}" destId="{D69A8C3D-9772-44FC-AC30-DCA42702B320}" srcOrd="2" destOrd="0" presId="urn:microsoft.com/office/officeart/2005/8/layout/vList2"/>
    <dgm:cxn modelId="{F72D9CAD-B566-4367-B7BB-30FBE787BBC7}" type="presParOf" srcId="{8D1E0896-AAB4-42C3-A741-5FB56CEE9498}" destId="{F6BC9E98-C4DF-48E4-BF04-93F14C06253E}" srcOrd="3" destOrd="0" presId="urn:microsoft.com/office/officeart/2005/8/layout/vList2"/>
    <dgm:cxn modelId="{6B43A539-D22F-4429-B6A6-15F7142B19E2}" type="presParOf" srcId="{8D1E0896-AAB4-42C3-A741-5FB56CEE9498}" destId="{8E22FE22-C510-4479-9346-86EBB39A2F50}" srcOrd="4" destOrd="0" presId="urn:microsoft.com/office/officeart/2005/8/layout/vList2"/>
    <dgm:cxn modelId="{9A2B20B2-0C66-445E-8923-18134ADF2DE5}" type="presParOf" srcId="{8D1E0896-AAB4-42C3-A741-5FB56CEE9498}" destId="{72F74A33-E886-4F54-8290-C822B1522EEE}" srcOrd="5" destOrd="0" presId="urn:microsoft.com/office/officeart/2005/8/layout/vList2"/>
    <dgm:cxn modelId="{5C2BC94B-FC24-41AB-9ADF-068E2D88F5E1}" type="presParOf" srcId="{8D1E0896-AAB4-42C3-A741-5FB56CEE9498}" destId="{ABD5AD0C-6843-4F0D-B61D-7FEF8E7EFCE5}" srcOrd="6" destOrd="0" presId="urn:microsoft.com/office/officeart/2005/8/layout/vList2"/>
    <dgm:cxn modelId="{B0D4B75A-A061-4421-8EDB-D6429C19A847}" type="presParOf" srcId="{8D1E0896-AAB4-42C3-A741-5FB56CEE9498}" destId="{7C8180C7-3EBA-4E37-8091-AA6BB08873DA}" srcOrd="7" destOrd="0" presId="urn:microsoft.com/office/officeart/2005/8/layout/vList2"/>
    <dgm:cxn modelId="{8C00DB58-2CB1-4348-B386-7847B188AC07}" type="presParOf" srcId="{8D1E0896-AAB4-42C3-A741-5FB56CEE9498}" destId="{C1B25961-2673-4DCC-85B0-18117EA80329}" srcOrd="8" destOrd="0" presId="urn:microsoft.com/office/officeart/2005/8/layout/vList2"/>
    <dgm:cxn modelId="{E00E965B-267B-4DB8-BCCE-5E7811F4A331}" type="presParOf" srcId="{8D1E0896-AAB4-42C3-A741-5FB56CEE9498}" destId="{B1B2AD20-706B-434D-8484-05DF870AE1BC}" srcOrd="9"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153E05F-2E20-40F5-B01E-E56566CE466C}" type="doc">
      <dgm:prSet loTypeId="urn:microsoft.com/office/officeart/2005/8/layout/vList2" loCatId="list" qsTypeId="urn:microsoft.com/office/officeart/2005/8/quickstyle/simple1" qsCatId="simple" csTypeId="urn:microsoft.com/office/officeart/2005/8/colors/accent0_2" csCatId="mainScheme" phldr="1"/>
      <dgm:spPr/>
      <dgm:t>
        <a:bodyPr/>
        <a:lstStyle/>
        <a:p>
          <a:endParaRPr lang="ru-UA"/>
        </a:p>
      </dgm:t>
    </dgm:pt>
    <dgm:pt modelId="{4E8A1610-C645-4600-81B4-EE4AF3DA5823}">
      <dgm:prSet phldrT="[Текст]"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Ефект</a:t>
          </a:r>
          <a:endParaRPr lang="ru-UA" sz="1600" dirty="0">
            <a:latin typeface="Times New Roman" panose="02020603050405020304" pitchFamily="18" charset="0"/>
            <a:cs typeface="Times New Roman" panose="02020603050405020304" pitchFamily="18" charset="0"/>
          </a:endParaRPr>
        </a:p>
      </dgm:t>
    </dgm:pt>
    <dgm:pt modelId="{B9BA248B-4F89-427C-8591-DB88247E598C}" type="parTrans" cxnId="{D650743F-DAA8-4766-83E2-045BABE725FC}">
      <dgm:prSet/>
      <dgm:spPr/>
      <dgm:t>
        <a:bodyPr/>
        <a:lstStyle/>
        <a:p>
          <a:endParaRPr lang="ru-UA"/>
        </a:p>
      </dgm:t>
    </dgm:pt>
    <dgm:pt modelId="{742E0254-A519-4312-808A-5E812FACBEE7}" type="sibTrans" cxnId="{D650743F-DAA8-4766-83E2-045BABE725FC}">
      <dgm:prSet/>
      <dgm:spPr/>
      <dgm:t>
        <a:bodyPr/>
        <a:lstStyle/>
        <a:p>
          <a:endParaRPr lang="ru-UA"/>
        </a:p>
      </dgm:t>
    </dgm:pt>
    <dgm:pt modelId="{A491ED0A-8A38-41FD-B98A-6CA8E6D02DC5}">
      <dgm:prSet phldrT="[Текст]"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Науковий ефект дослідження </a:t>
          </a:r>
          <a:endParaRPr lang="ru-UA" sz="1600" dirty="0">
            <a:latin typeface="Times New Roman" panose="02020603050405020304" pitchFamily="18" charset="0"/>
            <a:cs typeface="Times New Roman" panose="02020603050405020304" pitchFamily="18" charset="0"/>
          </a:endParaRPr>
        </a:p>
      </dgm:t>
    </dgm:pt>
    <dgm:pt modelId="{3A369E3A-EA62-4BB8-A00B-89861FB9D577}" type="parTrans" cxnId="{F3C8264C-7ACD-4BFF-B2A2-388644FBB7BE}">
      <dgm:prSet/>
      <dgm:spPr/>
      <dgm:t>
        <a:bodyPr/>
        <a:lstStyle/>
        <a:p>
          <a:endParaRPr lang="ru-UA"/>
        </a:p>
      </dgm:t>
    </dgm:pt>
    <dgm:pt modelId="{7976C352-7E29-4DD8-86FF-B7387E843DE0}" type="sibTrans" cxnId="{F3C8264C-7ACD-4BFF-B2A2-388644FBB7BE}">
      <dgm:prSet/>
      <dgm:spPr/>
      <dgm:t>
        <a:bodyPr/>
        <a:lstStyle/>
        <a:p>
          <a:endParaRPr lang="ru-UA"/>
        </a:p>
      </dgm:t>
    </dgm:pt>
    <dgm:pt modelId="{BB8FA92F-869F-4F5C-BBB7-68B236C82D32}">
      <dgm:prSet phldrT="[Текст]"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Практичний ефект дослідження</a:t>
          </a:r>
          <a:endParaRPr lang="ru-UA" sz="1600" dirty="0">
            <a:latin typeface="Times New Roman" panose="02020603050405020304" pitchFamily="18" charset="0"/>
            <a:cs typeface="Times New Roman" panose="02020603050405020304" pitchFamily="18" charset="0"/>
          </a:endParaRPr>
        </a:p>
      </dgm:t>
    </dgm:pt>
    <dgm:pt modelId="{FD8A8703-3C70-4566-9183-9E4A7DDCD9C5}" type="parTrans" cxnId="{065C8ADB-FBD7-4873-B28D-39014EDD44CE}">
      <dgm:prSet/>
      <dgm:spPr/>
      <dgm:t>
        <a:bodyPr/>
        <a:lstStyle/>
        <a:p>
          <a:endParaRPr lang="ru-UA"/>
        </a:p>
      </dgm:t>
    </dgm:pt>
    <dgm:pt modelId="{5B86ECFC-1FCC-4B5F-9423-6D088F59A1E8}" type="sibTrans" cxnId="{065C8ADB-FBD7-4873-B28D-39014EDD44CE}">
      <dgm:prSet/>
      <dgm:spPr/>
      <dgm:t>
        <a:bodyPr/>
        <a:lstStyle/>
        <a:p>
          <a:endParaRPr lang="ru-UA"/>
        </a:p>
      </dgm:t>
    </dgm:pt>
    <dgm:pt modelId="{C80723E5-23E4-49B2-A31D-307E03E784BA}">
      <dgm:prSet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Економічний ефект</a:t>
          </a:r>
          <a:endParaRPr lang="ru-UA" sz="1600" dirty="0">
            <a:latin typeface="Times New Roman" panose="02020603050405020304" pitchFamily="18" charset="0"/>
            <a:cs typeface="Times New Roman" panose="02020603050405020304" pitchFamily="18" charset="0"/>
          </a:endParaRPr>
        </a:p>
      </dgm:t>
    </dgm:pt>
    <dgm:pt modelId="{AA94B330-6878-4DED-AFC9-F6C02C38A27E}" type="parTrans" cxnId="{36DE4138-9D57-4B7F-AB31-575E7645BB4E}">
      <dgm:prSet/>
      <dgm:spPr/>
      <dgm:t>
        <a:bodyPr/>
        <a:lstStyle/>
        <a:p>
          <a:endParaRPr lang="ru-UA"/>
        </a:p>
      </dgm:t>
    </dgm:pt>
    <dgm:pt modelId="{9B3DC333-50A4-4765-991A-998F97DE5EF5}" type="sibTrans" cxnId="{36DE4138-9D57-4B7F-AB31-575E7645BB4E}">
      <dgm:prSet/>
      <dgm:spPr/>
      <dgm:t>
        <a:bodyPr/>
        <a:lstStyle/>
        <a:p>
          <a:endParaRPr lang="ru-UA"/>
        </a:p>
      </dgm:t>
    </dgm:pt>
    <dgm:pt modelId="{1A3FC1B0-22C2-4915-BBF4-87E734D8DF46}">
      <dgm:prSet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різниця економічних результатів реалізації та витрат на його здійснення за певний (наприклад, нормативний) термін дії (економія часу, матеріальних, трудових, грошових та інших ресурсів, зменшення трудомісткості, підвищення рівня якості, збільшення обсягів виробництва та реалізації продукції та послуг, прискорення оборотності коштів тощо)</a:t>
          </a:r>
          <a:endParaRPr lang="ru-UA" sz="1600" dirty="0">
            <a:latin typeface="Times New Roman" panose="02020603050405020304" pitchFamily="18" charset="0"/>
            <a:cs typeface="Times New Roman" panose="02020603050405020304" pitchFamily="18" charset="0"/>
          </a:endParaRPr>
        </a:p>
      </dgm:t>
    </dgm:pt>
    <dgm:pt modelId="{7306865B-12E2-499F-9622-99709E9D223C}" type="parTrans" cxnId="{70D99688-DBF6-4F57-8770-A8C441F16F78}">
      <dgm:prSet/>
      <dgm:spPr/>
      <dgm:t>
        <a:bodyPr/>
        <a:lstStyle/>
        <a:p>
          <a:endParaRPr lang="ru-UA"/>
        </a:p>
      </dgm:t>
    </dgm:pt>
    <dgm:pt modelId="{5156A4C5-A1D7-434E-909A-BBA3FEE02CF9}" type="sibTrans" cxnId="{70D99688-DBF6-4F57-8770-A8C441F16F78}">
      <dgm:prSet/>
      <dgm:spPr/>
      <dgm:t>
        <a:bodyPr/>
        <a:lstStyle/>
        <a:p>
          <a:endParaRPr lang="ru-UA"/>
        </a:p>
      </dgm:t>
    </dgm:pt>
    <dgm:pt modelId="{7B5A5D64-67B2-4BDB-B6AE-9EE5675D307A}">
      <dgm:prSet custT="1"/>
      <dgm:spPr/>
      <dgm:t>
        <a:bodyPr/>
        <a:lstStyle/>
        <a:p>
          <a:pPr>
            <a:lnSpc>
              <a:spcPct val="100000"/>
            </a:lnSpc>
            <a:spcAft>
              <a:spcPts val="0"/>
            </a:spcAft>
          </a:pPr>
          <a:r>
            <a:rPr lang="uk-UA" sz="1600">
              <a:latin typeface="Times New Roman" panose="02020603050405020304" pitchFamily="18" charset="0"/>
              <a:cs typeface="Times New Roman" panose="02020603050405020304" pitchFamily="18" charset="0"/>
            </a:rPr>
            <a:t>різниця між результатом та витратами зусиль чи ресурсів на їх досягнення</a:t>
          </a:r>
          <a:endParaRPr lang="ru-UA" sz="1600">
            <a:latin typeface="Times New Roman" panose="02020603050405020304" pitchFamily="18" charset="0"/>
            <a:cs typeface="Times New Roman" panose="02020603050405020304" pitchFamily="18" charset="0"/>
          </a:endParaRPr>
        </a:p>
      </dgm:t>
    </dgm:pt>
    <dgm:pt modelId="{784309C7-8D5B-4598-A4F0-FC4808720A7B}" type="parTrans" cxnId="{166BFD69-1CF8-49D9-B0E5-956177777541}">
      <dgm:prSet/>
      <dgm:spPr/>
      <dgm:t>
        <a:bodyPr/>
        <a:lstStyle/>
        <a:p>
          <a:endParaRPr lang="ru-UA"/>
        </a:p>
      </dgm:t>
    </dgm:pt>
    <dgm:pt modelId="{B97BFE9D-DF87-4BAB-A149-DD228EDC3C7A}" type="sibTrans" cxnId="{166BFD69-1CF8-49D9-B0E5-956177777541}">
      <dgm:prSet/>
      <dgm:spPr/>
      <dgm:t>
        <a:bodyPr/>
        <a:lstStyle/>
        <a:p>
          <a:endParaRPr lang="ru-UA"/>
        </a:p>
      </dgm:t>
    </dgm:pt>
    <dgm:pt modelId="{B8FF69E3-3034-4C50-B934-1879AC0C4DD7}">
      <dgm:prSet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науковий результат проведення дослідницьких робіт, який визначається у вигляді додаткових нових знань</a:t>
          </a:r>
          <a:endParaRPr lang="ru-UA" sz="1600" dirty="0">
            <a:latin typeface="Times New Roman" panose="02020603050405020304" pitchFamily="18" charset="0"/>
            <a:cs typeface="Times New Roman" panose="02020603050405020304" pitchFamily="18" charset="0"/>
          </a:endParaRPr>
        </a:p>
      </dgm:t>
    </dgm:pt>
    <dgm:pt modelId="{5551603D-89A9-427B-91EC-6C985B8326E4}" type="parTrans" cxnId="{80DD0528-06BB-4F08-B508-B0ADACE25925}">
      <dgm:prSet/>
      <dgm:spPr/>
      <dgm:t>
        <a:bodyPr/>
        <a:lstStyle/>
        <a:p>
          <a:endParaRPr lang="ru-UA"/>
        </a:p>
      </dgm:t>
    </dgm:pt>
    <dgm:pt modelId="{5FA77050-06EF-4BFB-9343-277F8BB97E5F}" type="sibTrans" cxnId="{80DD0528-06BB-4F08-B508-B0ADACE25925}">
      <dgm:prSet/>
      <dgm:spPr/>
      <dgm:t>
        <a:bodyPr/>
        <a:lstStyle/>
        <a:p>
          <a:endParaRPr lang="ru-UA"/>
        </a:p>
      </dgm:t>
    </dgm:pt>
    <dgm:pt modelId="{2A23F645-E13F-41E5-865C-F99CEB50D52C}">
      <dgm:prSet custT="1"/>
      <dgm:spPr/>
      <dgm:t>
        <a:bodyPr/>
        <a:lstStyle/>
        <a:p>
          <a:pPr>
            <a:lnSpc>
              <a:spcPct val="100000"/>
            </a:lnSpc>
            <a:spcAft>
              <a:spcPts val="0"/>
            </a:spcAft>
          </a:pPr>
          <a:r>
            <a:rPr lang="uk-UA" sz="1600" dirty="0">
              <a:latin typeface="Times New Roman" panose="02020603050405020304" pitchFamily="18" charset="0"/>
              <a:cs typeface="Times New Roman" panose="02020603050405020304" pitchFamily="18" charset="0"/>
            </a:rPr>
            <a:t>результат проведення досліджень, який можна оцінити як різницю між досягнутим результатом та витратами на його досягнення (соціальний, екологічний та економічний ефекти)</a:t>
          </a:r>
          <a:endParaRPr lang="ru-UA" sz="1600" dirty="0">
            <a:latin typeface="Times New Roman" panose="02020603050405020304" pitchFamily="18" charset="0"/>
            <a:cs typeface="Times New Roman" panose="02020603050405020304" pitchFamily="18" charset="0"/>
          </a:endParaRPr>
        </a:p>
      </dgm:t>
    </dgm:pt>
    <dgm:pt modelId="{2E07A935-E39D-4D05-B572-E0EDCE6ED64E}" type="parTrans" cxnId="{21A5BAA8-59F9-4837-8B60-BC1C4737EC96}">
      <dgm:prSet/>
      <dgm:spPr/>
      <dgm:t>
        <a:bodyPr/>
        <a:lstStyle/>
        <a:p>
          <a:endParaRPr lang="ru-UA"/>
        </a:p>
      </dgm:t>
    </dgm:pt>
    <dgm:pt modelId="{72FFC16D-EB37-4B8F-8FE0-95CB7227BE4F}" type="sibTrans" cxnId="{21A5BAA8-59F9-4837-8B60-BC1C4737EC96}">
      <dgm:prSet/>
      <dgm:spPr/>
      <dgm:t>
        <a:bodyPr/>
        <a:lstStyle/>
        <a:p>
          <a:endParaRPr lang="ru-UA"/>
        </a:p>
      </dgm:t>
    </dgm:pt>
    <dgm:pt modelId="{8D1E0896-AAB4-42C3-A741-5FB56CEE9498}" type="pres">
      <dgm:prSet presAssocID="{7153E05F-2E20-40F5-B01E-E56566CE466C}" presName="linear" presStyleCnt="0">
        <dgm:presLayoutVars>
          <dgm:animLvl val="lvl"/>
          <dgm:resizeHandles val="exact"/>
        </dgm:presLayoutVars>
      </dgm:prSet>
      <dgm:spPr/>
    </dgm:pt>
    <dgm:pt modelId="{4B1287F4-765E-4049-B8A9-B409B45698C3}" type="pres">
      <dgm:prSet presAssocID="{4E8A1610-C645-4600-81B4-EE4AF3DA5823}" presName="parentText" presStyleLbl="node1" presStyleIdx="0" presStyleCnt="4">
        <dgm:presLayoutVars>
          <dgm:chMax val="0"/>
          <dgm:bulletEnabled val="1"/>
        </dgm:presLayoutVars>
      </dgm:prSet>
      <dgm:spPr/>
    </dgm:pt>
    <dgm:pt modelId="{2650C1E4-2163-49FD-AC81-70098589C9D8}" type="pres">
      <dgm:prSet presAssocID="{4E8A1610-C645-4600-81B4-EE4AF3DA5823}" presName="childText" presStyleLbl="revTx" presStyleIdx="0" presStyleCnt="4">
        <dgm:presLayoutVars>
          <dgm:bulletEnabled val="1"/>
        </dgm:presLayoutVars>
      </dgm:prSet>
      <dgm:spPr/>
    </dgm:pt>
    <dgm:pt modelId="{D69A8C3D-9772-44FC-AC30-DCA42702B320}" type="pres">
      <dgm:prSet presAssocID="{A491ED0A-8A38-41FD-B98A-6CA8E6D02DC5}" presName="parentText" presStyleLbl="node1" presStyleIdx="1" presStyleCnt="4">
        <dgm:presLayoutVars>
          <dgm:chMax val="0"/>
          <dgm:bulletEnabled val="1"/>
        </dgm:presLayoutVars>
      </dgm:prSet>
      <dgm:spPr/>
    </dgm:pt>
    <dgm:pt modelId="{F6BC9E98-C4DF-48E4-BF04-93F14C06253E}" type="pres">
      <dgm:prSet presAssocID="{A491ED0A-8A38-41FD-B98A-6CA8E6D02DC5}" presName="childText" presStyleLbl="revTx" presStyleIdx="1" presStyleCnt="4">
        <dgm:presLayoutVars>
          <dgm:bulletEnabled val="1"/>
        </dgm:presLayoutVars>
      </dgm:prSet>
      <dgm:spPr/>
    </dgm:pt>
    <dgm:pt modelId="{8E22FE22-C510-4479-9346-86EBB39A2F50}" type="pres">
      <dgm:prSet presAssocID="{BB8FA92F-869F-4F5C-BBB7-68B236C82D32}" presName="parentText" presStyleLbl="node1" presStyleIdx="2" presStyleCnt="4">
        <dgm:presLayoutVars>
          <dgm:chMax val="0"/>
          <dgm:bulletEnabled val="1"/>
        </dgm:presLayoutVars>
      </dgm:prSet>
      <dgm:spPr/>
    </dgm:pt>
    <dgm:pt modelId="{72F74A33-E886-4F54-8290-C822B1522EEE}" type="pres">
      <dgm:prSet presAssocID="{BB8FA92F-869F-4F5C-BBB7-68B236C82D32}" presName="childText" presStyleLbl="revTx" presStyleIdx="2" presStyleCnt="4">
        <dgm:presLayoutVars>
          <dgm:bulletEnabled val="1"/>
        </dgm:presLayoutVars>
      </dgm:prSet>
      <dgm:spPr/>
    </dgm:pt>
    <dgm:pt modelId="{ABD5AD0C-6843-4F0D-B61D-7FEF8E7EFCE5}" type="pres">
      <dgm:prSet presAssocID="{C80723E5-23E4-49B2-A31D-307E03E784BA}" presName="parentText" presStyleLbl="node1" presStyleIdx="3" presStyleCnt="4">
        <dgm:presLayoutVars>
          <dgm:chMax val="0"/>
          <dgm:bulletEnabled val="1"/>
        </dgm:presLayoutVars>
      </dgm:prSet>
      <dgm:spPr/>
    </dgm:pt>
    <dgm:pt modelId="{7C8180C7-3EBA-4E37-8091-AA6BB08873DA}" type="pres">
      <dgm:prSet presAssocID="{C80723E5-23E4-49B2-A31D-307E03E784BA}" presName="childText" presStyleLbl="revTx" presStyleIdx="3" presStyleCnt="4">
        <dgm:presLayoutVars>
          <dgm:bulletEnabled val="1"/>
        </dgm:presLayoutVars>
      </dgm:prSet>
      <dgm:spPr/>
    </dgm:pt>
  </dgm:ptLst>
  <dgm:cxnLst>
    <dgm:cxn modelId="{DEA2AF08-F4B9-48BF-8C8B-51DA773DB696}" type="presOf" srcId="{7153E05F-2E20-40F5-B01E-E56566CE466C}" destId="{8D1E0896-AAB4-42C3-A741-5FB56CEE9498}" srcOrd="0" destOrd="0" presId="urn:microsoft.com/office/officeart/2005/8/layout/vList2"/>
    <dgm:cxn modelId="{4364EC21-49C9-40A1-B7AD-B75733238AE2}" type="presOf" srcId="{1A3FC1B0-22C2-4915-BBF4-87E734D8DF46}" destId="{7C8180C7-3EBA-4E37-8091-AA6BB08873DA}" srcOrd="0" destOrd="0" presId="urn:microsoft.com/office/officeart/2005/8/layout/vList2"/>
    <dgm:cxn modelId="{80DD0528-06BB-4F08-B508-B0ADACE25925}" srcId="{A491ED0A-8A38-41FD-B98A-6CA8E6D02DC5}" destId="{B8FF69E3-3034-4C50-B934-1879AC0C4DD7}" srcOrd="0" destOrd="0" parTransId="{5551603D-89A9-427B-91EC-6C985B8326E4}" sibTransId="{5FA77050-06EF-4BFB-9343-277F8BB97E5F}"/>
    <dgm:cxn modelId="{36DE4138-9D57-4B7F-AB31-575E7645BB4E}" srcId="{7153E05F-2E20-40F5-B01E-E56566CE466C}" destId="{C80723E5-23E4-49B2-A31D-307E03E784BA}" srcOrd="3" destOrd="0" parTransId="{AA94B330-6878-4DED-AFC9-F6C02C38A27E}" sibTransId="{9B3DC333-50A4-4765-991A-998F97DE5EF5}"/>
    <dgm:cxn modelId="{F4AC123A-E458-4F91-9670-2E23503659E6}" type="presOf" srcId="{A491ED0A-8A38-41FD-B98A-6CA8E6D02DC5}" destId="{D69A8C3D-9772-44FC-AC30-DCA42702B320}" srcOrd="0" destOrd="0" presId="urn:microsoft.com/office/officeart/2005/8/layout/vList2"/>
    <dgm:cxn modelId="{6A433F3A-26ED-4996-85C7-422D9BE19CAA}" type="presOf" srcId="{B8FF69E3-3034-4C50-B934-1879AC0C4DD7}" destId="{F6BC9E98-C4DF-48E4-BF04-93F14C06253E}" srcOrd="0" destOrd="0" presId="urn:microsoft.com/office/officeart/2005/8/layout/vList2"/>
    <dgm:cxn modelId="{D650743F-DAA8-4766-83E2-045BABE725FC}" srcId="{7153E05F-2E20-40F5-B01E-E56566CE466C}" destId="{4E8A1610-C645-4600-81B4-EE4AF3DA5823}" srcOrd="0" destOrd="0" parTransId="{B9BA248B-4F89-427C-8591-DB88247E598C}" sibTransId="{742E0254-A519-4312-808A-5E812FACBEE7}"/>
    <dgm:cxn modelId="{166BFD69-1CF8-49D9-B0E5-956177777541}" srcId="{4E8A1610-C645-4600-81B4-EE4AF3DA5823}" destId="{7B5A5D64-67B2-4BDB-B6AE-9EE5675D307A}" srcOrd="0" destOrd="0" parTransId="{784309C7-8D5B-4598-A4F0-FC4808720A7B}" sibTransId="{B97BFE9D-DF87-4BAB-A149-DD228EDC3C7A}"/>
    <dgm:cxn modelId="{F3C8264C-7ACD-4BFF-B2A2-388644FBB7BE}" srcId="{7153E05F-2E20-40F5-B01E-E56566CE466C}" destId="{A491ED0A-8A38-41FD-B98A-6CA8E6D02DC5}" srcOrd="1" destOrd="0" parTransId="{3A369E3A-EA62-4BB8-A00B-89861FB9D577}" sibTransId="{7976C352-7E29-4DD8-86FF-B7387E843DE0}"/>
    <dgm:cxn modelId="{8CEA1F54-DBA4-4A5A-B1F6-D079CF5291F7}" type="presOf" srcId="{7B5A5D64-67B2-4BDB-B6AE-9EE5675D307A}" destId="{2650C1E4-2163-49FD-AC81-70098589C9D8}" srcOrd="0" destOrd="0" presId="urn:microsoft.com/office/officeart/2005/8/layout/vList2"/>
    <dgm:cxn modelId="{70D99688-DBF6-4F57-8770-A8C441F16F78}" srcId="{C80723E5-23E4-49B2-A31D-307E03E784BA}" destId="{1A3FC1B0-22C2-4915-BBF4-87E734D8DF46}" srcOrd="0" destOrd="0" parTransId="{7306865B-12E2-499F-9622-99709E9D223C}" sibTransId="{5156A4C5-A1D7-434E-909A-BBA3FEE02CF9}"/>
    <dgm:cxn modelId="{ED20F98D-A23E-46BC-84CB-DAD4C749A362}" type="presOf" srcId="{2A23F645-E13F-41E5-865C-F99CEB50D52C}" destId="{72F74A33-E886-4F54-8290-C822B1522EEE}" srcOrd="0" destOrd="0" presId="urn:microsoft.com/office/officeart/2005/8/layout/vList2"/>
    <dgm:cxn modelId="{21A5BAA8-59F9-4837-8B60-BC1C4737EC96}" srcId="{BB8FA92F-869F-4F5C-BBB7-68B236C82D32}" destId="{2A23F645-E13F-41E5-865C-F99CEB50D52C}" srcOrd="0" destOrd="0" parTransId="{2E07A935-E39D-4D05-B572-E0EDCE6ED64E}" sibTransId="{72FFC16D-EB37-4B8F-8FE0-95CB7227BE4F}"/>
    <dgm:cxn modelId="{53AFF8BB-6762-4265-A470-11C1DF4C9661}" type="presOf" srcId="{C80723E5-23E4-49B2-A31D-307E03E784BA}" destId="{ABD5AD0C-6843-4F0D-B61D-7FEF8E7EFCE5}" srcOrd="0" destOrd="0" presId="urn:microsoft.com/office/officeart/2005/8/layout/vList2"/>
    <dgm:cxn modelId="{2BAA98CB-2541-4993-91D0-30E92B80D537}" type="presOf" srcId="{4E8A1610-C645-4600-81B4-EE4AF3DA5823}" destId="{4B1287F4-765E-4049-B8A9-B409B45698C3}" srcOrd="0" destOrd="0" presId="urn:microsoft.com/office/officeart/2005/8/layout/vList2"/>
    <dgm:cxn modelId="{065C8ADB-FBD7-4873-B28D-39014EDD44CE}" srcId="{7153E05F-2E20-40F5-B01E-E56566CE466C}" destId="{BB8FA92F-869F-4F5C-BBB7-68B236C82D32}" srcOrd="2" destOrd="0" parTransId="{FD8A8703-3C70-4566-9183-9E4A7DDCD9C5}" sibTransId="{5B86ECFC-1FCC-4B5F-9423-6D088F59A1E8}"/>
    <dgm:cxn modelId="{B2A5C7FB-7274-45AB-AE97-BCA2674754A8}" type="presOf" srcId="{BB8FA92F-869F-4F5C-BBB7-68B236C82D32}" destId="{8E22FE22-C510-4479-9346-86EBB39A2F50}" srcOrd="0" destOrd="0" presId="urn:microsoft.com/office/officeart/2005/8/layout/vList2"/>
    <dgm:cxn modelId="{D3924895-2C93-4516-9A4F-A8EFB4BCE06D}" type="presParOf" srcId="{8D1E0896-AAB4-42C3-A741-5FB56CEE9498}" destId="{4B1287F4-765E-4049-B8A9-B409B45698C3}" srcOrd="0" destOrd="0" presId="urn:microsoft.com/office/officeart/2005/8/layout/vList2"/>
    <dgm:cxn modelId="{544A6376-36AF-4D76-9405-8D8CED4CC723}" type="presParOf" srcId="{8D1E0896-AAB4-42C3-A741-5FB56CEE9498}" destId="{2650C1E4-2163-49FD-AC81-70098589C9D8}" srcOrd="1" destOrd="0" presId="urn:microsoft.com/office/officeart/2005/8/layout/vList2"/>
    <dgm:cxn modelId="{2F66C773-25E3-49F3-B42B-033FE770B11D}" type="presParOf" srcId="{8D1E0896-AAB4-42C3-A741-5FB56CEE9498}" destId="{D69A8C3D-9772-44FC-AC30-DCA42702B320}" srcOrd="2" destOrd="0" presId="urn:microsoft.com/office/officeart/2005/8/layout/vList2"/>
    <dgm:cxn modelId="{F72D9CAD-B566-4367-B7BB-30FBE787BBC7}" type="presParOf" srcId="{8D1E0896-AAB4-42C3-A741-5FB56CEE9498}" destId="{F6BC9E98-C4DF-48E4-BF04-93F14C06253E}" srcOrd="3" destOrd="0" presId="urn:microsoft.com/office/officeart/2005/8/layout/vList2"/>
    <dgm:cxn modelId="{6B43A539-D22F-4429-B6A6-15F7142B19E2}" type="presParOf" srcId="{8D1E0896-AAB4-42C3-A741-5FB56CEE9498}" destId="{8E22FE22-C510-4479-9346-86EBB39A2F50}" srcOrd="4" destOrd="0" presId="urn:microsoft.com/office/officeart/2005/8/layout/vList2"/>
    <dgm:cxn modelId="{9A2B20B2-0C66-445E-8923-18134ADF2DE5}" type="presParOf" srcId="{8D1E0896-AAB4-42C3-A741-5FB56CEE9498}" destId="{72F74A33-E886-4F54-8290-C822B1522EEE}" srcOrd="5" destOrd="0" presId="urn:microsoft.com/office/officeart/2005/8/layout/vList2"/>
    <dgm:cxn modelId="{5C2BC94B-FC24-41AB-9ADF-068E2D88F5E1}" type="presParOf" srcId="{8D1E0896-AAB4-42C3-A741-5FB56CEE9498}" destId="{ABD5AD0C-6843-4F0D-B61D-7FEF8E7EFCE5}" srcOrd="6" destOrd="0" presId="urn:microsoft.com/office/officeart/2005/8/layout/vList2"/>
    <dgm:cxn modelId="{B0D4B75A-A061-4421-8EDB-D6429C19A847}" type="presParOf" srcId="{8D1E0896-AAB4-42C3-A741-5FB56CEE9498}" destId="{7C8180C7-3EBA-4E37-8091-AA6BB08873DA}"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7E39FE2-C7F3-4709-AC77-62D96D04BC14}"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UA"/>
        </a:p>
      </dgm:t>
    </dgm:pt>
    <dgm:pt modelId="{638EA34B-3D3B-4D12-8BE8-B786E070F72E}">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пріоритетність соціальних та екологічних ефектів</a:t>
          </a:r>
          <a:endParaRPr lang="ru-UA" sz="1600" dirty="0">
            <a:latin typeface="Times New Roman" panose="02020603050405020304" pitchFamily="18" charset="0"/>
            <a:cs typeface="Times New Roman" panose="02020603050405020304" pitchFamily="18" charset="0"/>
          </a:endParaRPr>
        </a:p>
      </dgm:t>
    </dgm:pt>
    <dgm:pt modelId="{CA5F3647-50FE-4F10-BF5F-411DFBBF9A48}" type="parTrans" cxnId="{D8A13044-7D55-4F05-8A5B-830A75F697BB}">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0C546E8A-A42F-4BBE-8778-3A149383285E}" type="sibTrans" cxnId="{D8A13044-7D55-4F05-8A5B-830A75F697BB}">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62B275CF-4E52-4EF0-B08B-8E7E4BBB9968}">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перевірка за критеріями безпеки та екологічності</a:t>
          </a:r>
          <a:endParaRPr lang="ru-UA" sz="1600" dirty="0">
            <a:latin typeface="Times New Roman" panose="02020603050405020304" pitchFamily="18" charset="0"/>
            <a:cs typeface="Times New Roman" panose="02020603050405020304" pitchFamily="18" charset="0"/>
          </a:endParaRPr>
        </a:p>
      </dgm:t>
    </dgm:pt>
    <dgm:pt modelId="{76B50D85-B65F-4EDA-AD09-84BC5FEFADA5}" type="parTrans" cxnId="{C271B7C2-8AF4-48F4-A5C9-DE578A4B2772}">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BFA00359-1F0F-4AAD-91B9-D6EB426D96EA}" type="sibTrans" cxnId="{C271B7C2-8AF4-48F4-A5C9-DE578A4B2772}">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1A442680-BC6E-452A-91D5-0CC6DA99042B}">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комплексний підхід</a:t>
          </a:r>
          <a:endParaRPr lang="ru-UA" sz="1600" dirty="0">
            <a:latin typeface="Times New Roman" panose="02020603050405020304" pitchFamily="18" charset="0"/>
            <a:cs typeface="Times New Roman" panose="02020603050405020304" pitchFamily="18" charset="0"/>
          </a:endParaRPr>
        </a:p>
      </dgm:t>
    </dgm:pt>
    <dgm:pt modelId="{7DEE4E7D-D493-4DA6-A1EB-77849216ECE7}" type="parTrans" cxnId="{9E14EC83-0FFB-4D53-9C11-31BD4E2ABF29}">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0D49055F-77A4-42C8-935B-B61AC1A2056F}" type="sibTrans" cxnId="{9E14EC83-0FFB-4D53-9C11-31BD4E2ABF29}">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B7B2A96-3DB1-4401-A91D-B3A8758648F4}">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урахування всіх витрат на створення та функціонування управлінських систем, а також економічних результатів, що виникають унаслідок створення та використання продукції та послуг (результатів діяльності організації) на всіх стадіях життєвого циклу та рівнях управління як на внутрішньому, так і на зовнішньому ринку</a:t>
          </a:r>
          <a:endParaRPr lang="ru-UA" sz="1600" dirty="0">
            <a:latin typeface="Times New Roman" panose="02020603050405020304" pitchFamily="18" charset="0"/>
            <a:cs typeface="Times New Roman" panose="02020603050405020304" pitchFamily="18" charset="0"/>
          </a:endParaRPr>
        </a:p>
      </dgm:t>
    </dgm:pt>
    <dgm:pt modelId="{80C58D69-76AE-486A-BB13-D55937E373A5}" type="parTrans" cxnId="{64E61F95-2948-4853-B315-DF7FE9342E4A}">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9692D72C-AE9F-40AA-BE03-4E69B9DF14C0}" type="sibTrans" cxnId="{64E61F95-2948-4853-B315-DF7FE9342E4A}">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B8E71E82-559F-4AEA-9CDB-275E340B2314}">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забезпечення мінімального впливу неповноти наявної інформації </a:t>
          </a:r>
          <a:endParaRPr lang="ru-UA" sz="1600" dirty="0">
            <a:latin typeface="Times New Roman" panose="02020603050405020304" pitchFamily="18" charset="0"/>
            <a:cs typeface="Times New Roman" panose="02020603050405020304" pitchFamily="18" charset="0"/>
          </a:endParaRPr>
        </a:p>
      </dgm:t>
    </dgm:pt>
    <dgm:pt modelId="{21507547-CA3D-4B08-A3FF-33CC5705ABE1}" type="parTrans" cxnId="{E8EB8BA0-3B5D-4209-9F2B-1E6804B9CC73}">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382E2A64-5159-4FE3-BCC8-7F9173A1763D}" type="sibTrans" cxnId="{E8EB8BA0-3B5D-4209-9F2B-1E6804B9CC73}">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6F71932-0450-4A47-AA35-F008CC7B82F3}">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мінімізація негативного впливу на прийняття рішення та результати діяльності господарської системи</a:t>
          </a:r>
          <a:endParaRPr lang="ru-UA" sz="1600" dirty="0">
            <a:latin typeface="Times New Roman" panose="02020603050405020304" pitchFamily="18" charset="0"/>
            <a:cs typeface="Times New Roman" panose="02020603050405020304" pitchFamily="18" charset="0"/>
          </a:endParaRPr>
        </a:p>
      </dgm:t>
    </dgm:pt>
    <dgm:pt modelId="{1831A7D7-F7D2-4C4A-A01F-61F9BF0BB934}" type="parTrans" cxnId="{7E34CC04-87EF-45E2-96D0-8FD44BDA36A0}">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132B605C-83B7-4E1E-A2B9-24276C26EA74}" type="sibTrans" cxnId="{7E34CC04-87EF-45E2-96D0-8FD44BDA36A0}">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EDF1390D-1B4E-47A2-BD05-D41DC736EBCB}" type="pres">
      <dgm:prSet presAssocID="{A7E39FE2-C7F3-4709-AC77-62D96D04BC14}" presName="Name0" presStyleCnt="0">
        <dgm:presLayoutVars>
          <dgm:dir/>
          <dgm:animLvl val="lvl"/>
          <dgm:resizeHandles val="exact"/>
        </dgm:presLayoutVars>
      </dgm:prSet>
      <dgm:spPr/>
    </dgm:pt>
    <dgm:pt modelId="{C30BD627-5755-411B-8C20-8FFC02316F57}" type="pres">
      <dgm:prSet presAssocID="{638EA34B-3D3B-4D12-8BE8-B786E070F72E}" presName="linNode" presStyleCnt="0"/>
      <dgm:spPr/>
    </dgm:pt>
    <dgm:pt modelId="{82C127DA-6724-4ABB-9187-E1A5498929BE}" type="pres">
      <dgm:prSet presAssocID="{638EA34B-3D3B-4D12-8BE8-B786E070F72E}" presName="parentText" presStyleLbl="node1" presStyleIdx="0" presStyleCnt="3" custScaleX="54772" custLinFactNeighborX="-12711" custLinFactNeighborY="-4972">
        <dgm:presLayoutVars>
          <dgm:chMax val="1"/>
          <dgm:bulletEnabled val="1"/>
        </dgm:presLayoutVars>
      </dgm:prSet>
      <dgm:spPr/>
    </dgm:pt>
    <dgm:pt modelId="{82355CBF-FC5B-4E02-81F1-5C42C028147D}" type="pres">
      <dgm:prSet presAssocID="{638EA34B-3D3B-4D12-8BE8-B786E070F72E}" presName="descendantText" presStyleLbl="alignAccFollowNode1" presStyleIdx="0" presStyleCnt="3" custScaleX="124159" custLinFactNeighborX="716" custLinFactNeighborY="1391">
        <dgm:presLayoutVars>
          <dgm:bulletEnabled val="1"/>
        </dgm:presLayoutVars>
      </dgm:prSet>
      <dgm:spPr/>
    </dgm:pt>
    <dgm:pt modelId="{56759CE8-0C80-4DE1-BC95-A7B937F3CEFF}" type="pres">
      <dgm:prSet presAssocID="{0C546E8A-A42F-4BBE-8778-3A149383285E}" presName="sp" presStyleCnt="0"/>
      <dgm:spPr/>
    </dgm:pt>
    <dgm:pt modelId="{4856F1AA-D2DE-4170-BE1B-CE2176883613}" type="pres">
      <dgm:prSet presAssocID="{1A442680-BC6E-452A-91D5-0CC6DA99042B}" presName="linNode" presStyleCnt="0"/>
      <dgm:spPr/>
    </dgm:pt>
    <dgm:pt modelId="{71C47C1D-6EC6-4B7D-98EF-CD406909F4D8}" type="pres">
      <dgm:prSet presAssocID="{1A442680-BC6E-452A-91D5-0CC6DA99042B}" presName="parentText" presStyleLbl="node1" presStyleIdx="1" presStyleCnt="3" custScaleX="54772" custLinFactNeighborX="-13066" custLinFactNeighborY="-4820">
        <dgm:presLayoutVars>
          <dgm:chMax val="1"/>
          <dgm:bulletEnabled val="1"/>
        </dgm:presLayoutVars>
      </dgm:prSet>
      <dgm:spPr/>
    </dgm:pt>
    <dgm:pt modelId="{7036D887-C53D-47FB-BB47-FF7EF7939C3B}" type="pres">
      <dgm:prSet presAssocID="{1A442680-BC6E-452A-91D5-0CC6DA99042B}" presName="descendantText" presStyleLbl="alignAccFollowNode1" presStyleIdx="1" presStyleCnt="3" custScaleX="124159" custLinFactNeighborX="716" custLinFactNeighborY="1391">
        <dgm:presLayoutVars>
          <dgm:bulletEnabled val="1"/>
        </dgm:presLayoutVars>
      </dgm:prSet>
      <dgm:spPr/>
    </dgm:pt>
    <dgm:pt modelId="{6121C14F-F31F-4235-8523-7A57F1AAFC3E}" type="pres">
      <dgm:prSet presAssocID="{0D49055F-77A4-42C8-935B-B61AC1A2056F}" presName="sp" presStyleCnt="0"/>
      <dgm:spPr/>
    </dgm:pt>
    <dgm:pt modelId="{CE3513B4-C462-458F-BC24-3A6B353FCF7F}" type="pres">
      <dgm:prSet presAssocID="{B8E71E82-559F-4AEA-9CDB-275E340B2314}" presName="linNode" presStyleCnt="0"/>
      <dgm:spPr/>
    </dgm:pt>
    <dgm:pt modelId="{3D265AF0-2301-4680-9178-716081961907}" type="pres">
      <dgm:prSet presAssocID="{B8E71E82-559F-4AEA-9CDB-275E340B2314}" presName="parentText" presStyleLbl="node1" presStyleIdx="2" presStyleCnt="3" custScaleX="54772" custLinFactNeighborX="-13066" custLinFactNeighborY="-4820">
        <dgm:presLayoutVars>
          <dgm:chMax val="1"/>
          <dgm:bulletEnabled val="1"/>
        </dgm:presLayoutVars>
      </dgm:prSet>
      <dgm:spPr/>
    </dgm:pt>
    <dgm:pt modelId="{02849FBE-D45B-45B9-834D-B68867D73C95}" type="pres">
      <dgm:prSet presAssocID="{B8E71E82-559F-4AEA-9CDB-275E340B2314}" presName="descendantText" presStyleLbl="alignAccFollowNode1" presStyleIdx="2" presStyleCnt="3" custScaleX="124159" custLinFactNeighborX="716">
        <dgm:presLayoutVars>
          <dgm:bulletEnabled val="1"/>
        </dgm:presLayoutVars>
      </dgm:prSet>
      <dgm:spPr/>
    </dgm:pt>
  </dgm:ptLst>
  <dgm:cxnLst>
    <dgm:cxn modelId="{7E34CC04-87EF-45E2-96D0-8FD44BDA36A0}" srcId="{B8E71E82-559F-4AEA-9CDB-275E340B2314}" destId="{86F71932-0450-4A47-AA35-F008CC7B82F3}" srcOrd="0" destOrd="0" parTransId="{1831A7D7-F7D2-4C4A-A01F-61F9BF0BB934}" sibTransId="{132B605C-83B7-4E1E-A2B9-24276C26EA74}"/>
    <dgm:cxn modelId="{28B77120-F6F3-4F01-BB06-8DFB5FD1D553}" type="presOf" srcId="{1A442680-BC6E-452A-91D5-0CC6DA99042B}" destId="{71C47C1D-6EC6-4B7D-98EF-CD406909F4D8}" srcOrd="0" destOrd="0" presId="urn:microsoft.com/office/officeart/2005/8/layout/vList5"/>
    <dgm:cxn modelId="{D8A13044-7D55-4F05-8A5B-830A75F697BB}" srcId="{A7E39FE2-C7F3-4709-AC77-62D96D04BC14}" destId="{638EA34B-3D3B-4D12-8BE8-B786E070F72E}" srcOrd="0" destOrd="0" parTransId="{CA5F3647-50FE-4F10-BF5F-411DFBBF9A48}" sibTransId="{0C546E8A-A42F-4BBE-8778-3A149383285E}"/>
    <dgm:cxn modelId="{ABFA176B-96C5-4C8F-813E-6268F536A6E8}" type="presOf" srcId="{A7E39FE2-C7F3-4709-AC77-62D96D04BC14}" destId="{EDF1390D-1B4E-47A2-BD05-D41DC736EBCB}" srcOrd="0" destOrd="0" presId="urn:microsoft.com/office/officeart/2005/8/layout/vList5"/>
    <dgm:cxn modelId="{AB4B5D53-4C30-49AF-B6CC-30DAB568D187}" type="presOf" srcId="{62B275CF-4E52-4EF0-B08B-8E7E4BBB9968}" destId="{82355CBF-FC5B-4E02-81F1-5C42C028147D}" srcOrd="0" destOrd="0" presId="urn:microsoft.com/office/officeart/2005/8/layout/vList5"/>
    <dgm:cxn modelId="{9E14EC83-0FFB-4D53-9C11-31BD4E2ABF29}" srcId="{A7E39FE2-C7F3-4709-AC77-62D96D04BC14}" destId="{1A442680-BC6E-452A-91D5-0CC6DA99042B}" srcOrd="1" destOrd="0" parTransId="{7DEE4E7D-D493-4DA6-A1EB-77849216ECE7}" sibTransId="{0D49055F-77A4-42C8-935B-B61AC1A2056F}"/>
    <dgm:cxn modelId="{70978588-7DFF-4121-87BF-2D7F8FEB4DAF}" type="presOf" srcId="{8B7B2A96-3DB1-4401-A91D-B3A8758648F4}" destId="{7036D887-C53D-47FB-BB47-FF7EF7939C3B}" srcOrd="0" destOrd="0" presId="urn:microsoft.com/office/officeart/2005/8/layout/vList5"/>
    <dgm:cxn modelId="{1BCB608C-C21F-40CE-949A-CCCC03ACA5CF}" type="presOf" srcId="{638EA34B-3D3B-4D12-8BE8-B786E070F72E}" destId="{82C127DA-6724-4ABB-9187-E1A5498929BE}" srcOrd="0" destOrd="0" presId="urn:microsoft.com/office/officeart/2005/8/layout/vList5"/>
    <dgm:cxn modelId="{64E61F95-2948-4853-B315-DF7FE9342E4A}" srcId="{1A442680-BC6E-452A-91D5-0CC6DA99042B}" destId="{8B7B2A96-3DB1-4401-A91D-B3A8758648F4}" srcOrd="0" destOrd="0" parTransId="{80C58D69-76AE-486A-BB13-D55937E373A5}" sibTransId="{9692D72C-AE9F-40AA-BE03-4E69B9DF14C0}"/>
    <dgm:cxn modelId="{E8EB8BA0-3B5D-4209-9F2B-1E6804B9CC73}" srcId="{A7E39FE2-C7F3-4709-AC77-62D96D04BC14}" destId="{B8E71E82-559F-4AEA-9CDB-275E340B2314}" srcOrd="2" destOrd="0" parTransId="{21507547-CA3D-4B08-A3FF-33CC5705ABE1}" sibTransId="{382E2A64-5159-4FE3-BCC8-7F9173A1763D}"/>
    <dgm:cxn modelId="{C271B7C2-8AF4-48F4-A5C9-DE578A4B2772}" srcId="{638EA34B-3D3B-4D12-8BE8-B786E070F72E}" destId="{62B275CF-4E52-4EF0-B08B-8E7E4BBB9968}" srcOrd="0" destOrd="0" parTransId="{76B50D85-B65F-4EDA-AD09-84BC5FEFADA5}" sibTransId="{BFA00359-1F0F-4AAD-91B9-D6EB426D96EA}"/>
    <dgm:cxn modelId="{E73898DE-5C2F-4F30-9CC4-B58EB03304A4}" type="presOf" srcId="{86F71932-0450-4A47-AA35-F008CC7B82F3}" destId="{02849FBE-D45B-45B9-834D-B68867D73C95}" srcOrd="0" destOrd="0" presId="urn:microsoft.com/office/officeart/2005/8/layout/vList5"/>
    <dgm:cxn modelId="{84D218FA-631F-436D-BF1B-7F588D38F85D}" type="presOf" srcId="{B8E71E82-559F-4AEA-9CDB-275E340B2314}" destId="{3D265AF0-2301-4680-9178-716081961907}" srcOrd="0" destOrd="0" presId="urn:microsoft.com/office/officeart/2005/8/layout/vList5"/>
    <dgm:cxn modelId="{D0577400-AB99-4BDA-A21A-DE8DD21F4FD1}" type="presParOf" srcId="{EDF1390D-1B4E-47A2-BD05-D41DC736EBCB}" destId="{C30BD627-5755-411B-8C20-8FFC02316F57}" srcOrd="0" destOrd="0" presId="urn:microsoft.com/office/officeart/2005/8/layout/vList5"/>
    <dgm:cxn modelId="{8A057D5F-AF92-45B5-A880-38AA012C5FAE}" type="presParOf" srcId="{C30BD627-5755-411B-8C20-8FFC02316F57}" destId="{82C127DA-6724-4ABB-9187-E1A5498929BE}" srcOrd="0" destOrd="0" presId="urn:microsoft.com/office/officeart/2005/8/layout/vList5"/>
    <dgm:cxn modelId="{31CB7BCD-3EC9-437C-8EE4-DB70E9328A99}" type="presParOf" srcId="{C30BD627-5755-411B-8C20-8FFC02316F57}" destId="{82355CBF-FC5B-4E02-81F1-5C42C028147D}" srcOrd="1" destOrd="0" presId="urn:microsoft.com/office/officeart/2005/8/layout/vList5"/>
    <dgm:cxn modelId="{07815C4E-0FC0-4F3D-903B-787E80042918}" type="presParOf" srcId="{EDF1390D-1B4E-47A2-BD05-D41DC736EBCB}" destId="{56759CE8-0C80-4DE1-BC95-A7B937F3CEFF}" srcOrd="1" destOrd="0" presId="urn:microsoft.com/office/officeart/2005/8/layout/vList5"/>
    <dgm:cxn modelId="{F6349750-C80C-4A32-8523-45314C2FCF86}" type="presParOf" srcId="{EDF1390D-1B4E-47A2-BD05-D41DC736EBCB}" destId="{4856F1AA-D2DE-4170-BE1B-CE2176883613}" srcOrd="2" destOrd="0" presId="urn:microsoft.com/office/officeart/2005/8/layout/vList5"/>
    <dgm:cxn modelId="{A84ABF03-E845-466E-BD2E-44D530AC79CD}" type="presParOf" srcId="{4856F1AA-D2DE-4170-BE1B-CE2176883613}" destId="{71C47C1D-6EC6-4B7D-98EF-CD406909F4D8}" srcOrd="0" destOrd="0" presId="urn:microsoft.com/office/officeart/2005/8/layout/vList5"/>
    <dgm:cxn modelId="{6B2E9FB5-6301-4137-A81A-2342E4C77731}" type="presParOf" srcId="{4856F1AA-D2DE-4170-BE1B-CE2176883613}" destId="{7036D887-C53D-47FB-BB47-FF7EF7939C3B}" srcOrd="1" destOrd="0" presId="urn:microsoft.com/office/officeart/2005/8/layout/vList5"/>
    <dgm:cxn modelId="{9E6EB23A-8160-4160-B53A-2386095B095D}" type="presParOf" srcId="{EDF1390D-1B4E-47A2-BD05-D41DC736EBCB}" destId="{6121C14F-F31F-4235-8523-7A57F1AAFC3E}" srcOrd="3" destOrd="0" presId="urn:microsoft.com/office/officeart/2005/8/layout/vList5"/>
    <dgm:cxn modelId="{99A95734-355E-4BB1-8F97-BA6CFA3AF6A4}" type="presParOf" srcId="{EDF1390D-1B4E-47A2-BD05-D41DC736EBCB}" destId="{CE3513B4-C462-458F-BC24-3A6B353FCF7F}" srcOrd="4" destOrd="0" presId="urn:microsoft.com/office/officeart/2005/8/layout/vList5"/>
    <dgm:cxn modelId="{4C34BDFB-F858-457F-99F6-9AE75696E8B7}" type="presParOf" srcId="{CE3513B4-C462-458F-BC24-3A6B353FCF7F}" destId="{3D265AF0-2301-4680-9178-716081961907}" srcOrd="0" destOrd="0" presId="urn:microsoft.com/office/officeart/2005/8/layout/vList5"/>
    <dgm:cxn modelId="{A8FF1860-0179-4283-A1E9-259EC301A364}" type="presParOf" srcId="{CE3513B4-C462-458F-BC24-3A6B353FCF7F}" destId="{02849FBE-D45B-45B9-834D-B68867D73C9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7E39FE2-C7F3-4709-AC77-62D96D04BC14}"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UA"/>
        </a:p>
      </dgm:t>
    </dgm:pt>
    <dgm:pt modelId="{638EA34B-3D3B-4D12-8BE8-B786E070F72E}">
      <dgm:prSet phldrT="[Текст]" custT="1"/>
      <dgm:spPr/>
      <dgm:t>
        <a:bodyPr/>
        <a:lstStyle/>
        <a:p>
          <a:pPr>
            <a:lnSpc>
              <a:spcPct val="100000"/>
            </a:lnSpc>
          </a:pPr>
          <a:r>
            <a:rPr lang="uk-UA" sz="1600" dirty="0">
              <a:latin typeface="Times New Roman" panose="02020603050405020304" pitchFamily="18" charset="0"/>
              <a:cs typeface="Times New Roman" panose="02020603050405020304" pitchFamily="18" charset="0"/>
            </a:rPr>
            <a:t>багатоетапність визначення ефективності дослідження</a:t>
          </a:r>
          <a:endParaRPr lang="ru-UA" sz="1600" dirty="0">
            <a:latin typeface="Times New Roman" panose="02020603050405020304" pitchFamily="18" charset="0"/>
            <a:cs typeface="Times New Roman" panose="02020603050405020304" pitchFamily="18" charset="0"/>
          </a:endParaRPr>
        </a:p>
      </dgm:t>
    </dgm:pt>
    <dgm:pt modelId="{CA5F3647-50FE-4F10-BF5F-411DFBBF9A48}" type="parTrans" cxnId="{D8A13044-7D55-4F05-8A5B-830A75F697BB}">
      <dgm:prSet/>
      <dgm:spPr/>
      <dgm:t>
        <a:bodyPr/>
        <a:lstStyle/>
        <a:p>
          <a:endParaRPr lang="ru-UA" sz="1600">
            <a:latin typeface="Times New Roman" panose="02020603050405020304" pitchFamily="18" charset="0"/>
            <a:cs typeface="Times New Roman" panose="02020603050405020304" pitchFamily="18" charset="0"/>
          </a:endParaRPr>
        </a:p>
      </dgm:t>
    </dgm:pt>
    <dgm:pt modelId="{0C546E8A-A42F-4BBE-8778-3A149383285E}" type="sibTrans" cxnId="{D8A13044-7D55-4F05-8A5B-830A75F697BB}">
      <dgm:prSet/>
      <dgm:spPr/>
      <dgm:t>
        <a:bodyPr/>
        <a:lstStyle/>
        <a:p>
          <a:endParaRPr lang="ru-UA" sz="1600">
            <a:latin typeface="Times New Roman" panose="02020603050405020304" pitchFamily="18" charset="0"/>
            <a:cs typeface="Times New Roman" panose="02020603050405020304" pitchFamily="18" charset="0"/>
          </a:endParaRPr>
        </a:p>
      </dgm:t>
    </dgm:pt>
    <dgm:pt modelId="{62B275CF-4E52-4EF0-B08B-8E7E4BBB9968}">
      <dgm:prSet phldrT="[Текст]" custT="1"/>
      <dgm:spPr/>
      <dgm:t>
        <a:bodyPr/>
        <a:lstStyle/>
        <a:p>
          <a:pPr>
            <a:lnSpc>
              <a:spcPct val="100000"/>
            </a:lnSpc>
          </a:pPr>
          <a:r>
            <a:rPr lang="uk-UA" sz="1600" dirty="0">
              <a:latin typeface="Times New Roman" panose="02020603050405020304" pitchFamily="18" charset="0"/>
              <a:cs typeface="Times New Roman" panose="02020603050405020304" pitchFamily="18" charset="0"/>
            </a:rPr>
            <a:t>необхідність розрахунку (з різною глибиною) на кожній стадії розробки, впровадження та реалізації заходів</a:t>
          </a:r>
          <a:endParaRPr lang="ru-UA" sz="1600" dirty="0">
            <a:latin typeface="Times New Roman" panose="02020603050405020304" pitchFamily="18" charset="0"/>
            <a:cs typeface="Times New Roman" panose="02020603050405020304" pitchFamily="18" charset="0"/>
          </a:endParaRPr>
        </a:p>
      </dgm:t>
    </dgm:pt>
    <dgm:pt modelId="{76B50D85-B65F-4EDA-AD09-84BC5FEFADA5}" type="parTrans" cxnId="{C271B7C2-8AF4-48F4-A5C9-DE578A4B2772}">
      <dgm:prSet/>
      <dgm:spPr/>
      <dgm:t>
        <a:bodyPr/>
        <a:lstStyle/>
        <a:p>
          <a:endParaRPr lang="ru-UA" sz="1600">
            <a:latin typeface="Times New Roman" panose="02020603050405020304" pitchFamily="18" charset="0"/>
            <a:cs typeface="Times New Roman" panose="02020603050405020304" pitchFamily="18" charset="0"/>
          </a:endParaRPr>
        </a:p>
      </dgm:t>
    </dgm:pt>
    <dgm:pt modelId="{BFA00359-1F0F-4AAD-91B9-D6EB426D96EA}" type="sibTrans" cxnId="{C271B7C2-8AF4-48F4-A5C9-DE578A4B2772}">
      <dgm:prSet/>
      <dgm:spPr/>
      <dgm:t>
        <a:bodyPr/>
        <a:lstStyle/>
        <a:p>
          <a:endParaRPr lang="ru-UA" sz="1600">
            <a:latin typeface="Times New Roman" panose="02020603050405020304" pitchFamily="18" charset="0"/>
            <a:cs typeface="Times New Roman" panose="02020603050405020304" pitchFamily="18" charset="0"/>
          </a:endParaRPr>
        </a:p>
      </dgm:t>
    </dgm:pt>
    <dgm:pt modelId="{1A442680-BC6E-452A-91D5-0CC6DA99042B}">
      <dgm:prSet phldrT="[Текст]" custT="1"/>
      <dgm:spPr/>
      <dgm:t>
        <a:bodyPr/>
        <a:lstStyle/>
        <a:p>
          <a:pPr>
            <a:lnSpc>
              <a:spcPct val="100000"/>
            </a:lnSpc>
          </a:pPr>
          <a:r>
            <a:rPr lang="uk-UA" sz="1600" dirty="0">
              <a:latin typeface="Times New Roman" panose="02020603050405020304" pitchFamily="18" charset="0"/>
              <a:cs typeface="Times New Roman" panose="02020603050405020304" pitchFamily="18" charset="0"/>
            </a:rPr>
            <a:t>урахування фактору часу</a:t>
          </a:r>
          <a:endParaRPr lang="ru-UA" sz="1600" dirty="0">
            <a:latin typeface="Times New Roman" panose="02020603050405020304" pitchFamily="18" charset="0"/>
            <a:cs typeface="Times New Roman" panose="02020603050405020304" pitchFamily="18" charset="0"/>
          </a:endParaRPr>
        </a:p>
      </dgm:t>
    </dgm:pt>
    <dgm:pt modelId="{7DEE4E7D-D493-4DA6-A1EB-77849216ECE7}" type="parTrans" cxnId="{9E14EC83-0FFB-4D53-9C11-31BD4E2ABF29}">
      <dgm:prSet/>
      <dgm:spPr/>
      <dgm:t>
        <a:bodyPr/>
        <a:lstStyle/>
        <a:p>
          <a:endParaRPr lang="ru-UA" sz="1600">
            <a:latin typeface="Times New Roman" panose="02020603050405020304" pitchFamily="18" charset="0"/>
            <a:cs typeface="Times New Roman" panose="02020603050405020304" pitchFamily="18" charset="0"/>
          </a:endParaRPr>
        </a:p>
      </dgm:t>
    </dgm:pt>
    <dgm:pt modelId="{0D49055F-77A4-42C8-935B-B61AC1A2056F}" type="sibTrans" cxnId="{9E14EC83-0FFB-4D53-9C11-31BD4E2ABF29}">
      <dgm:prSet/>
      <dgm:spPr/>
      <dgm:t>
        <a:bodyPr/>
        <a:lstStyle/>
        <a:p>
          <a:endParaRPr lang="ru-UA" sz="1600">
            <a:latin typeface="Times New Roman" panose="02020603050405020304" pitchFamily="18" charset="0"/>
            <a:cs typeface="Times New Roman" panose="02020603050405020304" pitchFamily="18" charset="0"/>
          </a:endParaRPr>
        </a:p>
      </dgm:t>
    </dgm:pt>
    <dgm:pt modelId="{8B7B2A96-3DB1-4401-A91D-B3A8758648F4}">
      <dgm:prSet phldrT="[Текст]" custT="1"/>
      <dgm:spPr/>
      <dgm:t>
        <a:bodyPr/>
        <a:lstStyle/>
        <a:p>
          <a:pPr>
            <a:lnSpc>
              <a:spcPct val="100000"/>
            </a:lnSpc>
          </a:pPr>
          <a:r>
            <a:rPr lang="uk-UA" sz="1600" dirty="0">
              <a:latin typeface="Times New Roman" panose="02020603050405020304" pitchFamily="18" charset="0"/>
              <a:cs typeface="Times New Roman" panose="02020603050405020304" pitchFamily="18" charset="0"/>
            </a:rPr>
            <a:t>обов'язковість урахування зміни ефектів з плином часу, вартості різночасних результатів та витрат з перевагою отримання більш швидких результатів та пізніх витрат, впливу на них інфляції та можливості використання в розрахунках кількох валют</a:t>
          </a:r>
          <a:endParaRPr lang="ru-UA" sz="1600" dirty="0">
            <a:latin typeface="Times New Roman" panose="02020603050405020304" pitchFamily="18" charset="0"/>
            <a:cs typeface="Times New Roman" panose="02020603050405020304" pitchFamily="18" charset="0"/>
          </a:endParaRPr>
        </a:p>
      </dgm:t>
    </dgm:pt>
    <dgm:pt modelId="{80C58D69-76AE-486A-BB13-D55937E373A5}" type="parTrans" cxnId="{64E61F95-2948-4853-B315-DF7FE9342E4A}">
      <dgm:prSet/>
      <dgm:spPr/>
      <dgm:t>
        <a:bodyPr/>
        <a:lstStyle/>
        <a:p>
          <a:endParaRPr lang="ru-UA" sz="1600">
            <a:latin typeface="Times New Roman" panose="02020603050405020304" pitchFamily="18" charset="0"/>
            <a:cs typeface="Times New Roman" panose="02020603050405020304" pitchFamily="18" charset="0"/>
          </a:endParaRPr>
        </a:p>
      </dgm:t>
    </dgm:pt>
    <dgm:pt modelId="{9692D72C-AE9F-40AA-BE03-4E69B9DF14C0}" type="sibTrans" cxnId="{64E61F95-2948-4853-B315-DF7FE9342E4A}">
      <dgm:prSet/>
      <dgm:spPr/>
      <dgm:t>
        <a:bodyPr/>
        <a:lstStyle/>
        <a:p>
          <a:endParaRPr lang="ru-UA" sz="1600">
            <a:latin typeface="Times New Roman" panose="02020603050405020304" pitchFamily="18" charset="0"/>
            <a:cs typeface="Times New Roman" panose="02020603050405020304" pitchFamily="18" charset="0"/>
          </a:endParaRPr>
        </a:p>
      </dgm:t>
    </dgm:pt>
    <dgm:pt modelId="{B8E71E82-559F-4AEA-9CDB-275E340B2314}">
      <dgm:prSet phldrT="[Текст]" custT="1"/>
      <dgm:spPr/>
      <dgm:t>
        <a:bodyPr/>
        <a:lstStyle/>
        <a:p>
          <a:pPr>
            <a:lnSpc>
              <a:spcPct val="100000"/>
            </a:lnSpc>
          </a:pPr>
          <a:r>
            <a:rPr lang="uk-UA" sz="1600" dirty="0">
              <a:latin typeface="Times New Roman" panose="02020603050405020304" pitchFamily="18" charset="0"/>
              <a:cs typeface="Times New Roman" panose="02020603050405020304" pitchFamily="18" charset="0"/>
            </a:rPr>
            <a:t>урахування ефектів, отриманих лише з проведених досліджень</a:t>
          </a:r>
          <a:endParaRPr lang="ru-UA" sz="1600" dirty="0">
            <a:latin typeface="Times New Roman" panose="02020603050405020304" pitchFamily="18" charset="0"/>
            <a:cs typeface="Times New Roman" panose="02020603050405020304" pitchFamily="18" charset="0"/>
          </a:endParaRPr>
        </a:p>
      </dgm:t>
    </dgm:pt>
    <dgm:pt modelId="{21507547-CA3D-4B08-A3FF-33CC5705ABE1}" type="parTrans" cxnId="{E8EB8BA0-3B5D-4209-9F2B-1E6804B9CC73}">
      <dgm:prSet/>
      <dgm:spPr/>
      <dgm:t>
        <a:bodyPr/>
        <a:lstStyle/>
        <a:p>
          <a:endParaRPr lang="ru-UA" sz="1600">
            <a:latin typeface="Times New Roman" panose="02020603050405020304" pitchFamily="18" charset="0"/>
            <a:cs typeface="Times New Roman" panose="02020603050405020304" pitchFamily="18" charset="0"/>
          </a:endParaRPr>
        </a:p>
      </dgm:t>
    </dgm:pt>
    <dgm:pt modelId="{382E2A64-5159-4FE3-BCC8-7F9173A1763D}" type="sibTrans" cxnId="{E8EB8BA0-3B5D-4209-9F2B-1E6804B9CC73}">
      <dgm:prSet/>
      <dgm:spPr/>
      <dgm:t>
        <a:bodyPr/>
        <a:lstStyle/>
        <a:p>
          <a:endParaRPr lang="ru-UA" sz="1600">
            <a:latin typeface="Times New Roman" panose="02020603050405020304" pitchFamily="18" charset="0"/>
            <a:cs typeface="Times New Roman" panose="02020603050405020304" pitchFamily="18" charset="0"/>
          </a:endParaRPr>
        </a:p>
      </dgm:t>
    </dgm:pt>
    <dgm:pt modelId="{86F71932-0450-4A47-AA35-F008CC7B82F3}">
      <dgm:prSet phldrT="[Текст]" custT="1"/>
      <dgm:spPr/>
      <dgm:t>
        <a:bodyPr/>
        <a:lstStyle/>
        <a:p>
          <a:pPr>
            <a:lnSpc>
              <a:spcPct val="100000"/>
            </a:lnSpc>
          </a:pPr>
          <a:r>
            <a:rPr lang="uk-UA" sz="1600" dirty="0">
              <a:latin typeface="Times New Roman" panose="02020603050405020304" pitchFamily="18" charset="0"/>
              <a:cs typeface="Times New Roman" panose="02020603050405020304" pitchFamily="18" charset="0"/>
            </a:rPr>
            <a:t>урахування ефектів, отриманих лише з проведених досліджень</a:t>
          </a:r>
          <a:endParaRPr lang="ru-UA" sz="1600" dirty="0">
            <a:latin typeface="Times New Roman" panose="02020603050405020304" pitchFamily="18" charset="0"/>
            <a:cs typeface="Times New Roman" panose="02020603050405020304" pitchFamily="18" charset="0"/>
          </a:endParaRPr>
        </a:p>
      </dgm:t>
    </dgm:pt>
    <dgm:pt modelId="{1831A7D7-F7D2-4C4A-A01F-61F9BF0BB934}" type="parTrans" cxnId="{7E34CC04-87EF-45E2-96D0-8FD44BDA36A0}">
      <dgm:prSet/>
      <dgm:spPr/>
      <dgm:t>
        <a:bodyPr/>
        <a:lstStyle/>
        <a:p>
          <a:endParaRPr lang="ru-UA" sz="1600">
            <a:latin typeface="Times New Roman" panose="02020603050405020304" pitchFamily="18" charset="0"/>
            <a:cs typeface="Times New Roman" panose="02020603050405020304" pitchFamily="18" charset="0"/>
          </a:endParaRPr>
        </a:p>
      </dgm:t>
    </dgm:pt>
    <dgm:pt modelId="{132B605C-83B7-4E1E-A2B9-24276C26EA74}" type="sibTrans" cxnId="{7E34CC04-87EF-45E2-96D0-8FD44BDA36A0}">
      <dgm:prSet/>
      <dgm:spPr/>
      <dgm:t>
        <a:bodyPr/>
        <a:lstStyle/>
        <a:p>
          <a:endParaRPr lang="ru-UA" sz="1600">
            <a:latin typeface="Times New Roman" panose="02020603050405020304" pitchFamily="18" charset="0"/>
            <a:cs typeface="Times New Roman" panose="02020603050405020304" pitchFamily="18" charset="0"/>
          </a:endParaRPr>
        </a:p>
      </dgm:t>
    </dgm:pt>
    <dgm:pt modelId="{EDF1390D-1B4E-47A2-BD05-D41DC736EBCB}" type="pres">
      <dgm:prSet presAssocID="{A7E39FE2-C7F3-4709-AC77-62D96D04BC14}" presName="Name0" presStyleCnt="0">
        <dgm:presLayoutVars>
          <dgm:dir/>
          <dgm:animLvl val="lvl"/>
          <dgm:resizeHandles val="exact"/>
        </dgm:presLayoutVars>
      </dgm:prSet>
      <dgm:spPr/>
    </dgm:pt>
    <dgm:pt modelId="{C30BD627-5755-411B-8C20-8FFC02316F57}" type="pres">
      <dgm:prSet presAssocID="{638EA34B-3D3B-4D12-8BE8-B786E070F72E}" presName="linNode" presStyleCnt="0"/>
      <dgm:spPr/>
    </dgm:pt>
    <dgm:pt modelId="{82C127DA-6724-4ABB-9187-E1A5498929BE}" type="pres">
      <dgm:prSet presAssocID="{638EA34B-3D3B-4D12-8BE8-B786E070F72E}" presName="parentText" presStyleLbl="node1" presStyleIdx="0" presStyleCnt="3" custScaleX="54772" custLinFactNeighborX="-12711" custLinFactNeighborY="-4972">
        <dgm:presLayoutVars>
          <dgm:chMax val="1"/>
          <dgm:bulletEnabled val="1"/>
        </dgm:presLayoutVars>
      </dgm:prSet>
      <dgm:spPr/>
    </dgm:pt>
    <dgm:pt modelId="{82355CBF-FC5B-4E02-81F1-5C42C028147D}" type="pres">
      <dgm:prSet presAssocID="{638EA34B-3D3B-4D12-8BE8-B786E070F72E}" presName="descendantText" presStyleLbl="alignAccFollowNode1" presStyleIdx="0" presStyleCnt="3" custScaleX="124159" custLinFactNeighborX="716" custLinFactNeighborY="1391">
        <dgm:presLayoutVars>
          <dgm:bulletEnabled val="1"/>
        </dgm:presLayoutVars>
      </dgm:prSet>
      <dgm:spPr/>
    </dgm:pt>
    <dgm:pt modelId="{56759CE8-0C80-4DE1-BC95-A7B937F3CEFF}" type="pres">
      <dgm:prSet presAssocID="{0C546E8A-A42F-4BBE-8778-3A149383285E}" presName="sp" presStyleCnt="0"/>
      <dgm:spPr/>
    </dgm:pt>
    <dgm:pt modelId="{4856F1AA-D2DE-4170-BE1B-CE2176883613}" type="pres">
      <dgm:prSet presAssocID="{1A442680-BC6E-452A-91D5-0CC6DA99042B}" presName="linNode" presStyleCnt="0"/>
      <dgm:spPr/>
    </dgm:pt>
    <dgm:pt modelId="{71C47C1D-6EC6-4B7D-98EF-CD406909F4D8}" type="pres">
      <dgm:prSet presAssocID="{1A442680-BC6E-452A-91D5-0CC6DA99042B}" presName="parentText" presStyleLbl="node1" presStyleIdx="1" presStyleCnt="3" custScaleX="54772" custLinFactNeighborX="-13066" custLinFactNeighborY="-4820">
        <dgm:presLayoutVars>
          <dgm:chMax val="1"/>
          <dgm:bulletEnabled val="1"/>
        </dgm:presLayoutVars>
      </dgm:prSet>
      <dgm:spPr/>
    </dgm:pt>
    <dgm:pt modelId="{7036D887-C53D-47FB-BB47-FF7EF7939C3B}" type="pres">
      <dgm:prSet presAssocID="{1A442680-BC6E-452A-91D5-0CC6DA99042B}" presName="descendantText" presStyleLbl="alignAccFollowNode1" presStyleIdx="1" presStyleCnt="3" custScaleX="124159" custLinFactNeighborX="716" custLinFactNeighborY="1391">
        <dgm:presLayoutVars>
          <dgm:bulletEnabled val="1"/>
        </dgm:presLayoutVars>
      </dgm:prSet>
      <dgm:spPr/>
    </dgm:pt>
    <dgm:pt modelId="{6121C14F-F31F-4235-8523-7A57F1AAFC3E}" type="pres">
      <dgm:prSet presAssocID="{0D49055F-77A4-42C8-935B-B61AC1A2056F}" presName="sp" presStyleCnt="0"/>
      <dgm:spPr/>
    </dgm:pt>
    <dgm:pt modelId="{CE3513B4-C462-458F-BC24-3A6B353FCF7F}" type="pres">
      <dgm:prSet presAssocID="{B8E71E82-559F-4AEA-9CDB-275E340B2314}" presName="linNode" presStyleCnt="0"/>
      <dgm:spPr/>
    </dgm:pt>
    <dgm:pt modelId="{3D265AF0-2301-4680-9178-716081961907}" type="pres">
      <dgm:prSet presAssocID="{B8E71E82-559F-4AEA-9CDB-275E340B2314}" presName="parentText" presStyleLbl="node1" presStyleIdx="2" presStyleCnt="3" custScaleX="54772" custLinFactNeighborX="-13066" custLinFactNeighborY="-4820">
        <dgm:presLayoutVars>
          <dgm:chMax val="1"/>
          <dgm:bulletEnabled val="1"/>
        </dgm:presLayoutVars>
      </dgm:prSet>
      <dgm:spPr/>
    </dgm:pt>
    <dgm:pt modelId="{02849FBE-D45B-45B9-834D-B68867D73C95}" type="pres">
      <dgm:prSet presAssocID="{B8E71E82-559F-4AEA-9CDB-275E340B2314}" presName="descendantText" presStyleLbl="alignAccFollowNode1" presStyleIdx="2" presStyleCnt="3" custScaleX="124159" custLinFactNeighborX="716">
        <dgm:presLayoutVars>
          <dgm:bulletEnabled val="1"/>
        </dgm:presLayoutVars>
      </dgm:prSet>
      <dgm:spPr/>
    </dgm:pt>
  </dgm:ptLst>
  <dgm:cxnLst>
    <dgm:cxn modelId="{7E34CC04-87EF-45E2-96D0-8FD44BDA36A0}" srcId="{B8E71E82-559F-4AEA-9CDB-275E340B2314}" destId="{86F71932-0450-4A47-AA35-F008CC7B82F3}" srcOrd="0" destOrd="0" parTransId="{1831A7D7-F7D2-4C4A-A01F-61F9BF0BB934}" sibTransId="{132B605C-83B7-4E1E-A2B9-24276C26EA74}"/>
    <dgm:cxn modelId="{28B77120-F6F3-4F01-BB06-8DFB5FD1D553}" type="presOf" srcId="{1A442680-BC6E-452A-91D5-0CC6DA99042B}" destId="{71C47C1D-6EC6-4B7D-98EF-CD406909F4D8}" srcOrd="0" destOrd="0" presId="urn:microsoft.com/office/officeart/2005/8/layout/vList5"/>
    <dgm:cxn modelId="{D8A13044-7D55-4F05-8A5B-830A75F697BB}" srcId="{A7E39FE2-C7F3-4709-AC77-62D96D04BC14}" destId="{638EA34B-3D3B-4D12-8BE8-B786E070F72E}" srcOrd="0" destOrd="0" parTransId="{CA5F3647-50FE-4F10-BF5F-411DFBBF9A48}" sibTransId="{0C546E8A-A42F-4BBE-8778-3A149383285E}"/>
    <dgm:cxn modelId="{ABFA176B-96C5-4C8F-813E-6268F536A6E8}" type="presOf" srcId="{A7E39FE2-C7F3-4709-AC77-62D96D04BC14}" destId="{EDF1390D-1B4E-47A2-BD05-D41DC736EBCB}" srcOrd="0" destOrd="0" presId="urn:microsoft.com/office/officeart/2005/8/layout/vList5"/>
    <dgm:cxn modelId="{AB4B5D53-4C30-49AF-B6CC-30DAB568D187}" type="presOf" srcId="{62B275CF-4E52-4EF0-B08B-8E7E4BBB9968}" destId="{82355CBF-FC5B-4E02-81F1-5C42C028147D}" srcOrd="0" destOrd="0" presId="urn:microsoft.com/office/officeart/2005/8/layout/vList5"/>
    <dgm:cxn modelId="{9E14EC83-0FFB-4D53-9C11-31BD4E2ABF29}" srcId="{A7E39FE2-C7F3-4709-AC77-62D96D04BC14}" destId="{1A442680-BC6E-452A-91D5-0CC6DA99042B}" srcOrd="1" destOrd="0" parTransId="{7DEE4E7D-D493-4DA6-A1EB-77849216ECE7}" sibTransId="{0D49055F-77A4-42C8-935B-B61AC1A2056F}"/>
    <dgm:cxn modelId="{70978588-7DFF-4121-87BF-2D7F8FEB4DAF}" type="presOf" srcId="{8B7B2A96-3DB1-4401-A91D-B3A8758648F4}" destId="{7036D887-C53D-47FB-BB47-FF7EF7939C3B}" srcOrd="0" destOrd="0" presId="urn:microsoft.com/office/officeart/2005/8/layout/vList5"/>
    <dgm:cxn modelId="{1BCB608C-C21F-40CE-949A-CCCC03ACA5CF}" type="presOf" srcId="{638EA34B-3D3B-4D12-8BE8-B786E070F72E}" destId="{82C127DA-6724-4ABB-9187-E1A5498929BE}" srcOrd="0" destOrd="0" presId="urn:microsoft.com/office/officeart/2005/8/layout/vList5"/>
    <dgm:cxn modelId="{64E61F95-2948-4853-B315-DF7FE9342E4A}" srcId="{1A442680-BC6E-452A-91D5-0CC6DA99042B}" destId="{8B7B2A96-3DB1-4401-A91D-B3A8758648F4}" srcOrd="0" destOrd="0" parTransId="{80C58D69-76AE-486A-BB13-D55937E373A5}" sibTransId="{9692D72C-AE9F-40AA-BE03-4E69B9DF14C0}"/>
    <dgm:cxn modelId="{E8EB8BA0-3B5D-4209-9F2B-1E6804B9CC73}" srcId="{A7E39FE2-C7F3-4709-AC77-62D96D04BC14}" destId="{B8E71E82-559F-4AEA-9CDB-275E340B2314}" srcOrd="2" destOrd="0" parTransId="{21507547-CA3D-4B08-A3FF-33CC5705ABE1}" sibTransId="{382E2A64-5159-4FE3-BCC8-7F9173A1763D}"/>
    <dgm:cxn modelId="{C271B7C2-8AF4-48F4-A5C9-DE578A4B2772}" srcId="{638EA34B-3D3B-4D12-8BE8-B786E070F72E}" destId="{62B275CF-4E52-4EF0-B08B-8E7E4BBB9968}" srcOrd="0" destOrd="0" parTransId="{76B50D85-B65F-4EDA-AD09-84BC5FEFADA5}" sibTransId="{BFA00359-1F0F-4AAD-91B9-D6EB426D96EA}"/>
    <dgm:cxn modelId="{E73898DE-5C2F-4F30-9CC4-B58EB03304A4}" type="presOf" srcId="{86F71932-0450-4A47-AA35-F008CC7B82F3}" destId="{02849FBE-D45B-45B9-834D-B68867D73C95}" srcOrd="0" destOrd="0" presId="urn:microsoft.com/office/officeart/2005/8/layout/vList5"/>
    <dgm:cxn modelId="{84D218FA-631F-436D-BF1B-7F588D38F85D}" type="presOf" srcId="{B8E71E82-559F-4AEA-9CDB-275E340B2314}" destId="{3D265AF0-2301-4680-9178-716081961907}" srcOrd="0" destOrd="0" presId="urn:microsoft.com/office/officeart/2005/8/layout/vList5"/>
    <dgm:cxn modelId="{D0577400-AB99-4BDA-A21A-DE8DD21F4FD1}" type="presParOf" srcId="{EDF1390D-1B4E-47A2-BD05-D41DC736EBCB}" destId="{C30BD627-5755-411B-8C20-8FFC02316F57}" srcOrd="0" destOrd="0" presId="urn:microsoft.com/office/officeart/2005/8/layout/vList5"/>
    <dgm:cxn modelId="{8A057D5F-AF92-45B5-A880-38AA012C5FAE}" type="presParOf" srcId="{C30BD627-5755-411B-8C20-8FFC02316F57}" destId="{82C127DA-6724-4ABB-9187-E1A5498929BE}" srcOrd="0" destOrd="0" presId="urn:microsoft.com/office/officeart/2005/8/layout/vList5"/>
    <dgm:cxn modelId="{31CB7BCD-3EC9-437C-8EE4-DB70E9328A99}" type="presParOf" srcId="{C30BD627-5755-411B-8C20-8FFC02316F57}" destId="{82355CBF-FC5B-4E02-81F1-5C42C028147D}" srcOrd="1" destOrd="0" presId="urn:microsoft.com/office/officeart/2005/8/layout/vList5"/>
    <dgm:cxn modelId="{07815C4E-0FC0-4F3D-903B-787E80042918}" type="presParOf" srcId="{EDF1390D-1B4E-47A2-BD05-D41DC736EBCB}" destId="{56759CE8-0C80-4DE1-BC95-A7B937F3CEFF}" srcOrd="1" destOrd="0" presId="urn:microsoft.com/office/officeart/2005/8/layout/vList5"/>
    <dgm:cxn modelId="{F6349750-C80C-4A32-8523-45314C2FCF86}" type="presParOf" srcId="{EDF1390D-1B4E-47A2-BD05-D41DC736EBCB}" destId="{4856F1AA-D2DE-4170-BE1B-CE2176883613}" srcOrd="2" destOrd="0" presId="urn:microsoft.com/office/officeart/2005/8/layout/vList5"/>
    <dgm:cxn modelId="{A84ABF03-E845-466E-BD2E-44D530AC79CD}" type="presParOf" srcId="{4856F1AA-D2DE-4170-BE1B-CE2176883613}" destId="{71C47C1D-6EC6-4B7D-98EF-CD406909F4D8}" srcOrd="0" destOrd="0" presId="urn:microsoft.com/office/officeart/2005/8/layout/vList5"/>
    <dgm:cxn modelId="{6B2E9FB5-6301-4137-A81A-2342E4C77731}" type="presParOf" srcId="{4856F1AA-D2DE-4170-BE1B-CE2176883613}" destId="{7036D887-C53D-47FB-BB47-FF7EF7939C3B}" srcOrd="1" destOrd="0" presId="urn:microsoft.com/office/officeart/2005/8/layout/vList5"/>
    <dgm:cxn modelId="{9E6EB23A-8160-4160-B53A-2386095B095D}" type="presParOf" srcId="{EDF1390D-1B4E-47A2-BD05-D41DC736EBCB}" destId="{6121C14F-F31F-4235-8523-7A57F1AAFC3E}" srcOrd="3" destOrd="0" presId="urn:microsoft.com/office/officeart/2005/8/layout/vList5"/>
    <dgm:cxn modelId="{99A95734-355E-4BB1-8F97-BA6CFA3AF6A4}" type="presParOf" srcId="{EDF1390D-1B4E-47A2-BD05-D41DC736EBCB}" destId="{CE3513B4-C462-458F-BC24-3A6B353FCF7F}" srcOrd="4" destOrd="0" presId="urn:microsoft.com/office/officeart/2005/8/layout/vList5"/>
    <dgm:cxn modelId="{4C34BDFB-F858-457F-99F6-9AE75696E8B7}" type="presParOf" srcId="{CE3513B4-C462-458F-BC24-3A6B353FCF7F}" destId="{3D265AF0-2301-4680-9178-716081961907}" srcOrd="0" destOrd="0" presId="urn:microsoft.com/office/officeart/2005/8/layout/vList5"/>
    <dgm:cxn modelId="{A8FF1860-0179-4283-A1E9-259EC301A364}" type="presParOf" srcId="{CE3513B4-C462-458F-BC24-3A6B353FCF7F}" destId="{02849FBE-D45B-45B9-834D-B68867D73C9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7E39FE2-C7F3-4709-AC77-62D96D04BC14}"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UA"/>
        </a:p>
      </dgm:t>
    </dgm:pt>
    <dgm:pt modelId="{638EA34B-3D3B-4D12-8BE8-B786E070F72E}">
      <dgm:prSet phldrT="[Текст]" custT="1"/>
      <dgm:spPr/>
      <dgm:t>
        <a:bodyPr/>
        <a:lstStyle/>
        <a:p>
          <a:pPr>
            <a:lnSpc>
              <a:spcPct val="100000"/>
            </a:lnSpc>
            <a:spcBef>
              <a:spcPts val="0"/>
            </a:spcBef>
            <a:spcAft>
              <a:spcPts val="0"/>
            </a:spcAft>
          </a:pPr>
          <a:r>
            <a:rPr lang="uk-UA" sz="1800" i="1" dirty="0">
              <a:latin typeface="Times New Roman" panose="02020603050405020304" pitchFamily="18" charset="0"/>
              <a:cs typeface="Times New Roman" panose="02020603050405020304" pitchFamily="18" charset="0"/>
            </a:rPr>
            <a:t>принцип об'єктивності</a:t>
          </a:r>
          <a:endParaRPr lang="ru-UA" sz="1800" dirty="0">
            <a:latin typeface="Times New Roman" panose="02020603050405020304" pitchFamily="18" charset="0"/>
            <a:cs typeface="Times New Roman" panose="02020603050405020304" pitchFamily="18" charset="0"/>
          </a:endParaRPr>
        </a:p>
      </dgm:t>
    </dgm:pt>
    <dgm:pt modelId="{CA5F3647-50FE-4F10-BF5F-411DFBBF9A48}" type="parTrans" cxnId="{D8A13044-7D55-4F05-8A5B-830A75F697BB}">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0C546E8A-A42F-4BBE-8778-3A149383285E}" type="sibTrans" cxnId="{D8A13044-7D55-4F05-8A5B-830A75F697BB}">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62B275CF-4E52-4EF0-B08B-8E7E4BBB9968}">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це принцип порівняння, зіставлення чинників з об'єктивної реальністю</a:t>
          </a:r>
          <a:endParaRPr lang="ru-UA" sz="1800" dirty="0">
            <a:latin typeface="Times New Roman" panose="02020603050405020304" pitchFamily="18" charset="0"/>
            <a:cs typeface="Times New Roman" panose="02020603050405020304" pitchFamily="18" charset="0"/>
          </a:endParaRPr>
        </a:p>
      </dgm:t>
    </dgm:pt>
    <dgm:pt modelId="{76B50D85-B65F-4EDA-AD09-84BC5FEFADA5}" type="parTrans" cxnId="{C271B7C2-8AF4-48F4-A5C9-DE578A4B2772}">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BFA00359-1F0F-4AAD-91B9-D6EB426D96EA}" type="sibTrans" cxnId="{C271B7C2-8AF4-48F4-A5C9-DE578A4B2772}">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1A442680-BC6E-452A-91D5-0CC6DA99042B}">
      <dgm:prSet phldrT="[Текст]" custT="1"/>
      <dgm:spPr/>
      <dgm:t>
        <a:bodyPr/>
        <a:lstStyle/>
        <a:p>
          <a:pPr>
            <a:lnSpc>
              <a:spcPct val="100000"/>
            </a:lnSpc>
            <a:spcBef>
              <a:spcPts val="0"/>
            </a:spcBef>
            <a:spcAft>
              <a:spcPts val="0"/>
            </a:spcAft>
          </a:pPr>
          <a:r>
            <a:rPr lang="uk-UA" sz="1800" i="1" dirty="0">
              <a:latin typeface="Times New Roman" panose="02020603050405020304" pitchFamily="18" charset="0"/>
              <a:cs typeface="Times New Roman" panose="02020603050405020304" pitchFamily="18" charset="0"/>
            </a:rPr>
            <a:t>принцип системності</a:t>
          </a:r>
          <a:r>
            <a:rPr lang="uk-UA" sz="1800" dirty="0">
              <a:latin typeface="Times New Roman" panose="02020603050405020304" pitchFamily="18" charset="0"/>
              <a:cs typeface="Times New Roman" panose="02020603050405020304" pitchFamily="18" charset="0"/>
            </a:rPr>
            <a:t> </a:t>
          </a:r>
          <a:endParaRPr lang="ru-UA" sz="1800" dirty="0">
            <a:latin typeface="Times New Roman" panose="02020603050405020304" pitchFamily="18" charset="0"/>
            <a:cs typeface="Times New Roman" panose="02020603050405020304" pitchFamily="18" charset="0"/>
          </a:endParaRPr>
        </a:p>
      </dgm:t>
    </dgm:pt>
    <dgm:pt modelId="{7DEE4E7D-D493-4DA6-A1EB-77849216ECE7}" type="parTrans" cxnId="{9E14EC83-0FFB-4D53-9C11-31BD4E2ABF29}">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0D49055F-77A4-42C8-935B-B61AC1A2056F}" type="sibTrans" cxnId="{9E14EC83-0FFB-4D53-9C11-31BD4E2ABF29}">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8B7B2A96-3DB1-4401-A91D-B3A8758648F4}">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пошук та визначення </a:t>
          </a:r>
          <a:r>
            <a:rPr lang="uk-UA" sz="1800" dirty="0" err="1">
              <a:latin typeface="Times New Roman" panose="02020603050405020304" pitchFamily="18" charset="0"/>
              <a:cs typeface="Times New Roman" panose="02020603050405020304" pitchFamily="18" charset="0"/>
            </a:rPr>
            <a:t>зв'язків</a:t>
          </a:r>
          <a:r>
            <a:rPr lang="uk-UA" sz="1800" dirty="0">
              <a:latin typeface="Times New Roman" panose="02020603050405020304" pitchFamily="18" charset="0"/>
              <a:cs typeface="Times New Roman" panose="02020603050405020304" pitchFamily="18" charset="0"/>
            </a:rPr>
            <a:t>, цілісності, зіставлення властивостей, знаходження меж внутрішнього та зовнішнього середовища та рівнях управління як на внутрішньому, так і на зовнішньому ринку</a:t>
          </a:r>
          <a:endParaRPr lang="ru-UA" sz="1800" dirty="0">
            <a:latin typeface="Times New Roman" panose="02020603050405020304" pitchFamily="18" charset="0"/>
            <a:cs typeface="Times New Roman" panose="02020603050405020304" pitchFamily="18" charset="0"/>
          </a:endParaRPr>
        </a:p>
      </dgm:t>
    </dgm:pt>
    <dgm:pt modelId="{80C58D69-76AE-486A-BB13-D55937E373A5}" type="parTrans" cxnId="{64E61F95-2948-4853-B315-DF7FE9342E4A}">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9692D72C-AE9F-40AA-BE03-4E69B9DF14C0}" type="sibTrans" cxnId="{64E61F95-2948-4853-B315-DF7FE9342E4A}">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B8E71E82-559F-4AEA-9CDB-275E340B2314}">
      <dgm:prSet phldrT="[Текст]" custT="1"/>
      <dgm:spPr/>
      <dgm:t>
        <a:bodyPr/>
        <a:lstStyle/>
        <a:p>
          <a:pPr>
            <a:lnSpc>
              <a:spcPct val="100000"/>
            </a:lnSpc>
            <a:spcBef>
              <a:spcPts val="0"/>
            </a:spcBef>
            <a:spcAft>
              <a:spcPts val="0"/>
            </a:spcAft>
          </a:pPr>
          <a:r>
            <a:rPr lang="uk-UA" sz="1800" i="1" dirty="0">
              <a:latin typeface="Times New Roman" panose="02020603050405020304" pitchFamily="18" charset="0"/>
              <a:cs typeface="Times New Roman" panose="02020603050405020304" pitchFamily="18" charset="0"/>
            </a:rPr>
            <a:t>принцип послідовності</a:t>
          </a:r>
          <a:r>
            <a:rPr lang="uk-UA" sz="1800" dirty="0">
              <a:latin typeface="Times New Roman" panose="02020603050405020304" pitchFamily="18" charset="0"/>
              <a:cs typeface="Times New Roman" panose="02020603050405020304" pitchFamily="18" charset="0"/>
            </a:rPr>
            <a:t> </a:t>
          </a:r>
          <a:endParaRPr lang="ru-UA" sz="1800" dirty="0">
            <a:latin typeface="Times New Roman" panose="02020603050405020304" pitchFamily="18" charset="0"/>
            <a:cs typeface="Times New Roman" panose="02020603050405020304" pitchFamily="18" charset="0"/>
          </a:endParaRPr>
        </a:p>
      </dgm:t>
    </dgm:pt>
    <dgm:pt modelId="{21507547-CA3D-4B08-A3FF-33CC5705ABE1}" type="parTrans" cxnId="{E8EB8BA0-3B5D-4209-9F2B-1E6804B9CC73}">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382E2A64-5159-4FE3-BCC8-7F9173A1763D}" type="sibTrans" cxnId="{E8EB8BA0-3B5D-4209-9F2B-1E6804B9CC73}">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86F71932-0450-4A47-AA35-F008CC7B82F3}">
      <dgm:prSet phldrT="[Текст]" custT="1"/>
      <dgm:spPr/>
      <dgm:t>
        <a:bodyPr/>
        <a:lstStyle/>
        <a:p>
          <a:pPr>
            <a:lnSpc>
              <a:spcPct val="100000"/>
            </a:lnSpc>
            <a:spcBef>
              <a:spcPts val="0"/>
            </a:spcBef>
            <a:spcAft>
              <a:spcPts val="0"/>
            </a:spcAft>
          </a:pPr>
          <a:r>
            <a:rPr lang="uk-UA" sz="1800" dirty="0">
              <a:latin typeface="Times New Roman" panose="02020603050405020304" pitchFamily="18" charset="0"/>
              <a:cs typeface="Times New Roman" panose="02020603050405020304" pitchFamily="18" charset="0"/>
            </a:rPr>
            <a:t>проведення дослідження за певною, заздалегідь розробленою технологією.</a:t>
          </a:r>
          <a:endParaRPr lang="ru-UA" sz="1800" dirty="0">
            <a:latin typeface="Times New Roman" panose="02020603050405020304" pitchFamily="18" charset="0"/>
            <a:cs typeface="Times New Roman" panose="02020603050405020304" pitchFamily="18" charset="0"/>
          </a:endParaRPr>
        </a:p>
      </dgm:t>
    </dgm:pt>
    <dgm:pt modelId="{1831A7D7-F7D2-4C4A-A01F-61F9BF0BB934}" type="parTrans" cxnId="{7E34CC04-87EF-45E2-96D0-8FD44BDA36A0}">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132B605C-83B7-4E1E-A2B9-24276C26EA74}" type="sibTrans" cxnId="{7E34CC04-87EF-45E2-96D0-8FD44BDA36A0}">
      <dgm:prSet/>
      <dgm:spPr/>
      <dgm:t>
        <a:bodyPr/>
        <a:lstStyle/>
        <a:p>
          <a:pPr>
            <a:spcBef>
              <a:spcPts val="0"/>
            </a:spcBef>
            <a:spcAft>
              <a:spcPts val="0"/>
            </a:spcAft>
          </a:pPr>
          <a:endParaRPr lang="ru-UA" sz="1800" dirty="0">
            <a:latin typeface="Times New Roman" panose="02020603050405020304" pitchFamily="18" charset="0"/>
            <a:cs typeface="Times New Roman" panose="02020603050405020304" pitchFamily="18" charset="0"/>
          </a:endParaRPr>
        </a:p>
      </dgm:t>
    </dgm:pt>
    <dgm:pt modelId="{EDF1390D-1B4E-47A2-BD05-D41DC736EBCB}" type="pres">
      <dgm:prSet presAssocID="{A7E39FE2-C7F3-4709-AC77-62D96D04BC14}" presName="Name0" presStyleCnt="0">
        <dgm:presLayoutVars>
          <dgm:dir/>
          <dgm:animLvl val="lvl"/>
          <dgm:resizeHandles val="exact"/>
        </dgm:presLayoutVars>
      </dgm:prSet>
      <dgm:spPr/>
    </dgm:pt>
    <dgm:pt modelId="{C30BD627-5755-411B-8C20-8FFC02316F57}" type="pres">
      <dgm:prSet presAssocID="{638EA34B-3D3B-4D12-8BE8-B786E070F72E}" presName="linNode" presStyleCnt="0"/>
      <dgm:spPr/>
    </dgm:pt>
    <dgm:pt modelId="{82C127DA-6724-4ABB-9187-E1A5498929BE}" type="pres">
      <dgm:prSet presAssocID="{638EA34B-3D3B-4D12-8BE8-B786E070F72E}" presName="parentText" presStyleLbl="node1" presStyleIdx="0" presStyleCnt="3" custScaleX="54772" custLinFactNeighborX="-12711" custLinFactNeighborY="-4972">
        <dgm:presLayoutVars>
          <dgm:chMax val="1"/>
          <dgm:bulletEnabled val="1"/>
        </dgm:presLayoutVars>
      </dgm:prSet>
      <dgm:spPr/>
    </dgm:pt>
    <dgm:pt modelId="{82355CBF-FC5B-4E02-81F1-5C42C028147D}" type="pres">
      <dgm:prSet presAssocID="{638EA34B-3D3B-4D12-8BE8-B786E070F72E}" presName="descendantText" presStyleLbl="alignAccFollowNode1" presStyleIdx="0" presStyleCnt="3" custScaleX="124159" custLinFactNeighborX="716" custLinFactNeighborY="1391">
        <dgm:presLayoutVars>
          <dgm:bulletEnabled val="1"/>
        </dgm:presLayoutVars>
      </dgm:prSet>
      <dgm:spPr/>
    </dgm:pt>
    <dgm:pt modelId="{56759CE8-0C80-4DE1-BC95-A7B937F3CEFF}" type="pres">
      <dgm:prSet presAssocID="{0C546E8A-A42F-4BBE-8778-3A149383285E}" presName="sp" presStyleCnt="0"/>
      <dgm:spPr/>
    </dgm:pt>
    <dgm:pt modelId="{4856F1AA-D2DE-4170-BE1B-CE2176883613}" type="pres">
      <dgm:prSet presAssocID="{1A442680-BC6E-452A-91D5-0CC6DA99042B}" presName="linNode" presStyleCnt="0"/>
      <dgm:spPr/>
    </dgm:pt>
    <dgm:pt modelId="{71C47C1D-6EC6-4B7D-98EF-CD406909F4D8}" type="pres">
      <dgm:prSet presAssocID="{1A442680-BC6E-452A-91D5-0CC6DA99042B}" presName="parentText" presStyleLbl="node1" presStyleIdx="1" presStyleCnt="3" custScaleX="54772" custLinFactNeighborX="-13066" custLinFactNeighborY="-4820">
        <dgm:presLayoutVars>
          <dgm:chMax val="1"/>
          <dgm:bulletEnabled val="1"/>
        </dgm:presLayoutVars>
      </dgm:prSet>
      <dgm:spPr/>
    </dgm:pt>
    <dgm:pt modelId="{7036D887-C53D-47FB-BB47-FF7EF7939C3B}" type="pres">
      <dgm:prSet presAssocID="{1A442680-BC6E-452A-91D5-0CC6DA99042B}" presName="descendantText" presStyleLbl="alignAccFollowNode1" presStyleIdx="1" presStyleCnt="3" custScaleX="124159" custLinFactNeighborX="716" custLinFactNeighborY="1391">
        <dgm:presLayoutVars>
          <dgm:bulletEnabled val="1"/>
        </dgm:presLayoutVars>
      </dgm:prSet>
      <dgm:spPr/>
    </dgm:pt>
    <dgm:pt modelId="{6121C14F-F31F-4235-8523-7A57F1AAFC3E}" type="pres">
      <dgm:prSet presAssocID="{0D49055F-77A4-42C8-935B-B61AC1A2056F}" presName="sp" presStyleCnt="0"/>
      <dgm:spPr/>
    </dgm:pt>
    <dgm:pt modelId="{CE3513B4-C462-458F-BC24-3A6B353FCF7F}" type="pres">
      <dgm:prSet presAssocID="{B8E71E82-559F-4AEA-9CDB-275E340B2314}" presName="linNode" presStyleCnt="0"/>
      <dgm:spPr/>
    </dgm:pt>
    <dgm:pt modelId="{3D265AF0-2301-4680-9178-716081961907}" type="pres">
      <dgm:prSet presAssocID="{B8E71E82-559F-4AEA-9CDB-275E340B2314}" presName="parentText" presStyleLbl="node1" presStyleIdx="2" presStyleCnt="3" custScaleX="54772" custLinFactNeighborX="-13066" custLinFactNeighborY="-4820">
        <dgm:presLayoutVars>
          <dgm:chMax val="1"/>
          <dgm:bulletEnabled val="1"/>
        </dgm:presLayoutVars>
      </dgm:prSet>
      <dgm:spPr/>
    </dgm:pt>
    <dgm:pt modelId="{02849FBE-D45B-45B9-834D-B68867D73C95}" type="pres">
      <dgm:prSet presAssocID="{B8E71E82-559F-4AEA-9CDB-275E340B2314}" presName="descendantText" presStyleLbl="alignAccFollowNode1" presStyleIdx="2" presStyleCnt="3" custScaleX="124159" custLinFactNeighborX="716">
        <dgm:presLayoutVars>
          <dgm:bulletEnabled val="1"/>
        </dgm:presLayoutVars>
      </dgm:prSet>
      <dgm:spPr/>
    </dgm:pt>
  </dgm:ptLst>
  <dgm:cxnLst>
    <dgm:cxn modelId="{7E34CC04-87EF-45E2-96D0-8FD44BDA36A0}" srcId="{B8E71E82-559F-4AEA-9CDB-275E340B2314}" destId="{86F71932-0450-4A47-AA35-F008CC7B82F3}" srcOrd="0" destOrd="0" parTransId="{1831A7D7-F7D2-4C4A-A01F-61F9BF0BB934}" sibTransId="{132B605C-83B7-4E1E-A2B9-24276C26EA74}"/>
    <dgm:cxn modelId="{28B77120-F6F3-4F01-BB06-8DFB5FD1D553}" type="presOf" srcId="{1A442680-BC6E-452A-91D5-0CC6DA99042B}" destId="{71C47C1D-6EC6-4B7D-98EF-CD406909F4D8}" srcOrd="0" destOrd="0" presId="urn:microsoft.com/office/officeart/2005/8/layout/vList5"/>
    <dgm:cxn modelId="{D8A13044-7D55-4F05-8A5B-830A75F697BB}" srcId="{A7E39FE2-C7F3-4709-AC77-62D96D04BC14}" destId="{638EA34B-3D3B-4D12-8BE8-B786E070F72E}" srcOrd="0" destOrd="0" parTransId="{CA5F3647-50FE-4F10-BF5F-411DFBBF9A48}" sibTransId="{0C546E8A-A42F-4BBE-8778-3A149383285E}"/>
    <dgm:cxn modelId="{ABFA176B-96C5-4C8F-813E-6268F536A6E8}" type="presOf" srcId="{A7E39FE2-C7F3-4709-AC77-62D96D04BC14}" destId="{EDF1390D-1B4E-47A2-BD05-D41DC736EBCB}" srcOrd="0" destOrd="0" presId="urn:microsoft.com/office/officeart/2005/8/layout/vList5"/>
    <dgm:cxn modelId="{AB4B5D53-4C30-49AF-B6CC-30DAB568D187}" type="presOf" srcId="{62B275CF-4E52-4EF0-B08B-8E7E4BBB9968}" destId="{82355CBF-FC5B-4E02-81F1-5C42C028147D}" srcOrd="0" destOrd="0" presId="urn:microsoft.com/office/officeart/2005/8/layout/vList5"/>
    <dgm:cxn modelId="{9E14EC83-0FFB-4D53-9C11-31BD4E2ABF29}" srcId="{A7E39FE2-C7F3-4709-AC77-62D96D04BC14}" destId="{1A442680-BC6E-452A-91D5-0CC6DA99042B}" srcOrd="1" destOrd="0" parTransId="{7DEE4E7D-D493-4DA6-A1EB-77849216ECE7}" sibTransId="{0D49055F-77A4-42C8-935B-B61AC1A2056F}"/>
    <dgm:cxn modelId="{70978588-7DFF-4121-87BF-2D7F8FEB4DAF}" type="presOf" srcId="{8B7B2A96-3DB1-4401-A91D-B3A8758648F4}" destId="{7036D887-C53D-47FB-BB47-FF7EF7939C3B}" srcOrd="0" destOrd="0" presId="urn:microsoft.com/office/officeart/2005/8/layout/vList5"/>
    <dgm:cxn modelId="{1BCB608C-C21F-40CE-949A-CCCC03ACA5CF}" type="presOf" srcId="{638EA34B-3D3B-4D12-8BE8-B786E070F72E}" destId="{82C127DA-6724-4ABB-9187-E1A5498929BE}" srcOrd="0" destOrd="0" presId="urn:microsoft.com/office/officeart/2005/8/layout/vList5"/>
    <dgm:cxn modelId="{64E61F95-2948-4853-B315-DF7FE9342E4A}" srcId="{1A442680-BC6E-452A-91D5-0CC6DA99042B}" destId="{8B7B2A96-3DB1-4401-A91D-B3A8758648F4}" srcOrd="0" destOrd="0" parTransId="{80C58D69-76AE-486A-BB13-D55937E373A5}" sibTransId="{9692D72C-AE9F-40AA-BE03-4E69B9DF14C0}"/>
    <dgm:cxn modelId="{E8EB8BA0-3B5D-4209-9F2B-1E6804B9CC73}" srcId="{A7E39FE2-C7F3-4709-AC77-62D96D04BC14}" destId="{B8E71E82-559F-4AEA-9CDB-275E340B2314}" srcOrd="2" destOrd="0" parTransId="{21507547-CA3D-4B08-A3FF-33CC5705ABE1}" sibTransId="{382E2A64-5159-4FE3-BCC8-7F9173A1763D}"/>
    <dgm:cxn modelId="{C271B7C2-8AF4-48F4-A5C9-DE578A4B2772}" srcId="{638EA34B-3D3B-4D12-8BE8-B786E070F72E}" destId="{62B275CF-4E52-4EF0-B08B-8E7E4BBB9968}" srcOrd="0" destOrd="0" parTransId="{76B50D85-B65F-4EDA-AD09-84BC5FEFADA5}" sibTransId="{BFA00359-1F0F-4AAD-91B9-D6EB426D96EA}"/>
    <dgm:cxn modelId="{E73898DE-5C2F-4F30-9CC4-B58EB03304A4}" type="presOf" srcId="{86F71932-0450-4A47-AA35-F008CC7B82F3}" destId="{02849FBE-D45B-45B9-834D-B68867D73C95}" srcOrd="0" destOrd="0" presId="urn:microsoft.com/office/officeart/2005/8/layout/vList5"/>
    <dgm:cxn modelId="{84D218FA-631F-436D-BF1B-7F588D38F85D}" type="presOf" srcId="{B8E71E82-559F-4AEA-9CDB-275E340B2314}" destId="{3D265AF0-2301-4680-9178-716081961907}" srcOrd="0" destOrd="0" presId="urn:microsoft.com/office/officeart/2005/8/layout/vList5"/>
    <dgm:cxn modelId="{D0577400-AB99-4BDA-A21A-DE8DD21F4FD1}" type="presParOf" srcId="{EDF1390D-1B4E-47A2-BD05-D41DC736EBCB}" destId="{C30BD627-5755-411B-8C20-8FFC02316F57}" srcOrd="0" destOrd="0" presId="urn:microsoft.com/office/officeart/2005/8/layout/vList5"/>
    <dgm:cxn modelId="{8A057D5F-AF92-45B5-A880-38AA012C5FAE}" type="presParOf" srcId="{C30BD627-5755-411B-8C20-8FFC02316F57}" destId="{82C127DA-6724-4ABB-9187-E1A5498929BE}" srcOrd="0" destOrd="0" presId="urn:microsoft.com/office/officeart/2005/8/layout/vList5"/>
    <dgm:cxn modelId="{31CB7BCD-3EC9-437C-8EE4-DB70E9328A99}" type="presParOf" srcId="{C30BD627-5755-411B-8C20-8FFC02316F57}" destId="{82355CBF-FC5B-4E02-81F1-5C42C028147D}" srcOrd="1" destOrd="0" presId="urn:microsoft.com/office/officeart/2005/8/layout/vList5"/>
    <dgm:cxn modelId="{07815C4E-0FC0-4F3D-903B-787E80042918}" type="presParOf" srcId="{EDF1390D-1B4E-47A2-BD05-D41DC736EBCB}" destId="{56759CE8-0C80-4DE1-BC95-A7B937F3CEFF}" srcOrd="1" destOrd="0" presId="urn:microsoft.com/office/officeart/2005/8/layout/vList5"/>
    <dgm:cxn modelId="{F6349750-C80C-4A32-8523-45314C2FCF86}" type="presParOf" srcId="{EDF1390D-1B4E-47A2-BD05-D41DC736EBCB}" destId="{4856F1AA-D2DE-4170-BE1B-CE2176883613}" srcOrd="2" destOrd="0" presId="urn:microsoft.com/office/officeart/2005/8/layout/vList5"/>
    <dgm:cxn modelId="{A84ABF03-E845-466E-BD2E-44D530AC79CD}" type="presParOf" srcId="{4856F1AA-D2DE-4170-BE1B-CE2176883613}" destId="{71C47C1D-6EC6-4B7D-98EF-CD406909F4D8}" srcOrd="0" destOrd="0" presId="urn:microsoft.com/office/officeart/2005/8/layout/vList5"/>
    <dgm:cxn modelId="{6B2E9FB5-6301-4137-A81A-2342E4C77731}" type="presParOf" srcId="{4856F1AA-D2DE-4170-BE1B-CE2176883613}" destId="{7036D887-C53D-47FB-BB47-FF7EF7939C3B}" srcOrd="1" destOrd="0" presId="urn:microsoft.com/office/officeart/2005/8/layout/vList5"/>
    <dgm:cxn modelId="{9E6EB23A-8160-4160-B53A-2386095B095D}" type="presParOf" srcId="{EDF1390D-1B4E-47A2-BD05-D41DC736EBCB}" destId="{6121C14F-F31F-4235-8523-7A57F1AAFC3E}" srcOrd="3" destOrd="0" presId="urn:microsoft.com/office/officeart/2005/8/layout/vList5"/>
    <dgm:cxn modelId="{99A95734-355E-4BB1-8F97-BA6CFA3AF6A4}" type="presParOf" srcId="{EDF1390D-1B4E-47A2-BD05-D41DC736EBCB}" destId="{CE3513B4-C462-458F-BC24-3A6B353FCF7F}" srcOrd="4" destOrd="0" presId="urn:microsoft.com/office/officeart/2005/8/layout/vList5"/>
    <dgm:cxn modelId="{4C34BDFB-F858-457F-99F6-9AE75696E8B7}" type="presParOf" srcId="{CE3513B4-C462-458F-BC24-3A6B353FCF7F}" destId="{3D265AF0-2301-4680-9178-716081961907}" srcOrd="0" destOrd="0" presId="urn:microsoft.com/office/officeart/2005/8/layout/vList5"/>
    <dgm:cxn modelId="{A8FF1860-0179-4283-A1E9-259EC301A364}" type="presParOf" srcId="{CE3513B4-C462-458F-BC24-3A6B353FCF7F}" destId="{02849FBE-D45B-45B9-834D-B68867D73C9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7E39FE2-C7F3-4709-AC77-62D96D04BC14}"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ru-UA"/>
        </a:p>
      </dgm:t>
    </dgm:pt>
    <dgm:pt modelId="{638EA34B-3D3B-4D12-8BE8-B786E070F72E}">
      <dgm:prSet phldrT="[Текст]" custT="1"/>
      <dgm:spPr/>
      <dgm:t>
        <a:bodyPr/>
        <a:lstStyle/>
        <a:p>
          <a:pPr>
            <a:lnSpc>
              <a:spcPct val="100000"/>
            </a:lnSpc>
            <a:spcBef>
              <a:spcPts val="0"/>
            </a:spcBef>
            <a:spcAft>
              <a:spcPts val="0"/>
            </a:spcAft>
          </a:pPr>
          <a:r>
            <a:rPr lang="uk-UA" sz="1600" i="1" dirty="0">
              <a:latin typeface="Times New Roman" panose="02020603050405020304" pitchFamily="18" charset="0"/>
              <a:cs typeface="Times New Roman" panose="02020603050405020304" pitchFamily="18" charset="0"/>
            </a:rPr>
            <a:t>принцип цілеспрямованості </a:t>
          </a:r>
          <a:endParaRPr lang="ru-UA" sz="1600" dirty="0">
            <a:latin typeface="Times New Roman" panose="02020603050405020304" pitchFamily="18" charset="0"/>
            <a:cs typeface="Times New Roman" panose="02020603050405020304" pitchFamily="18" charset="0"/>
          </a:endParaRPr>
        </a:p>
      </dgm:t>
    </dgm:pt>
    <dgm:pt modelId="{CA5F3647-50FE-4F10-BF5F-411DFBBF9A48}" type="parTrans" cxnId="{D8A13044-7D55-4F05-8A5B-830A75F697BB}">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0C546E8A-A42F-4BBE-8778-3A149383285E}" type="sibTrans" cxnId="{D8A13044-7D55-4F05-8A5B-830A75F697BB}">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62B275CF-4E52-4EF0-B08B-8E7E4BBB9968}">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мета визначає вибір рішень та послідовність їх розробки, мета інтегрує діяльність у найскладніших її варіантах: </a:t>
          </a:r>
          <a:r>
            <a:rPr lang="uk-UA" sz="1600" dirty="0" err="1">
              <a:latin typeface="Times New Roman" panose="02020603050405020304" pitchFamily="18" charset="0"/>
              <a:cs typeface="Times New Roman" panose="02020603050405020304" pitchFamily="18" charset="0"/>
            </a:rPr>
            <a:t>багатоаспектність</a:t>
          </a:r>
          <a:r>
            <a:rPr lang="uk-UA" sz="1600" dirty="0">
              <a:latin typeface="Times New Roman" panose="02020603050405020304" pitchFamily="18" charset="0"/>
              <a:cs typeface="Times New Roman" panose="02020603050405020304" pitchFamily="18" charset="0"/>
            </a:rPr>
            <a:t>, спільне дослідження, розгалуженість дослідження, складність проблеми тощо</a:t>
          </a:r>
          <a:endParaRPr lang="ru-UA" sz="1600" dirty="0">
            <a:latin typeface="Times New Roman" panose="02020603050405020304" pitchFamily="18" charset="0"/>
            <a:cs typeface="Times New Roman" panose="02020603050405020304" pitchFamily="18" charset="0"/>
          </a:endParaRPr>
        </a:p>
      </dgm:t>
    </dgm:pt>
    <dgm:pt modelId="{76B50D85-B65F-4EDA-AD09-84BC5FEFADA5}" type="parTrans" cxnId="{C271B7C2-8AF4-48F4-A5C9-DE578A4B2772}">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BFA00359-1F0F-4AAD-91B9-D6EB426D96EA}" type="sibTrans" cxnId="{C271B7C2-8AF4-48F4-A5C9-DE578A4B2772}">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1A442680-BC6E-452A-91D5-0CC6DA99042B}">
      <dgm:prSet phldrT="[Текст]" custT="1"/>
      <dgm:spPr/>
      <dgm:t>
        <a:bodyPr/>
        <a:lstStyle/>
        <a:p>
          <a:pPr>
            <a:lnSpc>
              <a:spcPct val="100000"/>
            </a:lnSpc>
            <a:spcBef>
              <a:spcPts val="0"/>
            </a:spcBef>
            <a:spcAft>
              <a:spcPts val="0"/>
            </a:spcAft>
          </a:pPr>
          <a:r>
            <a:rPr lang="uk-UA" sz="1600" i="1" dirty="0">
              <a:latin typeface="Times New Roman" panose="02020603050405020304" pitchFamily="18" charset="0"/>
              <a:cs typeface="Times New Roman" panose="02020603050405020304" pitchFamily="18" charset="0"/>
            </a:rPr>
            <a:t>принцип наступності –</a:t>
          </a:r>
        </a:p>
        <a:p>
          <a:pPr>
            <a:lnSpc>
              <a:spcPct val="100000"/>
            </a:lnSpc>
            <a:spcBef>
              <a:spcPts val="0"/>
            </a:spcBef>
            <a:spcAft>
              <a:spcPts val="0"/>
            </a:spcAft>
          </a:pPr>
          <a:r>
            <a:rPr lang="uk-UA" sz="1600" i="1"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"не винаходити велосипед"</a:t>
          </a:r>
          <a:endParaRPr lang="ru-UA" sz="1600" dirty="0">
            <a:latin typeface="Times New Roman" panose="02020603050405020304" pitchFamily="18" charset="0"/>
            <a:cs typeface="Times New Roman" panose="02020603050405020304" pitchFamily="18" charset="0"/>
          </a:endParaRPr>
        </a:p>
      </dgm:t>
    </dgm:pt>
    <dgm:pt modelId="{7DEE4E7D-D493-4DA6-A1EB-77849216ECE7}" type="parTrans" cxnId="{9E14EC83-0FFB-4D53-9C11-31BD4E2ABF29}">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0D49055F-77A4-42C8-935B-B61AC1A2056F}" type="sibTrans" cxnId="{9E14EC83-0FFB-4D53-9C11-31BD4E2ABF29}">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B7B2A96-3DB1-4401-A91D-B3A8758648F4}">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дослідження необхідно будувати на досягнутому, не витрачати час та зусилля на повторні рішення, йти вперед, спираючись на відоме та перевірене</a:t>
          </a:r>
          <a:endParaRPr lang="ru-UA" sz="1600" dirty="0">
            <a:latin typeface="Times New Roman" panose="02020603050405020304" pitchFamily="18" charset="0"/>
            <a:cs typeface="Times New Roman" panose="02020603050405020304" pitchFamily="18" charset="0"/>
          </a:endParaRPr>
        </a:p>
      </dgm:t>
    </dgm:pt>
    <dgm:pt modelId="{80C58D69-76AE-486A-BB13-D55937E373A5}" type="parTrans" cxnId="{64E61F95-2948-4853-B315-DF7FE9342E4A}">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9692D72C-AE9F-40AA-BE03-4E69B9DF14C0}" type="sibTrans" cxnId="{64E61F95-2948-4853-B315-DF7FE9342E4A}">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B8E71E82-559F-4AEA-9CDB-275E340B2314}">
      <dgm:prSet phldrT="[Текст]" custT="1"/>
      <dgm:spPr/>
      <dgm:t>
        <a:bodyPr/>
        <a:lstStyle/>
        <a:p>
          <a:pPr>
            <a:lnSpc>
              <a:spcPct val="100000"/>
            </a:lnSpc>
            <a:spcBef>
              <a:spcPts val="0"/>
            </a:spcBef>
            <a:spcAft>
              <a:spcPts val="0"/>
            </a:spcAft>
          </a:pPr>
          <a:r>
            <a:rPr lang="uk-UA" sz="1600" i="1" dirty="0">
              <a:latin typeface="Times New Roman" panose="02020603050405020304" pitchFamily="18" charset="0"/>
              <a:cs typeface="Times New Roman" panose="02020603050405020304" pitchFamily="18" charset="0"/>
            </a:rPr>
            <a:t>принцип дослідницького сумніву</a:t>
          </a:r>
          <a:r>
            <a:rPr lang="uk-UA" sz="1600" dirty="0">
              <a:latin typeface="Times New Roman" panose="02020603050405020304" pitchFamily="18" charset="0"/>
              <a:cs typeface="Times New Roman" panose="02020603050405020304" pitchFamily="18" charset="0"/>
            </a:rPr>
            <a:t> </a:t>
          </a:r>
          <a:endParaRPr lang="ru-UA" sz="1600" dirty="0">
            <a:latin typeface="Times New Roman" panose="02020603050405020304" pitchFamily="18" charset="0"/>
            <a:cs typeface="Times New Roman" panose="02020603050405020304" pitchFamily="18" charset="0"/>
          </a:endParaRPr>
        </a:p>
      </dgm:t>
    </dgm:pt>
    <dgm:pt modelId="{21507547-CA3D-4B08-A3FF-33CC5705ABE1}" type="parTrans" cxnId="{E8EB8BA0-3B5D-4209-9F2B-1E6804B9CC73}">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382E2A64-5159-4FE3-BCC8-7F9173A1763D}" type="sibTrans" cxnId="{E8EB8BA0-3B5D-4209-9F2B-1E6804B9CC73}">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86F71932-0450-4A47-AA35-F008CC7B82F3}">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оцінка існуючого за новими критеріями об'єктивності, точності, корисності</a:t>
          </a:r>
          <a:endParaRPr lang="ru-UA" sz="1600" dirty="0">
            <a:latin typeface="Times New Roman" panose="02020603050405020304" pitchFamily="18" charset="0"/>
            <a:cs typeface="Times New Roman" panose="02020603050405020304" pitchFamily="18" charset="0"/>
          </a:endParaRPr>
        </a:p>
      </dgm:t>
    </dgm:pt>
    <dgm:pt modelId="{1831A7D7-F7D2-4C4A-A01F-61F9BF0BB934}" type="parTrans" cxnId="{7E34CC04-87EF-45E2-96D0-8FD44BDA36A0}">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132B605C-83B7-4E1E-A2B9-24276C26EA74}" type="sibTrans" cxnId="{7E34CC04-87EF-45E2-96D0-8FD44BDA36A0}">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99E91D7C-5211-4502-B332-9F4CCB72B429}">
      <dgm:prSet phldrT="[Текст]" custT="1"/>
      <dgm:spPr/>
      <dgm:t>
        <a:bodyPr/>
        <a:lstStyle/>
        <a:p>
          <a:pPr>
            <a:lnSpc>
              <a:spcPct val="100000"/>
            </a:lnSpc>
            <a:spcBef>
              <a:spcPts val="0"/>
            </a:spcBef>
            <a:spcAft>
              <a:spcPts val="0"/>
            </a:spcAft>
          </a:pPr>
          <a:r>
            <a:rPr lang="uk-UA" sz="1600" dirty="0">
              <a:latin typeface="Times New Roman" panose="02020603050405020304" pitchFamily="18" charset="0"/>
              <a:cs typeface="Times New Roman" panose="02020603050405020304" pitchFamily="18" charset="0"/>
            </a:rPr>
            <a:t>сумніви повинні поєднуватись з рухом думки вперед.</a:t>
          </a:r>
          <a:endParaRPr lang="ru-UA" sz="1600" dirty="0">
            <a:latin typeface="Times New Roman" panose="02020603050405020304" pitchFamily="18" charset="0"/>
            <a:cs typeface="Times New Roman" panose="02020603050405020304" pitchFamily="18" charset="0"/>
          </a:endParaRPr>
        </a:p>
      </dgm:t>
    </dgm:pt>
    <dgm:pt modelId="{004B2148-C2D5-4E93-9AA0-A0488DA1DDF2}" type="parTrans" cxnId="{3625FCC5-883B-44F2-B9EB-66AB05905F1A}">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5E471419-E5D1-4C1E-BA76-4207994A7875}" type="sibTrans" cxnId="{3625FCC5-883B-44F2-B9EB-66AB05905F1A}">
      <dgm:prSet/>
      <dgm:spPr/>
      <dgm:t>
        <a:bodyPr/>
        <a:lstStyle/>
        <a:p>
          <a:pPr>
            <a:spcBef>
              <a:spcPts val="0"/>
            </a:spcBef>
            <a:spcAft>
              <a:spcPts val="0"/>
            </a:spcAft>
          </a:pPr>
          <a:endParaRPr lang="ru-UA" sz="1600" dirty="0">
            <a:latin typeface="Times New Roman" panose="02020603050405020304" pitchFamily="18" charset="0"/>
            <a:cs typeface="Times New Roman" panose="02020603050405020304" pitchFamily="18" charset="0"/>
          </a:endParaRPr>
        </a:p>
      </dgm:t>
    </dgm:pt>
    <dgm:pt modelId="{EDF1390D-1B4E-47A2-BD05-D41DC736EBCB}" type="pres">
      <dgm:prSet presAssocID="{A7E39FE2-C7F3-4709-AC77-62D96D04BC14}" presName="Name0" presStyleCnt="0">
        <dgm:presLayoutVars>
          <dgm:dir/>
          <dgm:animLvl val="lvl"/>
          <dgm:resizeHandles val="exact"/>
        </dgm:presLayoutVars>
      </dgm:prSet>
      <dgm:spPr/>
    </dgm:pt>
    <dgm:pt modelId="{C30BD627-5755-411B-8C20-8FFC02316F57}" type="pres">
      <dgm:prSet presAssocID="{638EA34B-3D3B-4D12-8BE8-B786E070F72E}" presName="linNode" presStyleCnt="0"/>
      <dgm:spPr/>
    </dgm:pt>
    <dgm:pt modelId="{82C127DA-6724-4ABB-9187-E1A5498929BE}" type="pres">
      <dgm:prSet presAssocID="{638EA34B-3D3B-4D12-8BE8-B786E070F72E}" presName="parentText" presStyleLbl="node1" presStyleIdx="0" presStyleCnt="3" custScaleX="54772" custLinFactNeighborX="-12711" custLinFactNeighborY="-4972">
        <dgm:presLayoutVars>
          <dgm:chMax val="1"/>
          <dgm:bulletEnabled val="1"/>
        </dgm:presLayoutVars>
      </dgm:prSet>
      <dgm:spPr/>
    </dgm:pt>
    <dgm:pt modelId="{82355CBF-FC5B-4E02-81F1-5C42C028147D}" type="pres">
      <dgm:prSet presAssocID="{638EA34B-3D3B-4D12-8BE8-B786E070F72E}" presName="descendantText" presStyleLbl="alignAccFollowNode1" presStyleIdx="0" presStyleCnt="3" custScaleX="124159" custLinFactNeighborX="716" custLinFactNeighborY="1391">
        <dgm:presLayoutVars>
          <dgm:bulletEnabled val="1"/>
        </dgm:presLayoutVars>
      </dgm:prSet>
      <dgm:spPr/>
    </dgm:pt>
    <dgm:pt modelId="{56759CE8-0C80-4DE1-BC95-A7B937F3CEFF}" type="pres">
      <dgm:prSet presAssocID="{0C546E8A-A42F-4BBE-8778-3A149383285E}" presName="sp" presStyleCnt="0"/>
      <dgm:spPr/>
    </dgm:pt>
    <dgm:pt modelId="{4856F1AA-D2DE-4170-BE1B-CE2176883613}" type="pres">
      <dgm:prSet presAssocID="{1A442680-BC6E-452A-91D5-0CC6DA99042B}" presName="linNode" presStyleCnt="0"/>
      <dgm:spPr/>
    </dgm:pt>
    <dgm:pt modelId="{71C47C1D-6EC6-4B7D-98EF-CD406909F4D8}" type="pres">
      <dgm:prSet presAssocID="{1A442680-BC6E-452A-91D5-0CC6DA99042B}" presName="parentText" presStyleLbl="node1" presStyleIdx="1" presStyleCnt="3" custScaleX="54772" custLinFactNeighborX="-13066" custLinFactNeighborY="-4820">
        <dgm:presLayoutVars>
          <dgm:chMax val="1"/>
          <dgm:bulletEnabled val="1"/>
        </dgm:presLayoutVars>
      </dgm:prSet>
      <dgm:spPr/>
    </dgm:pt>
    <dgm:pt modelId="{7036D887-C53D-47FB-BB47-FF7EF7939C3B}" type="pres">
      <dgm:prSet presAssocID="{1A442680-BC6E-452A-91D5-0CC6DA99042B}" presName="descendantText" presStyleLbl="alignAccFollowNode1" presStyleIdx="1" presStyleCnt="3" custScaleX="124159" custLinFactNeighborX="716" custLinFactNeighborY="1391">
        <dgm:presLayoutVars>
          <dgm:bulletEnabled val="1"/>
        </dgm:presLayoutVars>
      </dgm:prSet>
      <dgm:spPr/>
    </dgm:pt>
    <dgm:pt modelId="{6121C14F-F31F-4235-8523-7A57F1AAFC3E}" type="pres">
      <dgm:prSet presAssocID="{0D49055F-77A4-42C8-935B-B61AC1A2056F}" presName="sp" presStyleCnt="0"/>
      <dgm:spPr/>
    </dgm:pt>
    <dgm:pt modelId="{CE3513B4-C462-458F-BC24-3A6B353FCF7F}" type="pres">
      <dgm:prSet presAssocID="{B8E71E82-559F-4AEA-9CDB-275E340B2314}" presName="linNode" presStyleCnt="0"/>
      <dgm:spPr/>
    </dgm:pt>
    <dgm:pt modelId="{3D265AF0-2301-4680-9178-716081961907}" type="pres">
      <dgm:prSet presAssocID="{B8E71E82-559F-4AEA-9CDB-275E340B2314}" presName="parentText" presStyleLbl="node1" presStyleIdx="2" presStyleCnt="3" custScaleX="54772" custLinFactNeighborX="-13066" custLinFactNeighborY="-4820">
        <dgm:presLayoutVars>
          <dgm:chMax val="1"/>
          <dgm:bulletEnabled val="1"/>
        </dgm:presLayoutVars>
      </dgm:prSet>
      <dgm:spPr/>
    </dgm:pt>
    <dgm:pt modelId="{02849FBE-D45B-45B9-834D-B68867D73C95}" type="pres">
      <dgm:prSet presAssocID="{B8E71E82-559F-4AEA-9CDB-275E340B2314}" presName="descendantText" presStyleLbl="alignAccFollowNode1" presStyleIdx="2" presStyleCnt="3" custScaleX="124159" custLinFactNeighborX="716">
        <dgm:presLayoutVars>
          <dgm:bulletEnabled val="1"/>
        </dgm:presLayoutVars>
      </dgm:prSet>
      <dgm:spPr/>
    </dgm:pt>
  </dgm:ptLst>
  <dgm:cxnLst>
    <dgm:cxn modelId="{7E34CC04-87EF-45E2-96D0-8FD44BDA36A0}" srcId="{B8E71E82-559F-4AEA-9CDB-275E340B2314}" destId="{86F71932-0450-4A47-AA35-F008CC7B82F3}" srcOrd="0" destOrd="0" parTransId="{1831A7D7-F7D2-4C4A-A01F-61F9BF0BB934}" sibTransId="{132B605C-83B7-4E1E-A2B9-24276C26EA74}"/>
    <dgm:cxn modelId="{28B77120-F6F3-4F01-BB06-8DFB5FD1D553}" type="presOf" srcId="{1A442680-BC6E-452A-91D5-0CC6DA99042B}" destId="{71C47C1D-6EC6-4B7D-98EF-CD406909F4D8}" srcOrd="0" destOrd="0" presId="urn:microsoft.com/office/officeart/2005/8/layout/vList5"/>
    <dgm:cxn modelId="{D8A13044-7D55-4F05-8A5B-830A75F697BB}" srcId="{A7E39FE2-C7F3-4709-AC77-62D96D04BC14}" destId="{638EA34B-3D3B-4D12-8BE8-B786E070F72E}" srcOrd="0" destOrd="0" parTransId="{CA5F3647-50FE-4F10-BF5F-411DFBBF9A48}" sibTransId="{0C546E8A-A42F-4BBE-8778-3A149383285E}"/>
    <dgm:cxn modelId="{ABFA176B-96C5-4C8F-813E-6268F536A6E8}" type="presOf" srcId="{A7E39FE2-C7F3-4709-AC77-62D96D04BC14}" destId="{EDF1390D-1B4E-47A2-BD05-D41DC736EBCB}" srcOrd="0" destOrd="0" presId="urn:microsoft.com/office/officeart/2005/8/layout/vList5"/>
    <dgm:cxn modelId="{AB4B5D53-4C30-49AF-B6CC-30DAB568D187}" type="presOf" srcId="{62B275CF-4E52-4EF0-B08B-8E7E4BBB9968}" destId="{82355CBF-FC5B-4E02-81F1-5C42C028147D}" srcOrd="0" destOrd="0" presId="urn:microsoft.com/office/officeart/2005/8/layout/vList5"/>
    <dgm:cxn modelId="{9E14EC83-0FFB-4D53-9C11-31BD4E2ABF29}" srcId="{A7E39FE2-C7F3-4709-AC77-62D96D04BC14}" destId="{1A442680-BC6E-452A-91D5-0CC6DA99042B}" srcOrd="1" destOrd="0" parTransId="{7DEE4E7D-D493-4DA6-A1EB-77849216ECE7}" sibTransId="{0D49055F-77A4-42C8-935B-B61AC1A2056F}"/>
    <dgm:cxn modelId="{70978588-7DFF-4121-87BF-2D7F8FEB4DAF}" type="presOf" srcId="{8B7B2A96-3DB1-4401-A91D-B3A8758648F4}" destId="{7036D887-C53D-47FB-BB47-FF7EF7939C3B}" srcOrd="0" destOrd="0" presId="urn:microsoft.com/office/officeart/2005/8/layout/vList5"/>
    <dgm:cxn modelId="{1BCB608C-C21F-40CE-949A-CCCC03ACA5CF}" type="presOf" srcId="{638EA34B-3D3B-4D12-8BE8-B786E070F72E}" destId="{82C127DA-6724-4ABB-9187-E1A5498929BE}" srcOrd="0" destOrd="0" presId="urn:microsoft.com/office/officeart/2005/8/layout/vList5"/>
    <dgm:cxn modelId="{64E61F95-2948-4853-B315-DF7FE9342E4A}" srcId="{1A442680-BC6E-452A-91D5-0CC6DA99042B}" destId="{8B7B2A96-3DB1-4401-A91D-B3A8758648F4}" srcOrd="0" destOrd="0" parTransId="{80C58D69-76AE-486A-BB13-D55937E373A5}" sibTransId="{9692D72C-AE9F-40AA-BE03-4E69B9DF14C0}"/>
    <dgm:cxn modelId="{E8EB8BA0-3B5D-4209-9F2B-1E6804B9CC73}" srcId="{A7E39FE2-C7F3-4709-AC77-62D96D04BC14}" destId="{B8E71E82-559F-4AEA-9CDB-275E340B2314}" srcOrd="2" destOrd="0" parTransId="{21507547-CA3D-4B08-A3FF-33CC5705ABE1}" sibTransId="{382E2A64-5159-4FE3-BCC8-7F9173A1763D}"/>
    <dgm:cxn modelId="{C271B7C2-8AF4-48F4-A5C9-DE578A4B2772}" srcId="{638EA34B-3D3B-4D12-8BE8-B786E070F72E}" destId="{62B275CF-4E52-4EF0-B08B-8E7E4BBB9968}" srcOrd="0" destOrd="0" parTransId="{76B50D85-B65F-4EDA-AD09-84BC5FEFADA5}" sibTransId="{BFA00359-1F0F-4AAD-91B9-D6EB426D96EA}"/>
    <dgm:cxn modelId="{3625FCC5-883B-44F2-B9EB-66AB05905F1A}" srcId="{B8E71E82-559F-4AEA-9CDB-275E340B2314}" destId="{99E91D7C-5211-4502-B332-9F4CCB72B429}" srcOrd="1" destOrd="0" parTransId="{004B2148-C2D5-4E93-9AA0-A0488DA1DDF2}" sibTransId="{5E471419-E5D1-4C1E-BA76-4207994A7875}"/>
    <dgm:cxn modelId="{E73898DE-5C2F-4F30-9CC4-B58EB03304A4}" type="presOf" srcId="{86F71932-0450-4A47-AA35-F008CC7B82F3}" destId="{02849FBE-D45B-45B9-834D-B68867D73C95}" srcOrd="0" destOrd="0" presId="urn:microsoft.com/office/officeart/2005/8/layout/vList5"/>
    <dgm:cxn modelId="{84D218FA-631F-436D-BF1B-7F588D38F85D}" type="presOf" srcId="{B8E71E82-559F-4AEA-9CDB-275E340B2314}" destId="{3D265AF0-2301-4680-9178-716081961907}" srcOrd="0" destOrd="0" presId="urn:microsoft.com/office/officeart/2005/8/layout/vList5"/>
    <dgm:cxn modelId="{72D23DFC-0516-40AA-B0DE-946D0A9246F4}" type="presOf" srcId="{99E91D7C-5211-4502-B332-9F4CCB72B429}" destId="{02849FBE-D45B-45B9-834D-B68867D73C95}" srcOrd="0" destOrd="1" presId="urn:microsoft.com/office/officeart/2005/8/layout/vList5"/>
    <dgm:cxn modelId="{D0577400-AB99-4BDA-A21A-DE8DD21F4FD1}" type="presParOf" srcId="{EDF1390D-1B4E-47A2-BD05-D41DC736EBCB}" destId="{C30BD627-5755-411B-8C20-8FFC02316F57}" srcOrd="0" destOrd="0" presId="urn:microsoft.com/office/officeart/2005/8/layout/vList5"/>
    <dgm:cxn modelId="{8A057D5F-AF92-45B5-A880-38AA012C5FAE}" type="presParOf" srcId="{C30BD627-5755-411B-8C20-8FFC02316F57}" destId="{82C127DA-6724-4ABB-9187-E1A5498929BE}" srcOrd="0" destOrd="0" presId="urn:microsoft.com/office/officeart/2005/8/layout/vList5"/>
    <dgm:cxn modelId="{31CB7BCD-3EC9-437C-8EE4-DB70E9328A99}" type="presParOf" srcId="{C30BD627-5755-411B-8C20-8FFC02316F57}" destId="{82355CBF-FC5B-4E02-81F1-5C42C028147D}" srcOrd="1" destOrd="0" presId="urn:microsoft.com/office/officeart/2005/8/layout/vList5"/>
    <dgm:cxn modelId="{07815C4E-0FC0-4F3D-903B-787E80042918}" type="presParOf" srcId="{EDF1390D-1B4E-47A2-BD05-D41DC736EBCB}" destId="{56759CE8-0C80-4DE1-BC95-A7B937F3CEFF}" srcOrd="1" destOrd="0" presId="urn:microsoft.com/office/officeart/2005/8/layout/vList5"/>
    <dgm:cxn modelId="{F6349750-C80C-4A32-8523-45314C2FCF86}" type="presParOf" srcId="{EDF1390D-1B4E-47A2-BD05-D41DC736EBCB}" destId="{4856F1AA-D2DE-4170-BE1B-CE2176883613}" srcOrd="2" destOrd="0" presId="urn:microsoft.com/office/officeart/2005/8/layout/vList5"/>
    <dgm:cxn modelId="{A84ABF03-E845-466E-BD2E-44D530AC79CD}" type="presParOf" srcId="{4856F1AA-D2DE-4170-BE1B-CE2176883613}" destId="{71C47C1D-6EC6-4B7D-98EF-CD406909F4D8}" srcOrd="0" destOrd="0" presId="urn:microsoft.com/office/officeart/2005/8/layout/vList5"/>
    <dgm:cxn modelId="{6B2E9FB5-6301-4137-A81A-2342E4C77731}" type="presParOf" srcId="{4856F1AA-D2DE-4170-BE1B-CE2176883613}" destId="{7036D887-C53D-47FB-BB47-FF7EF7939C3B}" srcOrd="1" destOrd="0" presId="urn:microsoft.com/office/officeart/2005/8/layout/vList5"/>
    <dgm:cxn modelId="{9E6EB23A-8160-4160-B53A-2386095B095D}" type="presParOf" srcId="{EDF1390D-1B4E-47A2-BD05-D41DC736EBCB}" destId="{6121C14F-F31F-4235-8523-7A57F1AAFC3E}" srcOrd="3" destOrd="0" presId="urn:microsoft.com/office/officeart/2005/8/layout/vList5"/>
    <dgm:cxn modelId="{99A95734-355E-4BB1-8F97-BA6CFA3AF6A4}" type="presParOf" srcId="{EDF1390D-1B4E-47A2-BD05-D41DC736EBCB}" destId="{CE3513B4-C462-458F-BC24-3A6B353FCF7F}" srcOrd="4" destOrd="0" presId="urn:microsoft.com/office/officeart/2005/8/layout/vList5"/>
    <dgm:cxn modelId="{4C34BDFB-F858-457F-99F6-9AE75696E8B7}" type="presParOf" srcId="{CE3513B4-C462-458F-BC24-3A6B353FCF7F}" destId="{3D265AF0-2301-4680-9178-716081961907}" srcOrd="0" destOrd="0" presId="urn:microsoft.com/office/officeart/2005/8/layout/vList5"/>
    <dgm:cxn modelId="{A8FF1860-0179-4283-A1E9-259EC301A364}" type="presParOf" srcId="{CE3513B4-C462-458F-BC24-3A6B353FCF7F}" destId="{02849FBE-D45B-45B9-834D-B68867D73C9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A78498-29D6-41C6-AF01-F55CD275ED43}">
      <dsp:nvSpPr>
        <dsp:cNvPr id="0" name=""/>
        <dsp:cNvSpPr/>
      </dsp:nvSpPr>
      <dsp:spPr>
        <a:xfrm>
          <a:off x="0" y="4001410"/>
          <a:ext cx="8714935" cy="131335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чинники ефективності дослідження </a:t>
          </a:r>
          <a:endParaRPr lang="ru-UA" sz="1800" kern="1200" dirty="0">
            <a:latin typeface="Times New Roman" panose="02020603050405020304" pitchFamily="18" charset="0"/>
            <a:cs typeface="Times New Roman" panose="02020603050405020304" pitchFamily="18" charset="0"/>
          </a:endParaRPr>
        </a:p>
      </dsp:txBody>
      <dsp:txXfrm>
        <a:off x="0" y="4001410"/>
        <a:ext cx="8714935" cy="709210"/>
      </dsp:txXfrm>
    </dsp:sp>
    <dsp:sp modelId="{B729D7E1-EFBF-4CB2-81CF-EE8FF5706965}">
      <dsp:nvSpPr>
        <dsp:cNvPr id="0" name=""/>
        <dsp:cNvSpPr/>
      </dsp:nvSpPr>
      <dsp:spPr>
        <a:xfrm>
          <a:off x="0" y="4684353"/>
          <a:ext cx="4357467" cy="604141"/>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чинники </a:t>
          </a:r>
          <a:r>
            <a:rPr lang="uk-UA" sz="1800" kern="1200" dirty="0" err="1">
              <a:latin typeface="Times New Roman" panose="02020603050405020304" pitchFamily="18" charset="0"/>
              <a:cs typeface="Times New Roman" panose="02020603050405020304" pitchFamily="18" charset="0"/>
            </a:rPr>
            <a:t>досліднцького</a:t>
          </a:r>
          <a:r>
            <a:rPr lang="uk-UA" sz="1800" kern="1200" dirty="0">
              <a:latin typeface="Times New Roman" panose="02020603050405020304" pitchFamily="18" charset="0"/>
              <a:cs typeface="Times New Roman" panose="02020603050405020304" pitchFamily="18" charset="0"/>
            </a:rPr>
            <a:t> потенціалу менеджменту</a:t>
          </a:r>
          <a:endParaRPr lang="ru-UA" sz="1800" kern="1200" dirty="0">
            <a:latin typeface="Times New Roman" panose="02020603050405020304" pitchFamily="18" charset="0"/>
            <a:cs typeface="Times New Roman" panose="02020603050405020304" pitchFamily="18" charset="0"/>
          </a:endParaRPr>
        </a:p>
      </dsp:txBody>
      <dsp:txXfrm>
        <a:off x="0" y="4684353"/>
        <a:ext cx="4357467" cy="604141"/>
      </dsp:txXfrm>
    </dsp:sp>
    <dsp:sp modelId="{4CEDFAFF-ADD7-4538-B933-77CADE41D2E6}">
      <dsp:nvSpPr>
        <dsp:cNvPr id="0" name=""/>
        <dsp:cNvSpPr/>
      </dsp:nvSpPr>
      <dsp:spPr>
        <a:xfrm>
          <a:off x="4332847" y="4684353"/>
          <a:ext cx="4357467" cy="604141"/>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принципи  використання дослідницького потенціалу менеджменту</a:t>
          </a:r>
          <a:endParaRPr lang="ru-UA" sz="1800" kern="1200" dirty="0">
            <a:latin typeface="Times New Roman" panose="02020603050405020304" pitchFamily="18" charset="0"/>
            <a:cs typeface="Times New Roman" panose="02020603050405020304" pitchFamily="18" charset="0"/>
          </a:endParaRPr>
        </a:p>
      </dsp:txBody>
      <dsp:txXfrm>
        <a:off x="4332847" y="4684353"/>
        <a:ext cx="4357467" cy="604141"/>
      </dsp:txXfrm>
    </dsp:sp>
    <dsp:sp modelId="{3015A96A-8554-41D3-8B47-E10075E3A318}">
      <dsp:nvSpPr>
        <dsp:cNvPr id="0" name=""/>
        <dsp:cNvSpPr/>
      </dsp:nvSpPr>
      <dsp:spPr>
        <a:xfrm rot="10800000">
          <a:off x="0" y="2001174"/>
          <a:ext cx="8714935" cy="2019935"/>
        </a:xfrm>
        <a:prstGeom prst="upArrowCallou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ефективність дослідження – це визначення або знаходження такого варіанта проведення дослідження, який найкоротшим шляхом веде до успіху.</a:t>
          </a:r>
          <a:endParaRPr lang="ru-UA" sz="1800" kern="1200" dirty="0">
            <a:latin typeface="Times New Roman" panose="02020603050405020304" pitchFamily="18" charset="0"/>
            <a:cs typeface="Times New Roman" panose="02020603050405020304" pitchFamily="18" charset="0"/>
          </a:endParaRPr>
        </a:p>
      </dsp:txBody>
      <dsp:txXfrm rot="10800000">
        <a:off x="0" y="2001174"/>
        <a:ext cx="8714935" cy="1312493"/>
      </dsp:txXfrm>
    </dsp:sp>
    <dsp:sp modelId="{D4FC9957-B960-44D2-9EB3-A8BB53AB5C88}">
      <dsp:nvSpPr>
        <dsp:cNvPr id="0" name=""/>
        <dsp:cNvSpPr/>
      </dsp:nvSpPr>
      <dsp:spPr>
        <a:xfrm rot="10800000">
          <a:off x="0" y="939"/>
          <a:ext cx="8714935" cy="2019935"/>
        </a:xfrm>
        <a:prstGeom prst="upArrowCallou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ефективність дослідження менеджменту як системи управління обумовлена специфікою соціально-економічних систем, ядром яких є людина</a:t>
          </a:r>
          <a:endParaRPr lang="ru-UA" sz="1800" kern="1200" dirty="0">
            <a:latin typeface="Times New Roman" panose="02020603050405020304" pitchFamily="18" charset="0"/>
            <a:cs typeface="Times New Roman" panose="02020603050405020304" pitchFamily="18" charset="0"/>
          </a:endParaRPr>
        </a:p>
      </dsp:txBody>
      <dsp:txXfrm rot="10800000">
        <a:off x="0" y="939"/>
        <a:ext cx="8714935" cy="131249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55CBF-FC5B-4E02-81F1-5C42C028147D}">
      <dsp:nvSpPr>
        <dsp:cNvPr id="0" name=""/>
        <dsp:cNvSpPr/>
      </dsp:nvSpPr>
      <dsp:spPr>
        <a:xfrm rot="5400000">
          <a:off x="4629555" y="-2684025"/>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необхідність зняття обмежень щодо польоту думки, фантазії, уяви, ідей</a:t>
          </a:r>
          <a:endParaRPr lang="ru-UA" sz="1600" kern="1200" dirty="0">
            <a:latin typeface="Times New Roman" panose="02020603050405020304" pitchFamily="18" charset="0"/>
            <a:cs typeface="Times New Roman" panose="02020603050405020304" pitchFamily="18" charset="0"/>
          </a:endParaRPr>
        </a:p>
      </dsp:txBody>
      <dsp:txXfrm rot="-5400000">
        <a:off x="1775114" y="229499"/>
        <a:ext cx="6860114" cy="1092147"/>
      </dsp:txXfrm>
    </dsp:sp>
    <dsp:sp modelId="{82C127DA-6724-4ABB-9187-E1A5498929BE}">
      <dsp:nvSpPr>
        <dsp:cNvPr id="0" name=""/>
        <dsp:cNvSpPr/>
      </dsp:nvSpPr>
      <dsp:spPr>
        <a:xfrm>
          <a:off x="0" y="0"/>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i="1" kern="1200" dirty="0">
              <a:latin typeface="Times New Roman" panose="02020603050405020304" pitchFamily="18" charset="0"/>
              <a:cs typeface="Times New Roman" panose="02020603050405020304" pitchFamily="18" charset="0"/>
            </a:rPr>
            <a:t>принцип свободи мислення</a:t>
          </a:r>
          <a:endParaRPr lang="ru-UA" sz="1600" kern="1200" dirty="0">
            <a:latin typeface="Times New Roman" panose="02020603050405020304" pitchFamily="18" charset="0"/>
            <a:cs typeface="Times New Roman" panose="02020603050405020304" pitchFamily="18" charset="0"/>
          </a:endParaRPr>
        </a:p>
      </dsp:txBody>
      <dsp:txXfrm>
        <a:off x="73853" y="73853"/>
        <a:ext cx="1569248" cy="1365185"/>
      </dsp:txXfrm>
    </dsp:sp>
    <dsp:sp modelId="{7036D887-C53D-47FB-BB47-FF7EF7939C3B}">
      <dsp:nvSpPr>
        <dsp:cNvPr id="0" name=""/>
        <dsp:cNvSpPr/>
      </dsp:nvSpPr>
      <dsp:spPr>
        <a:xfrm rot="5400000">
          <a:off x="4595888" y="-1095488"/>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мислення має бути  керованим процесом </a:t>
          </a:r>
          <a:endParaRPr lang="ru-UA" sz="1600" kern="1200" dirty="0">
            <a:latin typeface="Times New Roman" panose="02020603050405020304" pitchFamily="18" charset="0"/>
            <a:cs typeface="Times New Roman" panose="02020603050405020304" pitchFamily="18" charset="0"/>
          </a:endParaRPr>
        </a:p>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дослідницька діяльність – це творчість, що залежить не лише від натхнення, але й від мотивування натхнення, забезпечення його спрямованості, створення сприятливої обстановки щодо його прояви</a:t>
          </a:r>
          <a:endParaRPr lang="ru-UA" sz="1600" kern="1200" dirty="0">
            <a:latin typeface="Times New Roman" panose="02020603050405020304" pitchFamily="18" charset="0"/>
            <a:cs typeface="Times New Roman" panose="02020603050405020304" pitchFamily="18" charset="0"/>
          </a:endParaRPr>
        </a:p>
      </dsp:txBody>
      <dsp:txXfrm rot="-5400000">
        <a:off x="1741447" y="1818036"/>
        <a:ext cx="6860114" cy="1092147"/>
      </dsp:txXfrm>
    </dsp:sp>
    <dsp:sp modelId="{71C47C1D-6EC6-4B7D-98EF-CD406909F4D8}">
      <dsp:nvSpPr>
        <dsp:cNvPr id="0" name=""/>
        <dsp:cNvSpPr/>
      </dsp:nvSpPr>
      <dsp:spPr>
        <a:xfrm>
          <a:off x="0" y="1517907"/>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i="1" kern="1200" dirty="0">
              <a:latin typeface="Times New Roman" panose="02020603050405020304" pitchFamily="18" charset="0"/>
              <a:cs typeface="Times New Roman" panose="02020603050405020304" pitchFamily="18" charset="0"/>
            </a:rPr>
            <a:t>принцип управління мисленням</a:t>
          </a:r>
          <a:endParaRPr lang="ru-UA" sz="1600" kern="1200" dirty="0">
            <a:latin typeface="Times New Roman" panose="02020603050405020304" pitchFamily="18" charset="0"/>
            <a:cs typeface="Times New Roman" panose="02020603050405020304" pitchFamily="18" charset="0"/>
          </a:endParaRPr>
        </a:p>
      </dsp:txBody>
      <dsp:txXfrm>
        <a:off x="73853" y="1591760"/>
        <a:ext cx="1569248" cy="1365185"/>
      </dsp:txXfrm>
    </dsp:sp>
    <dsp:sp modelId="{02849FBE-D45B-45B9-834D-B68867D73C95}">
      <dsp:nvSpPr>
        <dsp:cNvPr id="0" name=""/>
        <dsp:cNvSpPr/>
      </dsp:nvSpPr>
      <dsp:spPr>
        <a:xfrm rot="5400000">
          <a:off x="4629555" y="476211"/>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по можливості, дослідження треба проводити, спираючись на кількісні вимірювачі параметрів, показники, але при цьому не втрачати якість явищ, що вивчаються, тобто сукупність тих властивостей, які визначають їх суть та особливості</a:t>
          </a:r>
          <a:endParaRPr lang="ru-UA" sz="1600" kern="1200" dirty="0">
            <a:latin typeface="Times New Roman" panose="02020603050405020304" pitchFamily="18" charset="0"/>
            <a:cs typeface="Times New Roman" panose="02020603050405020304" pitchFamily="18" charset="0"/>
          </a:endParaRPr>
        </a:p>
      </dsp:txBody>
      <dsp:txXfrm rot="-5400000">
        <a:off x="1775114" y="3389736"/>
        <a:ext cx="6860114" cy="1092147"/>
      </dsp:txXfrm>
    </dsp:sp>
    <dsp:sp modelId="{3D265AF0-2301-4680-9178-716081961907}">
      <dsp:nvSpPr>
        <dsp:cNvPr id="0" name=""/>
        <dsp:cNvSpPr/>
      </dsp:nvSpPr>
      <dsp:spPr>
        <a:xfrm>
          <a:off x="0" y="3106443"/>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i="1" kern="1200" dirty="0">
              <a:latin typeface="Times New Roman" panose="02020603050405020304" pitchFamily="18" charset="0"/>
              <a:cs typeface="Times New Roman" panose="02020603050405020304" pitchFamily="18" charset="0"/>
            </a:rPr>
            <a:t>принцип якісної та кількісної визначеності дослідження</a:t>
          </a:r>
          <a:endParaRPr lang="ru-UA" sz="1600" kern="1200" dirty="0">
            <a:latin typeface="Times New Roman" panose="02020603050405020304" pitchFamily="18" charset="0"/>
            <a:cs typeface="Times New Roman" panose="02020603050405020304" pitchFamily="18" charset="0"/>
          </a:endParaRPr>
        </a:p>
      </dsp:txBody>
      <dsp:txXfrm>
        <a:off x="73853" y="3180296"/>
        <a:ext cx="1569248" cy="136518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55CBF-FC5B-4E02-81F1-5C42C028147D}">
      <dsp:nvSpPr>
        <dsp:cNvPr id="0" name=""/>
        <dsp:cNvSpPr/>
      </dsp:nvSpPr>
      <dsp:spPr>
        <a:xfrm rot="5400000">
          <a:off x="4745485" y="-2930095"/>
          <a:ext cx="904067" cy="7020125"/>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дослідження необхідно будувати на фактах як основі і об'єктивності дослідження</a:t>
          </a:r>
          <a:endParaRPr lang="ru-UA" sz="1600" kern="1200" dirty="0">
            <a:latin typeface="Times New Roman" panose="02020603050405020304" pitchFamily="18" charset="0"/>
            <a:cs typeface="Times New Roman" panose="02020603050405020304" pitchFamily="18" charset="0"/>
          </a:endParaRPr>
        </a:p>
      </dsp:txBody>
      <dsp:txXfrm rot="-5400000">
        <a:off x="1687457" y="172066"/>
        <a:ext cx="6975992" cy="815801"/>
      </dsp:txXfrm>
    </dsp:sp>
    <dsp:sp modelId="{82C127DA-6724-4ABB-9187-E1A5498929BE}">
      <dsp:nvSpPr>
        <dsp:cNvPr id="0" name=""/>
        <dsp:cNvSpPr/>
      </dsp:nvSpPr>
      <dsp:spPr>
        <a:xfrm>
          <a:off x="0" y="0"/>
          <a:ext cx="1686773" cy="1130084"/>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i="1" kern="1200" dirty="0">
              <a:latin typeface="Times New Roman" panose="02020603050405020304" pitchFamily="18" charset="0"/>
              <a:cs typeface="Times New Roman" panose="02020603050405020304" pitchFamily="18" charset="0"/>
            </a:rPr>
            <a:t>принцип фактологічного забезпечення дослідження</a:t>
          </a:r>
          <a:endParaRPr lang="ru-UA" sz="1600" kern="1200" dirty="0">
            <a:latin typeface="Times New Roman" panose="02020603050405020304" pitchFamily="18" charset="0"/>
            <a:cs typeface="Times New Roman" panose="02020603050405020304" pitchFamily="18" charset="0"/>
          </a:endParaRPr>
        </a:p>
      </dsp:txBody>
      <dsp:txXfrm>
        <a:off x="55166" y="55166"/>
        <a:ext cx="1576441" cy="1019752"/>
      </dsp:txXfrm>
    </dsp:sp>
    <dsp:sp modelId="{7036D887-C53D-47FB-BB47-FF7EF7939C3B}">
      <dsp:nvSpPr>
        <dsp:cNvPr id="0" name=""/>
        <dsp:cNvSpPr/>
      </dsp:nvSpPr>
      <dsp:spPr>
        <a:xfrm rot="5400000">
          <a:off x="4713638" y="-1693043"/>
          <a:ext cx="904067"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формується в освітніх процесах, закріплюється та проявляється у практичній діяльності та розвивається у процесах дослідження</a:t>
          </a:r>
          <a:endParaRPr lang="ru-UA" sz="1600" kern="1200" dirty="0">
            <a:latin typeface="Times New Roman" panose="02020603050405020304" pitchFamily="18" charset="0"/>
            <a:cs typeface="Times New Roman" panose="02020603050405020304" pitchFamily="18" charset="0"/>
          </a:endParaRPr>
        </a:p>
      </dsp:txBody>
      <dsp:txXfrm rot="-5400000">
        <a:off x="1706074" y="1358654"/>
        <a:ext cx="6875064" cy="815801"/>
      </dsp:txXfrm>
    </dsp:sp>
    <dsp:sp modelId="{71C47C1D-6EC6-4B7D-98EF-CD406909F4D8}">
      <dsp:nvSpPr>
        <dsp:cNvPr id="0" name=""/>
        <dsp:cNvSpPr/>
      </dsp:nvSpPr>
      <dsp:spPr>
        <a:xfrm>
          <a:off x="0" y="1134468"/>
          <a:ext cx="1716954" cy="1130084"/>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i="1" kern="1200" dirty="0">
              <a:latin typeface="Times New Roman" panose="02020603050405020304" pitchFamily="18" charset="0"/>
              <a:cs typeface="Times New Roman" panose="02020603050405020304" pitchFamily="18" charset="0"/>
            </a:rPr>
            <a:t>принцип реалізації креативної освіти менеджера</a:t>
          </a:r>
          <a:endParaRPr lang="ru-UA" sz="1600" kern="1200" dirty="0">
            <a:latin typeface="Times New Roman" panose="02020603050405020304" pitchFamily="18" charset="0"/>
            <a:cs typeface="Times New Roman" panose="02020603050405020304" pitchFamily="18" charset="0"/>
          </a:endParaRPr>
        </a:p>
      </dsp:txBody>
      <dsp:txXfrm>
        <a:off x="55166" y="1189634"/>
        <a:ext cx="1606622" cy="1019752"/>
      </dsp:txXfrm>
    </dsp:sp>
    <dsp:sp modelId="{02849FBE-D45B-45B9-834D-B68867D73C95}">
      <dsp:nvSpPr>
        <dsp:cNvPr id="0" name=""/>
        <dsp:cNvSpPr/>
      </dsp:nvSpPr>
      <dsp:spPr>
        <a:xfrm rot="5400000">
          <a:off x="4747305" y="-519030"/>
          <a:ext cx="904067"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дослідження має на меті не тільки знайти вдале вирішення проблеми, але й навчити менеджера мислити ефективно, дослідно, інноваційно</a:t>
          </a:r>
          <a:endParaRPr lang="ru-UA" sz="1600" kern="1200" dirty="0">
            <a:latin typeface="Times New Roman" panose="02020603050405020304" pitchFamily="18" charset="0"/>
            <a:cs typeface="Times New Roman" panose="02020603050405020304" pitchFamily="18" charset="0"/>
          </a:endParaRPr>
        </a:p>
      </dsp:txBody>
      <dsp:txXfrm rot="-5400000">
        <a:off x="1739741" y="2532667"/>
        <a:ext cx="6875064" cy="815801"/>
      </dsp:txXfrm>
    </dsp:sp>
    <dsp:sp modelId="{3D265AF0-2301-4680-9178-716081961907}">
      <dsp:nvSpPr>
        <dsp:cNvPr id="0" name=""/>
        <dsp:cNvSpPr/>
      </dsp:nvSpPr>
      <dsp:spPr>
        <a:xfrm>
          <a:off x="0" y="2321056"/>
          <a:ext cx="1716954" cy="1130084"/>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i="1" kern="1200" dirty="0">
              <a:latin typeface="Times New Roman" panose="02020603050405020304" pitchFamily="18" charset="0"/>
              <a:cs typeface="Times New Roman" panose="02020603050405020304" pitchFamily="18" charset="0"/>
            </a:rPr>
            <a:t>принцип опори на дослідницьке мислення менеджера</a:t>
          </a:r>
          <a:endParaRPr lang="ru-UA" sz="1600" kern="1200" dirty="0">
            <a:latin typeface="Times New Roman" panose="02020603050405020304" pitchFamily="18" charset="0"/>
            <a:cs typeface="Times New Roman" panose="02020603050405020304" pitchFamily="18" charset="0"/>
          </a:endParaRPr>
        </a:p>
      </dsp:txBody>
      <dsp:txXfrm>
        <a:off x="55166" y="2376222"/>
        <a:ext cx="1606622" cy="1019752"/>
      </dsp:txXfrm>
    </dsp:sp>
    <dsp:sp modelId="{8E3C825D-259F-4198-9DC7-F3F9F90C2AFC}">
      <dsp:nvSpPr>
        <dsp:cNvPr id="0" name=""/>
        <dsp:cNvSpPr/>
      </dsp:nvSpPr>
      <dsp:spPr>
        <a:xfrm rot="5400000">
          <a:off x="4677805" y="751703"/>
          <a:ext cx="904067" cy="6739696"/>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будь-яке дослідження має бути розраховане на трудомісткість його проведення. від цього залежить його організація, і раціональне використання всіх ресурсів, отже, і ефективність</a:t>
          </a:r>
          <a:endParaRPr lang="ru-UA" sz="1600" kern="1200" dirty="0">
            <a:latin typeface="Times New Roman" panose="02020603050405020304" pitchFamily="18" charset="0"/>
            <a:cs typeface="Times New Roman" panose="02020603050405020304" pitchFamily="18" charset="0"/>
          </a:endParaRPr>
        </a:p>
      </dsp:txBody>
      <dsp:txXfrm rot="-5400000">
        <a:off x="1759991" y="3713651"/>
        <a:ext cx="6695563" cy="815801"/>
      </dsp:txXfrm>
    </dsp:sp>
    <dsp:sp modelId="{52784586-C479-4904-8A25-7100027F5EC6}">
      <dsp:nvSpPr>
        <dsp:cNvPr id="0" name=""/>
        <dsp:cNvSpPr/>
      </dsp:nvSpPr>
      <dsp:spPr>
        <a:xfrm>
          <a:off x="341" y="3562115"/>
          <a:ext cx="1787704" cy="1130084"/>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i="1" kern="1200" dirty="0">
              <a:latin typeface="Times New Roman" panose="02020603050405020304" pitchFamily="18" charset="0"/>
              <a:cs typeface="Times New Roman" panose="02020603050405020304" pitchFamily="18" charset="0"/>
            </a:rPr>
            <a:t>принцип трудомісткості</a:t>
          </a:r>
          <a:endParaRPr lang="ru-UA" sz="1600" kern="1200" dirty="0">
            <a:latin typeface="Times New Roman" panose="02020603050405020304" pitchFamily="18" charset="0"/>
            <a:cs typeface="Times New Roman" panose="02020603050405020304" pitchFamily="18" charset="0"/>
          </a:endParaRPr>
        </a:p>
      </dsp:txBody>
      <dsp:txXfrm>
        <a:off x="55507" y="3617281"/>
        <a:ext cx="1677372" cy="101975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81A299-1AE7-4F72-87E5-908FD288A542}">
      <dsp:nvSpPr>
        <dsp:cNvPr id="0" name=""/>
        <dsp:cNvSpPr/>
      </dsp:nvSpPr>
      <dsp:spPr>
        <a:xfrm>
          <a:off x="0" y="294470"/>
          <a:ext cx="8549360" cy="4032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76109BF-4AC7-4F71-8D18-DF4D77B3E8E8}">
      <dsp:nvSpPr>
        <dsp:cNvPr id="0" name=""/>
        <dsp:cNvSpPr/>
      </dsp:nvSpPr>
      <dsp:spPr>
        <a:xfrm>
          <a:off x="415361" y="0"/>
          <a:ext cx="8126266" cy="47232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202" tIns="0" rIns="226202" bIns="0" numCol="1" spcCol="1270" anchor="ctr" anchorCtr="0">
          <a:noAutofit/>
        </a:bodyPr>
        <a:lstStyle/>
        <a:p>
          <a:pPr marL="0" lvl="0" indent="0" algn="l" defTabSz="622300">
            <a:lnSpc>
              <a:spcPct val="100000"/>
            </a:lnSpc>
            <a:spcBef>
              <a:spcPct val="0"/>
            </a:spcBef>
            <a:spcAft>
              <a:spcPct val="35000"/>
            </a:spcAft>
            <a:buNone/>
          </a:pPr>
          <a:r>
            <a:rPr lang="uk-UA" sz="1400" kern="1200" dirty="0">
              <a:latin typeface="Times New Roman" panose="02020603050405020304" pitchFamily="18" charset="0"/>
              <a:cs typeface="Times New Roman" panose="02020603050405020304" pitchFamily="18" charset="0"/>
            </a:rPr>
            <a:t>проблемне бачення світу -  здатність розпізнавати проблеми там, де для інших все здається ясним</a:t>
          </a:r>
          <a:endParaRPr lang="ru-UA" sz="1400" kern="1200" dirty="0">
            <a:latin typeface="Times New Roman" panose="02020603050405020304" pitchFamily="18" charset="0"/>
            <a:cs typeface="Times New Roman" panose="02020603050405020304" pitchFamily="18" charset="0"/>
          </a:endParaRPr>
        </a:p>
      </dsp:txBody>
      <dsp:txXfrm>
        <a:off x="438418" y="23057"/>
        <a:ext cx="8080152" cy="426206"/>
      </dsp:txXfrm>
    </dsp:sp>
    <dsp:sp modelId="{6EC4BC6E-FE58-494E-80B3-41145652C8B7}">
      <dsp:nvSpPr>
        <dsp:cNvPr id="0" name=""/>
        <dsp:cNvSpPr/>
      </dsp:nvSpPr>
      <dsp:spPr>
        <a:xfrm>
          <a:off x="0" y="1020230"/>
          <a:ext cx="8549360" cy="4032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043BB6-1001-4F1F-B052-6F6BEE7CD593}">
      <dsp:nvSpPr>
        <dsp:cNvPr id="0" name=""/>
        <dsp:cNvSpPr/>
      </dsp:nvSpPr>
      <dsp:spPr>
        <a:xfrm>
          <a:off x="415361" y="708985"/>
          <a:ext cx="8126266" cy="47232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202" tIns="0" rIns="226202" bIns="0" numCol="1" spcCol="1270" anchor="ctr" anchorCtr="0">
          <a:noAutofit/>
        </a:bodyPr>
        <a:lstStyle/>
        <a:p>
          <a:pPr marL="0" lvl="0" indent="0" algn="l" defTabSz="622300">
            <a:lnSpc>
              <a:spcPct val="100000"/>
            </a:lnSpc>
            <a:spcBef>
              <a:spcPct val="0"/>
            </a:spcBef>
            <a:spcAft>
              <a:spcPct val="35000"/>
            </a:spcAft>
            <a:buNone/>
          </a:pPr>
          <a:r>
            <a:rPr lang="uk-UA" sz="1400" kern="1200" dirty="0">
              <a:latin typeface="Times New Roman" panose="02020603050405020304" pitchFamily="18" charset="0"/>
              <a:cs typeface="Times New Roman" panose="02020603050405020304" pitchFamily="18" charset="0"/>
            </a:rPr>
            <a:t>уміння превентивно, тобто заздалегідь, завчасно ставити проблеми, коли вони тільки починають формуватися</a:t>
          </a:r>
          <a:endParaRPr lang="ru-UA" sz="1400" kern="1200" dirty="0">
            <a:latin typeface="Times New Roman" panose="02020603050405020304" pitchFamily="18" charset="0"/>
            <a:cs typeface="Times New Roman" panose="02020603050405020304" pitchFamily="18" charset="0"/>
          </a:endParaRPr>
        </a:p>
      </dsp:txBody>
      <dsp:txXfrm>
        <a:off x="438418" y="732042"/>
        <a:ext cx="8080152" cy="426206"/>
      </dsp:txXfrm>
    </dsp:sp>
    <dsp:sp modelId="{66EB7978-FAA4-4E83-9E8C-9BDC25064261}">
      <dsp:nvSpPr>
        <dsp:cNvPr id="0" name=""/>
        <dsp:cNvSpPr/>
      </dsp:nvSpPr>
      <dsp:spPr>
        <a:xfrm>
          <a:off x="0" y="1745990"/>
          <a:ext cx="8549360" cy="4032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5236D67-1C73-4B68-8468-4F7A9B031AD3}">
      <dsp:nvSpPr>
        <dsp:cNvPr id="0" name=""/>
        <dsp:cNvSpPr/>
      </dsp:nvSpPr>
      <dsp:spPr>
        <a:xfrm>
          <a:off x="415361" y="1434745"/>
          <a:ext cx="8126266" cy="47232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202" tIns="0" rIns="226202" bIns="0" numCol="1" spcCol="1270" anchor="ctr" anchorCtr="0">
          <a:noAutofit/>
        </a:bodyPr>
        <a:lstStyle/>
        <a:p>
          <a:pPr marL="0" lvl="0" indent="0" algn="l" defTabSz="622300">
            <a:lnSpc>
              <a:spcPct val="100000"/>
            </a:lnSpc>
            <a:spcBef>
              <a:spcPct val="0"/>
            </a:spcBef>
            <a:spcAft>
              <a:spcPct val="35000"/>
            </a:spcAft>
            <a:buNone/>
          </a:pPr>
          <a:r>
            <a:rPr lang="uk-UA" sz="1400" kern="1200" dirty="0">
              <a:latin typeface="Times New Roman" panose="02020603050405020304" pitchFamily="18" charset="0"/>
              <a:cs typeface="Times New Roman" panose="02020603050405020304" pitchFamily="18" charset="0"/>
            </a:rPr>
            <a:t>системне та панорамне сприйняття дійсності, процесів функціонування та розвитку керованого об'єкта</a:t>
          </a:r>
          <a:endParaRPr lang="ru-UA" sz="1400" kern="1200" dirty="0">
            <a:latin typeface="Times New Roman" panose="02020603050405020304" pitchFamily="18" charset="0"/>
            <a:cs typeface="Times New Roman" panose="02020603050405020304" pitchFamily="18" charset="0"/>
          </a:endParaRPr>
        </a:p>
      </dsp:txBody>
      <dsp:txXfrm>
        <a:off x="438418" y="1457802"/>
        <a:ext cx="8080152" cy="426206"/>
      </dsp:txXfrm>
    </dsp:sp>
    <dsp:sp modelId="{DDC3FADF-26EA-43BF-86B4-C6055F11A080}">
      <dsp:nvSpPr>
        <dsp:cNvPr id="0" name=""/>
        <dsp:cNvSpPr/>
      </dsp:nvSpPr>
      <dsp:spPr>
        <a:xfrm>
          <a:off x="0" y="2471750"/>
          <a:ext cx="8549360" cy="4032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155F114-AB0F-47B5-965E-C597E3802722}">
      <dsp:nvSpPr>
        <dsp:cNvPr id="0" name=""/>
        <dsp:cNvSpPr/>
      </dsp:nvSpPr>
      <dsp:spPr>
        <a:xfrm>
          <a:off x="415361" y="2160505"/>
          <a:ext cx="8126266" cy="47232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202" tIns="0" rIns="226202" bIns="0" numCol="1" spcCol="1270" anchor="ctr" anchorCtr="0">
          <a:noAutofit/>
        </a:bodyPr>
        <a:lstStyle/>
        <a:p>
          <a:pPr marL="0" lvl="0" indent="0" algn="l" defTabSz="622300">
            <a:lnSpc>
              <a:spcPct val="100000"/>
            </a:lnSpc>
            <a:spcBef>
              <a:spcPct val="0"/>
            </a:spcBef>
            <a:spcAft>
              <a:spcPct val="35000"/>
            </a:spcAft>
            <a:buNone/>
          </a:pPr>
          <a:r>
            <a:rPr lang="uk-UA" sz="1400" kern="1200" dirty="0" err="1">
              <a:latin typeface="Times New Roman" panose="02020603050405020304" pitchFamily="18" charset="0"/>
              <a:cs typeface="Times New Roman" panose="02020603050405020304" pitchFamily="18" charset="0"/>
            </a:rPr>
            <a:t>антимоничність</a:t>
          </a:r>
          <a:r>
            <a:rPr lang="uk-UA" sz="1400" kern="1200" dirty="0">
              <a:latin typeface="Times New Roman" panose="02020603050405020304" pitchFamily="18" charset="0"/>
              <a:cs typeface="Times New Roman" panose="02020603050405020304" pitchFamily="18" charset="0"/>
            </a:rPr>
            <a:t> – вміння сприймати, розуміти, приймати і використовувати точки зору, відмінні від власних або навіть протилежні їм</a:t>
          </a:r>
          <a:endParaRPr lang="ru-UA" sz="1400" kern="1200" dirty="0">
            <a:latin typeface="Times New Roman" panose="02020603050405020304" pitchFamily="18" charset="0"/>
            <a:cs typeface="Times New Roman" panose="02020603050405020304" pitchFamily="18" charset="0"/>
          </a:endParaRPr>
        </a:p>
      </dsp:txBody>
      <dsp:txXfrm>
        <a:off x="438418" y="2183562"/>
        <a:ext cx="8080152" cy="426206"/>
      </dsp:txXfrm>
    </dsp:sp>
    <dsp:sp modelId="{6EBE3CF1-D8DE-4524-8891-119F01AF148C}">
      <dsp:nvSpPr>
        <dsp:cNvPr id="0" name=""/>
        <dsp:cNvSpPr/>
      </dsp:nvSpPr>
      <dsp:spPr>
        <a:xfrm>
          <a:off x="0" y="3197510"/>
          <a:ext cx="8549360" cy="4032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6649B8D-55EC-486A-935C-4DC127A13B65}">
      <dsp:nvSpPr>
        <dsp:cNvPr id="0" name=""/>
        <dsp:cNvSpPr/>
      </dsp:nvSpPr>
      <dsp:spPr>
        <a:xfrm>
          <a:off x="415361" y="2886265"/>
          <a:ext cx="8126266" cy="47232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202" tIns="0" rIns="226202" bIns="0" numCol="1" spcCol="1270" anchor="ctr" anchorCtr="0">
          <a:noAutofit/>
        </a:bodyPr>
        <a:lstStyle/>
        <a:p>
          <a:pPr marL="0" lvl="0" indent="0" algn="l" defTabSz="622300">
            <a:lnSpc>
              <a:spcPct val="100000"/>
            </a:lnSpc>
            <a:spcBef>
              <a:spcPct val="0"/>
            </a:spcBef>
            <a:spcAft>
              <a:spcPct val="35000"/>
            </a:spcAft>
            <a:buNone/>
          </a:pPr>
          <a:r>
            <a:rPr lang="uk-UA" sz="1400" kern="1200" dirty="0" err="1">
              <a:latin typeface="Times New Roman" panose="02020603050405020304" pitchFamily="18" charset="0"/>
              <a:cs typeface="Times New Roman" panose="02020603050405020304" pitchFamily="18" charset="0"/>
            </a:rPr>
            <a:t>експрезентність</a:t>
          </a:r>
          <a:r>
            <a:rPr lang="uk-UA" sz="1400" kern="1200" dirty="0">
              <a:latin typeface="Times New Roman" panose="02020603050405020304" pitchFamily="18" charset="0"/>
              <a:cs typeface="Times New Roman" panose="02020603050405020304" pitchFamily="18" charset="0"/>
            </a:rPr>
            <a:t> – здатність робити вірні та вдалі висновки при дефіциті інформації</a:t>
          </a:r>
          <a:endParaRPr lang="ru-UA" sz="1400" kern="1200" dirty="0">
            <a:latin typeface="Times New Roman" panose="02020603050405020304" pitchFamily="18" charset="0"/>
            <a:cs typeface="Times New Roman" panose="02020603050405020304" pitchFamily="18" charset="0"/>
          </a:endParaRPr>
        </a:p>
      </dsp:txBody>
      <dsp:txXfrm>
        <a:off x="438418" y="2909322"/>
        <a:ext cx="8080152" cy="426206"/>
      </dsp:txXfrm>
    </dsp:sp>
    <dsp:sp modelId="{41237FE9-9750-4BD8-97EA-B067A0304DD3}">
      <dsp:nvSpPr>
        <dsp:cNvPr id="0" name=""/>
        <dsp:cNvSpPr/>
      </dsp:nvSpPr>
      <dsp:spPr>
        <a:xfrm>
          <a:off x="0" y="3923270"/>
          <a:ext cx="8549360" cy="4032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57E4A1F-EB7F-443F-A40F-7E182738B357}">
      <dsp:nvSpPr>
        <dsp:cNvPr id="0" name=""/>
        <dsp:cNvSpPr/>
      </dsp:nvSpPr>
      <dsp:spPr>
        <a:xfrm>
          <a:off x="415361" y="3612025"/>
          <a:ext cx="8126266" cy="47232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202" tIns="0" rIns="226202" bIns="0" numCol="1" spcCol="1270" anchor="ctr" anchorCtr="0">
          <a:noAutofit/>
        </a:bodyPr>
        <a:lstStyle/>
        <a:p>
          <a:pPr marL="0" lvl="0" indent="0" algn="l" defTabSz="622300">
            <a:lnSpc>
              <a:spcPct val="100000"/>
            </a:lnSpc>
            <a:spcBef>
              <a:spcPct val="0"/>
            </a:spcBef>
            <a:spcAft>
              <a:spcPct val="35000"/>
            </a:spcAft>
            <a:buNone/>
          </a:pPr>
          <a:r>
            <a:rPr lang="uk-UA" sz="1400" kern="1200" dirty="0">
              <a:latin typeface="Times New Roman" panose="02020603050405020304" pitchFamily="18" charset="0"/>
              <a:cs typeface="Times New Roman" panose="02020603050405020304" pitchFamily="18" charset="0"/>
            </a:rPr>
            <a:t>розвинена психологічна саморегуляція, що визначає ставлення до проблем та їх оцінки</a:t>
          </a:r>
          <a:endParaRPr lang="ru-UA" sz="1400" kern="1200" dirty="0">
            <a:latin typeface="Times New Roman" panose="02020603050405020304" pitchFamily="18" charset="0"/>
            <a:cs typeface="Times New Roman" panose="02020603050405020304" pitchFamily="18" charset="0"/>
          </a:endParaRPr>
        </a:p>
      </dsp:txBody>
      <dsp:txXfrm>
        <a:off x="438418" y="3635082"/>
        <a:ext cx="8080152" cy="426206"/>
      </dsp:txXfrm>
    </dsp:sp>
    <dsp:sp modelId="{FC48C1DB-078B-400F-994A-7F69441EC664}">
      <dsp:nvSpPr>
        <dsp:cNvPr id="0" name=""/>
        <dsp:cNvSpPr/>
      </dsp:nvSpPr>
      <dsp:spPr>
        <a:xfrm>
          <a:off x="0" y="4649030"/>
          <a:ext cx="8549360" cy="4032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8B6D77C-CE00-4F75-A697-D34772551A50}">
      <dsp:nvSpPr>
        <dsp:cNvPr id="0" name=""/>
        <dsp:cNvSpPr/>
      </dsp:nvSpPr>
      <dsp:spPr>
        <a:xfrm>
          <a:off x="415361" y="4412870"/>
          <a:ext cx="8126266" cy="47232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202" tIns="0" rIns="226202" bIns="0" numCol="1" spcCol="1270" anchor="ctr" anchorCtr="0">
          <a:noAutofit/>
        </a:bodyPr>
        <a:lstStyle/>
        <a:p>
          <a:pPr marL="0" lvl="0" indent="0" algn="l" defTabSz="622300">
            <a:lnSpc>
              <a:spcPct val="100000"/>
            </a:lnSpc>
            <a:spcBef>
              <a:spcPct val="0"/>
            </a:spcBef>
            <a:spcAft>
              <a:spcPct val="35000"/>
            </a:spcAft>
            <a:buNone/>
          </a:pPr>
          <a:r>
            <a:rPr lang="uk-UA" sz="1400" kern="1200" dirty="0">
              <a:latin typeface="Times New Roman" panose="02020603050405020304" pitchFamily="18" charset="0"/>
              <a:cs typeface="Times New Roman" panose="02020603050405020304" pitchFamily="18" charset="0"/>
            </a:rPr>
            <a:t>здатність до імітації функцій, мотивів та поведінки різних членів колективу</a:t>
          </a:r>
          <a:endParaRPr lang="ru-UA" sz="1400" kern="1200" dirty="0">
            <a:latin typeface="Times New Roman" panose="02020603050405020304" pitchFamily="18" charset="0"/>
            <a:cs typeface="Times New Roman" panose="02020603050405020304" pitchFamily="18" charset="0"/>
          </a:endParaRPr>
        </a:p>
      </dsp:txBody>
      <dsp:txXfrm>
        <a:off x="438418" y="4435927"/>
        <a:ext cx="8080152" cy="42620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977913-04AF-4C90-8A42-204814816DF8}">
      <dsp:nvSpPr>
        <dsp:cNvPr id="0" name=""/>
        <dsp:cNvSpPr/>
      </dsp:nvSpPr>
      <dsp:spPr>
        <a:xfrm>
          <a:off x="0" y="337032"/>
          <a:ext cx="8571799" cy="4788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2FF87CE-4AC4-45D9-8485-724C3C25E571}">
      <dsp:nvSpPr>
        <dsp:cNvPr id="0" name=""/>
        <dsp:cNvSpPr/>
      </dsp:nvSpPr>
      <dsp:spPr>
        <a:xfrm>
          <a:off x="409336" y="56592"/>
          <a:ext cx="8158649" cy="56088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796" tIns="0" rIns="226796" bIns="0" numCol="1" spcCol="1270" anchor="ctr" anchorCtr="0">
          <a:noAutofit/>
        </a:bodyPr>
        <a:lstStyle/>
        <a:p>
          <a:pPr marL="0" lvl="0" indent="0" algn="l" defTabSz="622300">
            <a:lnSpc>
              <a:spcPct val="100000"/>
            </a:lnSpc>
            <a:spcBef>
              <a:spcPct val="0"/>
            </a:spcBef>
            <a:spcAft>
              <a:spcPct val="35000"/>
            </a:spcAft>
            <a:buNone/>
          </a:pPr>
          <a:r>
            <a:rPr lang="uk-UA" sz="1400" kern="1200" dirty="0">
              <a:latin typeface="Times New Roman" panose="02020603050405020304" pitchFamily="18" charset="0"/>
              <a:cs typeface="Times New Roman" panose="02020603050405020304" pitchFamily="18" charset="0"/>
            </a:rPr>
            <a:t>психологічна проникливість-, -бачити в людях більше, ніж вони виявляють у діяльності або демонструють</a:t>
          </a:r>
          <a:endParaRPr lang="ru-UA" sz="1400" kern="1200" dirty="0">
            <a:latin typeface="Times New Roman" panose="02020603050405020304" pitchFamily="18" charset="0"/>
            <a:cs typeface="Times New Roman" panose="02020603050405020304" pitchFamily="18" charset="0"/>
          </a:endParaRPr>
        </a:p>
      </dsp:txBody>
      <dsp:txXfrm>
        <a:off x="436716" y="83972"/>
        <a:ext cx="8103889" cy="506120"/>
      </dsp:txXfrm>
    </dsp:sp>
    <dsp:sp modelId="{5BFB1132-1942-4CE3-BC5D-4B11C5C46AD7}">
      <dsp:nvSpPr>
        <dsp:cNvPr id="0" name=""/>
        <dsp:cNvSpPr/>
      </dsp:nvSpPr>
      <dsp:spPr>
        <a:xfrm>
          <a:off x="0" y="1198872"/>
          <a:ext cx="8571799" cy="4788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29F451-B54C-43C3-BC1D-948C5644F865}">
      <dsp:nvSpPr>
        <dsp:cNvPr id="0" name=""/>
        <dsp:cNvSpPr/>
      </dsp:nvSpPr>
      <dsp:spPr>
        <a:xfrm>
          <a:off x="409336" y="918432"/>
          <a:ext cx="8158649" cy="56088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796" tIns="0" rIns="226796" bIns="0" numCol="1" spcCol="1270" anchor="ctr" anchorCtr="0">
          <a:noAutofit/>
        </a:bodyPr>
        <a:lstStyle/>
        <a:p>
          <a:pPr marL="0" lvl="0" indent="0" algn="l" defTabSz="622300">
            <a:lnSpc>
              <a:spcPct val="100000"/>
            </a:lnSpc>
            <a:spcBef>
              <a:spcPct val="0"/>
            </a:spcBef>
            <a:spcAft>
              <a:spcPct val="35000"/>
            </a:spcAft>
            <a:buNone/>
          </a:pPr>
          <a:r>
            <a:rPr lang="uk-UA" sz="1400" kern="1200" dirty="0" err="1">
              <a:latin typeface="Times New Roman" panose="02020603050405020304" pitchFamily="18" charset="0"/>
              <a:cs typeface="Times New Roman" panose="02020603050405020304" pitchFamily="18" charset="0"/>
            </a:rPr>
            <a:t>інноваційність</a:t>
          </a:r>
          <a:r>
            <a:rPr lang="uk-UA" sz="1400" kern="1200" dirty="0">
              <a:latin typeface="Times New Roman" panose="02020603050405020304" pitchFamily="18" charset="0"/>
              <a:cs typeface="Times New Roman" panose="02020603050405020304" pitchFamily="18" charset="0"/>
            </a:rPr>
            <a:t> та </a:t>
          </a:r>
          <a:r>
            <a:rPr lang="uk-UA" sz="1400" kern="1200" dirty="0" err="1">
              <a:latin typeface="Times New Roman" panose="02020603050405020304" pitchFamily="18" charset="0"/>
              <a:cs typeface="Times New Roman" panose="02020603050405020304" pitchFamily="18" charset="0"/>
            </a:rPr>
            <a:t>безінерційність</a:t>
          </a:r>
          <a:r>
            <a:rPr lang="uk-UA" sz="1400" kern="1200" dirty="0">
              <a:latin typeface="Times New Roman" panose="02020603050405020304" pitchFamily="18" charset="0"/>
              <a:cs typeface="Times New Roman" panose="02020603050405020304" pitchFamily="18" charset="0"/>
            </a:rPr>
            <a:t> мислення, здатність вийти за межі формального, звичного, перевіреного, традиційного</a:t>
          </a:r>
          <a:endParaRPr lang="ru-UA" sz="1400" kern="1200" dirty="0">
            <a:latin typeface="Times New Roman" panose="02020603050405020304" pitchFamily="18" charset="0"/>
            <a:cs typeface="Times New Roman" panose="02020603050405020304" pitchFamily="18" charset="0"/>
          </a:endParaRPr>
        </a:p>
      </dsp:txBody>
      <dsp:txXfrm>
        <a:off x="436716" y="945812"/>
        <a:ext cx="8103889" cy="506120"/>
      </dsp:txXfrm>
    </dsp:sp>
    <dsp:sp modelId="{C69F5950-B326-4320-AFB2-68228F99EE50}">
      <dsp:nvSpPr>
        <dsp:cNvPr id="0" name=""/>
        <dsp:cNvSpPr/>
      </dsp:nvSpPr>
      <dsp:spPr>
        <a:xfrm>
          <a:off x="0" y="2060712"/>
          <a:ext cx="8571799" cy="4788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4E2FF43-43AC-4CCE-95A3-6CCE2C91101D}">
      <dsp:nvSpPr>
        <dsp:cNvPr id="0" name=""/>
        <dsp:cNvSpPr/>
      </dsp:nvSpPr>
      <dsp:spPr>
        <a:xfrm>
          <a:off x="409336" y="1780272"/>
          <a:ext cx="8158649" cy="56088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796" tIns="0" rIns="226796" bIns="0" numCol="1" spcCol="1270" anchor="ctr" anchorCtr="0">
          <a:noAutofit/>
        </a:bodyPr>
        <a:lstStyle/>
        <a:p>
          <a:pPr marL="0" lvl="0" indent="0" algn="l" defTabSz="622300">
            <a:lnSpc>
              <a:spcPct val="100000"/>
            </a:lnSpc>
            <a:spcBef>
              <a:spcPct val="0"/>
            </a:spcBef>
            <a:spcAft>
              <a:spcPct val="35000"/>
            </a:spcAft>
            <a:buNone/>
          </a:pPr>
          <a:r>
            <a:rPr lang="uk-UA" sz="1400" kern="1200" dirty="0" err="1">
              <a:latin typeface="Times New Roman" panose="02020603050405020304" pitchFamily="18" charset="0"/>
              <a:cs typeface="Times New Roman" panose="02020603050405020304" pitchFamily="18" charset="0"/>
            </a:rPr>
            <a:t>атрактивність</a:t>
          </a:r>
          <a:r>
            <a:rPr lang="uk-UA" sz="1400" kern="1200" dirty="0">
              <a:latin typeface="Times New Roman" panose="02020603050405020304" pitchFamily="18" charset="0"/>
              <a:cs typeface="Times New Roman" panose="02020603050405020304" pitchFamily="18" charset="0"/>
            </a:rPr>
            <a:t> – здатність залучати людей до спільної діяльності, не вдаючись до засобів матеріального чи адміністративного примусу</a:t>
          </a:r>
          <a:endParaRPr lang="ru-UA" sz="1400" kern="1200" dirty="0">
            <a:latin typeface="Times New Roman" panose="02020603050405020304" pitchFamily="18" charset="0"/>
            <a:cs typeface="Times New Roman" panose="02020603050405020304" pitchFamily="18" charset="0"/>
          </a:endParaRPr>
        </a:p>
      </dsp:txBody>
      <dsp:txXfrm>
        <a:off x="436716" y="1807652"/>
        <a:ext cx="8103889" cy="506120"/>
      </dsp:txXfrm>
    </dsp:sp>
    <dsp:sp modelId="{6B44C4D5-70B9-4FF6-B255-019D4DB5F583}">
      <dsp:nvSpPr>
        <dsp:cNvPr id="0" name=""/>
        <dsp:cNvSpPr/>
      </dsp:nvSpPr>
      <dsp:spPr>
        <a:xfrm>
          <a:off x="0" y="2922552"/>
          <a:ext cx="8571799" cy="4788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714AC91-191B-4655-8F73-EB76D5766C0F}">
      <dsp:nvSpPr>
        <dsp:cNvPr id="0" name=""/>
        <dsp:cNvSpPr/>
      </dsp:nvSpPr>
      <dsp:spPr>
        <a:xfrm>
          <a:off x="409336" y="2642112"/>
          <a:ext cx="8158649" cy="56088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796" tIns="0" rIns="226796" bIns="0" numCol="1" spcCol="1270" anchor="ctr" anchorCtr="0">
          <a:noAutofit/>
        </a:bodyPr>
        <a:lstStyle/>
        <a:p>
          <a:pPr marL="0" lvl="0" indent="0" algn="l" defTabSz="622300">
            <a:lnSpc>
              <a:spcPct val="100000"/>
            </a:lnSpc>
            <a:spcBef>
              <a:spcPct val="0"/>
            </a:spcBef>
            <a:spcAft>
              <a:spcPct val="35000"/>
            </a:spcAft>
            <a:buNone/>
          </a:pPr>
          <a:r>
            <a:rPr lang="uk-UA" sz="1400" kern="1200" dirty="0">
              <a:latin typeface="Times New Roman" panose="02020603050405020304" pitchFamily="18" charset="0"/>
              <a:cs typeface="Times New Roman" panose="02020603050405020304" pitchFamily="18" charset="0"/>
            </a:rPr>
            <a:t>здатність швидко перебудовуватися психологічно при зміні умов діяльності чи переході до вирішення принципово нових завдань</a:t>
          </a:r>
          <a:endParaRPr lang="ru-UA" sz="1400" kern="1200" dirty="0">
            <a:latin typeface="Times New Roman" panose="02020603050405020304" pitchFamily="18" charset="0"/>
            <a:cs typeface="Times New Roman" panose="02020603050405020304" pitchFamily="18" charset="0"/>
          </a:endParaRPr>
        </a:p>
      </dsp:txBody>
      <dsp:txXfrm>
        <a:off x="436716" y="2669492"/>
        <a:ext cx="8103889" cy="506120"/>
      </dsp:txXfrm>
    </dsp:sp>
    <dsp:sp modelId="{A7C702B5-124E-4728-8E55-E858D7E3D9EA}">
      <dsp:nvSpPr>
        <dsp:cNvPr id="0" name=""/>
        <dsp:cNvSpPr/>
      </dsp:nvSpPr>
      <dsp:spPr>
        <a:xfrm>
          <a:off x="0" y="3784392"/>
          <a:ext cx="8571799" cy="4788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B9EBCBA-BD85-4174-A61B-E228D02F70D3}">
      <dsp:nvSpPr>
        <dsp:cNvPr id="0" name=""/>
        <dsp:cNvSpPr/>
      </dsp:nvSpPr>
      <dsp:spPr>
        <a:xfrm>
          <a:off x="409336" y="3503952"/>
          <a:ext cx="8158649" cy="56088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796" tIns="0" rIns="226796" bIns="0" numCol="1" spcCol="1270" anchor="ctr" anchorCtr="0">
          <a:noAutofit/>
        </a:bodyPr>
        <a:lstStyle/>
        <a:p>
          <a:pPr marL="0" lvl="0" indent="0" algn="l" defTabSz="622300">
            <a:lnSpc>
              <a:spcPct val="100000"/>
            </a:lnSpc>
            <a:spcBef>
              <a:spcPct val="0"/>
            </a:spcBef>
            <a:spcAft>
              <a:spcPct val="35000"/>
            </a:spcAft>
            <a:buNone/>
          </a:pPr>
          <a:r>
            <a:rPr lang="uk-UA" sz="1400" kern="1200" dirty="0">
              <a:latin typeface="Times New Roman" panose="02020603050405020304" pitchFamily="18" charset="0"/>
              <a:cs typeface="Times New Roman" panose="02020603050405020304" pitchFamily="18" charset="0"/>
            </a:rPr>
            <a:t>уміння делегувати не тільки владу та відповідальність, а й свій авторитет лідера для вирішення поставлених завдань</a:t>
          </a:r>
          <a:endParaRPr lang="ru-UA" sz="1400" kern="1200" dirty="0">
            <a:latin typeface="Times New Roman" panose="02020603050405020304" pitchFamily="18" charset="0"/>
            <a:cs typeface="Times New Roman" panose="02020603050405020304" pitchFamily="18" charset="0"/>
          </a:endParaRPr>
        </a:p>
      </dsp:txBody>
      <dsp:txXfrm>
        <a:off x="436716" y="3531332"/>
        <a:ext cx="8103889" cy="506120"/>
      </dsp:txXfrm>
    </dsp:sp>
    <dsp:sp modelId="{31BB2232-6307-4876-BE46-53599F49AE04}">
      <dsp:nvSpPr>
        <dsp:cNvPr id="0" name=""/>
        <dsp:cNvSpPr/>
      </dsp:nvSpPr>
      <dsp:spPr>
        <a:xfrm>
          <a:off x="0" y="4646232"/>
          <a:ext cx="8571799" cy="4788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98A6DC-31C6-4EFF-9546-80D0277E1CD2}">
      <dsp:nvSpPr>
        <dsp:cNvPr id="0" name=""/>
        <dsp:cNvSpPr/>
      </dsp:nvSpPr>
      <dsp:spPr>
        <a:xfrm>
          <a:off x="409336" y="4365792"/>
          <a:ext cx="8158649" cy="56088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6796" tIns="0" rIns="226796" bIns="0" numCol="1" spcCol="1270" anchor="ctr" anchorCtr="0">
          <a:noAutofit/>
        </a:bodyPr>
        <a:lstStyle/>
        <a:p>
          <a:pPr marL="0" lvl="0" indent="0" algn="l" defTabSz="622300">
            <a:lnSpc>
              <a:spcPct val="100000"/>
            </a:lnSpc>
            <a:spcBef>
              <a:spcPct val="0"/>
            </a:spcBef>
            <a:spcAft>
              <a:spcPct val="35000"/>
            </a:spcAft>
            <a:buNone/>
          </a:pPr>
          <a:r>
            <a:rPr lang="uk-UA" sz="1400" kern="1200" dirty="0">
              <a:latin typeface="Times New Roman" panose="02020603050405020304" pitchFamily="18" charset="0"/>
              <a:cs typeface="Times New Roman" panose="02020603050405020304" pitchFamily="18" charset="0"/>
            </a:rPr>
            <a:t>здатність до латентного (прихованого) керівництва, що передбачає включення людей у діяльність не на формальній </a:t>
          </a:r>
          <a:r>
            <a:rPr lang="uk-UA" sz="1400" kern="1200" dirty="0" err="1">
              <a:latin typeface="Times New Roman" panose="02020603050405020304" pitchFamily="18" charset="0"/>
              <a:cs typeface="Times New Roman" panose="02020603050405020304" pitchFamily="18" charset="0"/>
            </a:rPr>
            <a:t>субординаційній</a:t>
          </a:r>
          <a:r>
            <a:rPr lang="uk-UA" sz="1400" kern="1200" dirty="0">
              <a:latin typeface="Times New Roman" panose="02020603050405020304" pitchFamily="18" charset="0"/>
              <a:cs typeface="Times New Roman" panose="02020603050405020304" pitchFamily="18" charset="0"/>
            </a:rPr>
            <a:t> основі, а шляхом звернення за порадою та допомогою</a:t>
          </a:r>
          <a:endParaRPr lang="ru-UA" sz="1400" kern="1200" dirty="0">
            <a:latin typeface="Times New Roman" panose="02020603050405020304" pitchFamily="18" charset="0"/>
            <a:cs typeface="Times New Roman" panose="02020603050405020304" pitchFamily="18" charset="0"/>
          </a:endParaRPr>
        </a:p>
      </dsp:txBody>
      <dsp:txXfrm>
        <a:off x="436716" y="4393172"/>
        <a:ext cx="8103889" cy="50612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4F6F1D-DBBB-439D-9EDF-0CF70D220CA2}">
      <dsp:nvSpPr>
        <dsp:cNvPr id="0" name=""/>
        <dsp:cNvSpPr/>
      </dsp:nvSpPr>
      <dsp:spPr>
        <a:xfrm>
          <a:off x="831611" y="4127"/>
          <a:ext cx="2141399" cy="128483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підвищення якості ухвалення управлінських рішень та їх реалізації; </a:t>
          </a:r>
          <a:endParaRPr lang="ru-UA" sz="1800" kern="1200" dirty="0">
            <a:latin typeface="Times New Roman" panose="02020603050405020304" pitchFamily="18" charset="0"/>
            <a:cs typeface="Times New Roman" panose="02020603050405020304" pitchFamily="18" charset="0"/>
          </a:endParaRPr>
        </a:p>
      </dsp:txBody>
      <dsp:txXfrm>
        <a:off x="831611" y="4127"/>
        <a:ext cx="2141399" cy="1284839"/>
      </dsp:txXfrm>
    </dsp:sp>
    <dsp:sp modelId="{7BCC4884-61E5-4700-93F4-2BC8827358CC}">
      <dsp:nvSpPr>
        <dsp:cNvPr id="0" name=""/>
        <dsp:cNvSpPr/>
      </dsp:nvSpPr>
      <dsp:spPr>
        <a:xfrm>
          <a:off x="3181539" y="4127"/>
          <a:ext cx="2141399" cy="128483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підвищення кваліфікації управлінського та виробничого персоналу </a:t>
          </a:r>
          <a:endParaRPr lang="ru-UA" sz="1800" kern="1200" dirty="0">
            <a:latin typeface="Times New Roman" panose="02020603050405020304" pitchFamily="18" charset="0"/>
            <a:cs typeface="Times New Roman" panose="02020603050405020304" pitchFamily="18" charset="0"/>
          </a:endParaRPr>
        </a:p>
      </dsp:txBody>
      <dsp:txXfrm>
        <a:off x="3181539" y="4127"/>
        <a:ext cx="2141399" cy="1284839"/>
      </dsp:txXfrm>
    </dsp:sp>
    <dsp:sp modelId="{D0AF92FE-1A37-4327-B2AB-9A117A23B3F9}">
      <dsp:nvSpPr>
        <dsp:cNvPr id="0" name=""/>
        <dsp:cNvSpPr/>
      </dsp:nvSpPr>
      <dsp:spPr>
        <a:xfrm>
          <a:off x="5542689" y="4127"/>
          <a:ext cx="2141399" cy="128483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поліпшення умов та безпеки  організації праці</a:t>
          </a:r>
          <a:endParaRPr lang="ru-UA" sz="1800" kern="1200" dirty="0">
            <a:latin typeface="Times New Roman" panose="02020603050405020304" pitchFamily="18" charset="0"/>
            <a:cs typeface="Times New Roman" panose="02020603050405020304" pitchFamily="18" charset="0"/>
          </a:endParaRPr>
        </a:p>
      </dsp:txBody>
      <dsp:txXfrm>
        <a:off x="5542689" y="4127"/>
        <a:ext cx="2141399" cy="1284839"/>
      </dsp:txXfrm>
    </dsp:sp>
    <dsp:sp modelId="{2D1DDF0F-B27A-40B9-93C4-B9052922A561}">
      <dsp:nvSpPr>
        <dsp:cNvPr id="0" name=""/>
        <dsp:cNvSpPr/>
      </dsp:nvSpPr>
      <dsp:spPr>
        <a:xfrm>
          <a:off x="831611" y="1503107"/>
          <a:ext cx="2141399" cy="128483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приріст доходу працівників </a:t>
          </a:r>
          <a:endParaRPr lang="ru-UA" sz="1800" kern="1200" dirty="0">
            <a:latin typeface="Times New Roman" panose="02020603050405020304" pitchFamily="18" charset="0"/>
            <a:cs typeface="Times New Roman" panose="02020603050405020304" pitchFamily="18" charset="0"/>
          </a:endParaRPr>
        </a:p>
      </dsp:txBody>
      <dsp:txXfrm>
        <a:off x="831611" y="1503107"/>
        <a:ext cx="2141399" cy="1284839"/>
      </dsp:txXfrm>
    </dsp:sp>
    <dsp:sp modelId="{E60230B5-3B55-4B5D-A420-06E6C0F0E92C}">
      <dsp:nvSpPr>
        <dsp:cNvPr id="0" name=""/>
        <dsp:cNvSpPr/>
      </dsp:nvSpPr>
      <dsp:spPr>
        <a:xfrm>
          <a:off x="3205352" y="1503107"/>
          <a:ext cx="2141399" cy="128483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підвищення ступеня задоволення фізіологічних, соціальних та духовних потреб</a:t>
          </a:r>
          <a:endParaRPr lang="ru-UA" sz="1800" kern="1200" dirty="0">
            <a:latin typeface="Times New Roman" panose="02020603050405020304" pitchFamily="18" charset="0"/>
            <a:cs typeface="Times New Roman" panose="02020603050405020304" pitchFamily="18" charset="0"/>
          </a:endParaRPr>
        </a:p>
      </dsp:txBody>
      <dsp:txXfrm>
        <a:off x="3205352" y="1503107"/>
        <a:ext cx="2141399" cy="1284839"/>
      </dsp:txXfrm>
    </dsp:sp>
    <dsp:sp modelId="{E2976976-A610-43FA-93A8-61DCE4EE0F18}">
      <dsp:nvSpPr>
        <dsp:cNvPr id="0" name=""/>
        <dsp:cNvSpPr/>
      </dsp:nvSpPr>
      <dsp:spPr>
        <a:xfrm>
          <a:off x="5542689" y="1503107"/>
          <a:ext cx="2141399" cy="128483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підвищення оперативності управлінського апарату</a:t>
          </a:r>
          <a:endParaRPr lang="ru-UA" sz="1800" kern="1200" dirty="0">
            <a:latin typeface="Times New Roman" panose="02020603050405020304" pitchFamily="18" charset="0"/>
            <a:cs typeface="Times New Roman" panose="02020603050405020304" pitchFamily="18" charset="0"/>
          </a:endParaRPr>
        </a:p>
      </dsp:txBody>
      <dsp:txXfrm>
        <a:off x="5542689" y="1503107"/>
        <a:ext cx="2141399" cy="1284839"/>
      </dsp:txXfrm>
    </dsp:sp>
    <dsp:sp modelId="{34CFD5F0-DE63-4E3C-BC44-ED53A9F30EEB}">
      <dsp:nvSpPr>
        <dsp:cNvPr id="0" name=""/>
        <dsp:cNvSpPr/>
      </dsp:nvSpPr>
      <dsp:spPr>
        <a:xfrm>
          <a:off x="3187150" y="3002086"/>
          <a:ext cx="2141399" cy="1284839"/>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підвищення безпеки продукції та послуг</a:t>
          </a:r>
          <a:endParaRPr lang="ru-UA" sz="1800" kern="1200" dirty="0">
            <a:latin typeface="Times New Roman" panose="02020603050405020304" pitchFamily="18" charset="0"/>
            <a:cs typeface="Times New Roman" panose="02020603050405020304" pitchFamily="18" charset="0"/>
          </a:endParaRPr>
        </a:p>
      </dsp:txBody>
      <dsp:txXfrm>
        <a:off x="3187150" y="3002086"/>
        <a:ext cx="2141399" cy="128483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4F6F1D-DBBB-439D-9EDF-0CF70D220CA2}">
      <dsp:nvSpPr>
        <dsp:cNvPr id="0" name=""/>
        <dsp:cNvSpPr/>
      </dsp:nvSpPr>
      <dsp:spPr>
        <a:xfrm>
          <a:off x="0" y="415775"/>
          <a:ext cx="2661156" cy="1596693"/>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uk-UA" sz="1800" kern="1200" dirty="0">
              <a:latin typeface="Times New Roman" panose="02020603050405020304" pitchFamily="18" charset="0"/>
              <a:cs typeface="Times New Roman" panose="02020603050405020304" pitchFamily="18" charset="0"/>
            </a:rPr>
            <a:t>зменшення забруднення довкілля</a:t>
          </a:r>
          <a:endParaRPr lang="ru-UA" sz="1800" kern="1200" dirty="0">
            <a:latin typeface="Times New Roman" panose="02020603050405020304" pitchFamily="18" charset="0"/>
            <a:cs typeface="Times New Roman" panose="02020603050405020304" pitchFamily="18" charset="0"/>
          </a:endParaRPr>
        </a:p>
      </dsp:txBody>
      <dsp:txXfrm>
        <a:off x="0" y="415775"/>
        <a:ext cx="2661156" cy="1596693"/>
      </dsp:txXfrm>
    </dsp:sp>
    <dsp:sp modelId="{7BCC4884-61E5-4700-93F4-2BC8827358CC}">
      <dsp:nvSpPr>
        <dsp:cNvPr id="0" name=""/>
        <dsp:cNvSpPr/>
      </dsp:nvSpPr>
      <dsp:spPr>
        <a:xfrm>
          <a:off x="2920299" y="415775"/>
          <a:ext cx="2661156" cy="1596693"/>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uk-UA" sz="1800" kern="1200" dirty="0">
              <a:latin typeface="Times New Roman" panose="02020603050405020304" pitchFamily="18" charset="0"/>
              <a:cs typeface="Times New Roman" panose="02020603050405020304" pitchFamily="18" charset="0"/>
            </a:rPr>
            <a:t>підвищення екологічного рівня продукції та надання послугу </a:t>
          </a:r>
          <a:endParaRPr lang="ru-UA" sz="1800" kern="1200" dirty="0">
            <a:latin typeface="Times New Roman" panose="02020603050405020304" pitchFamily="18" charset="0"/>
            <a:cs typeface="Times New Roman" panose="02020603050405020304" pitchFamily="18" charset="0"/>
          </a:endParaRPr>
        </a:p>
      </dsp:txBody>
      <dsp:txXfrm>
        <a:off x="2920299" y="415775"/>
        <a:ext cx="2661156" cy="1596693"/>
      </dsp:txXfrm>
    </dsp:sp>
    <dsp:sp modelId="{D0AF92FE-1A37-4327-B2AB-9A117A23B3F9}">
      <dsp:nvSpPr>
        <dsp:cNvPr id="0" name=""/>
        <dsp:cNvSpPr/>
      </dsp:nvSpPr>
      <dsp:spPr>
        <a:xfrm>
          <a:off x="5854543" y="415775"/>
          <a:ext cx="2661156" cy="1596693"/>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uk-UA" sz="1800" kern="1200" dirty="0">
              <a:latin typeface="Times New Roman" panose="02020603050405020304" pitchFamily="18" charset="0"/>
              <a:cs typeface="Times New Roman" panose="02020603050405020304" pitchFamily="18" charset="0"/>
            </a:rPr>
            <a:t>зменшення штрафів порушення екологічних вимог</a:t>
          </a:r>
          <a:endParaRPr lang="ru-UA" sz="1800" kern="1200" dirty="0">
            <a:latin typeface="Times New Roman" panose="02020603050405020304" pitchFamily="18" charset="0"/>
            <a:cs typeface="Times New Roman" panose="02020603050405020304" pitchFamily="18" charset="0"/>
          </a:endParaRPr>
        </a:p>
      </dsp:txBody>
      <dsp:txXfrm>
        <a:off x="5854543" y="415775"/>
        <a:ext cx="2661156" cy="1596693"/>
      </dsp:txXfrm>
    </dsp:sp>
    <dsp:sp modelId="{2D1DDF0F-B27A-40B9-93C4-B9052922A561}">
      <dsp:nvSpPr>
        <dsp:cNvPr id="0" name=""/>
        <dsp:cNvSpPr/>
      </dsp:nvSpPr>
      <dsp:spPr>
        <a:xfrm>
          <a:off x="1172452" y="2278584"/>
          <a:ext cx="2661156" cy="1596693"/>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uk-UA" sz="1800" kern="1200" dirty="0">
              <a:latin typeface="Times New Roman" panose="02020603050405020304" pitchFamily="18" charset="0"/>
              <a:cs typeface="Times New Roman" panose="02020603050405020304" pitchFamily="18" charset="0"/>
            </a:rPr>
            <a:t>зниження відходів виробництва</a:t>
          </a:r>
          <a:endParaRPr lang="ru-UA" sz="1800" kern="1200" dirty="0">
            <a:latin typeface="Times New Roman" panose="02020603050405020304" pitchFamily="18" charset="0"/>
            <a:cs typeface="Times New Roman" panose="02020603050405020304" pitchFamily="18" charset="0"/>
          </a:endParaRPr>
        </a:p>
      </dsp:txBody>
      <dsp:txXfrm>
        <a:off x="1172452" y="2278584"/>
        <a:ext cx="2661156" cy="1596693"/>
      </dsp:txXfrm>
    </dsp:sp>
    <dsp:sp modelId="{8DB4AD2F-ED55-4A02-A22F-99DD9CD03B96}">
      <dsp:nvSpPr>
        <dsp:cNvPr id="0" name=""/>
        <dsp:cNvSpPr/>
      </dsp:nvSpPr>
      <dsp:spPr>
        <a:xfrm>
          <a:off x="4099724" y="2278584"/>
          <a:ext cx="3243523" cy="1596693"/>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uk-UA" sz="1800" kern="1200" dirty="0">
              <a:latin typeface="Times New Roman" panose="02020603050405020304" pitchFamily="18" charset="0"/>
              <a:cs typeface="Times New Roman" panose="02020603050405020304" pitchFamily="18" charset="0"/>
            </a:rPr>
            <a:t>підвищення ергономічності виробництва (рівень шуму, вібрації тощо) товарів, що випускаються</a:t>
          </a:r>
          <a:endParaRPr lang="ru-UA" sz="1800" kern="1200" dirty="0">
            <a:latin typeface="Times New Roman" panose="02020603050405020304" pitchFamily="18" charset="0"/>
            <a:cs typeface="Times New Roman" panose="02020603050405020304" pitchFamily="18" charset="0"/>
          </a:endParaRPr>
        </a:p>
      </dsp:txBody>
      <dsp:txXfrm>
        <a:off x="4099724" y="2278584"/>
        <a:ext cx="3243523" cy="1596693"/>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4F6F1D-DBBB-439D-9EDF-0CF70D220CA2}">
      <dsp:nvSpPr>
        <dsp:cNvPr id="0" name=""/>
        <dsp:cNvSpPr/>
      </dsp:nvSpPr>
      <dsp:spPr>
        <a:xfrm>
          <a:off x="272768" y="526587"/>
          <a:ext cx="249067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uk-UA" sz="1800" kern="1200" dirty="0">
              <a:latin typeface="Times New Roman" panose="02020603050405020304" pitchFamily="18" charset="0"/>
              <a:cs typeface="Times New Roman" panose="02020603050405020304" pitchFamily="18" charset="0"/>
            </a:rPr>
            <a:t>кількість зареєстрованих авторських </a:t>
          </a:r>
          <a:r>
            <a:rPr lang="uk-UA" sz="1800" kern="1200" dirty="0" err="1">
              <a:latin typeface="Times New Roman" panose="02020603050405020304" pitchFamily="18" charset="0"/>
              <a:cs typeface="Times New Roman" panose="02020603050405020304" pitchFamily="18" charset="0"/>
            </a:rPr>
            <a:t>свідоцтв</a:t>
          </a:r>
          <a:endParaRPr lang="ru-UA" sz="1800" kern="1200" dirty="0">
            <a:latin typeface="Times New Roman" panose="02020603050405020304" pitchFamily="18" charset="0"/>
            <a:cs typeface="Times New Roman" panose="02020603050405020304" pitchFamily="18" charset="0"/>
          </a:endParaRPr>
        </a:p>
      </dsp:txBody>
      <dsp:txXfrm>
        <a:off x="272768" y="526587"/>
        <a:ext cx="2490675" cy="1494405"/>
      </dsp:txXfrm>
    </dsp:sp>
    <dsp:sp modelId="{7BCC4884-61E5-4700-93F4-2BC8827358CC}">
      <dsp:nvSpPr>
        <dsp:cNvPr id="0" name=""/>
        <dsp:cNvSpPr/>
      </dsp:nvSpPr>
      <dsp:spPr>
        <a:xfrm>
          <a:off x="3005986" y="526587"/>
          <a:ext cx="249067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uk-UA" sz="1800" kern="1200" dirty="0">
              <a:latin typeface="Times New Roman" panose="02020603050405020304" pitchFamily="18" charset="0"/>
              <a:cs typeface="Times New Roman" panose="02020603050405020304" pitchFamily="18" charset="0"/>
            </a:rPr>
            <a:t>збільшення частки нових інформаційних технологій</a:t>
          </a:r>
          <a:endParaRPr lang="ru-UA" sz="1800" kern="1200" dirty="0">
            <a:latin typeface="Times New Roman" panose="02020603050405020304" pitchFamily="18" charset="0"/>
            <a:cs typeface="Times New Roman" panose="02020603050405020304" pitchFamily="18" charset="0"/>
          </a:endParaRPr>
        </a:p>
      </dsp:txBody>
      <dsp:txXfrm>
        <a:off x="3005986" y="526587"/>
        <a:ext cx="2490675" cy="1494405"/>
      </dsp:txXfrm>
    </dsp:sp>
    <dsp:sp modelId="{D0AF92FE-1A37-4327-B2AB-9A117A23B3F9}">
      <dsp:nvSpPr>
        <dsp:cNvPr id="0" name=""/>
        <dsp:cNvSpPr/>
      </dsp:nvSpPr>
      <dsp:spPr>
        <a:xfrm>
          <a:off x="5752255" y="526587"/>
          <a:ext cx="249067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uk-UA" sz="1800" kern="1200" dirty="0">
              <a:latin typeface="Times New Roman" panose="02020603050405020304" pitchFamily="18" charset="0"/>
              <a:cs typeface="Times New Roman" panose="02020603050405020304" pitchFamily="18" charset="0"/>
            </a:rPr>
            <a:t>збільшення частки нових прогресивних технологічних процесів</a:t>
          </a:r>
          <a:endParaRPr lang="ru-UA" sz="1800" kern="1200" dirty="0">
            <a:latin typeface="Times New Roman" panose="02020603050405020304" pitchFamily="18" charset="0"/>
            <a:cs typeface="Times New Roman" panose="02020603050405020304" pitchFamily="18" charset="0"/>
          </a:endParaRPr>
        </a:p>
      </dsp:txBody>
      <dsp:txXfrm>
        <a:off x="5752255" y="526587"/>
        <a:ext cx="2490675" cy="1494405"/>
      </dsp:txXfrm>
    </dsp:sp>
    <dsp:sp modelId="{2D1DDF0F-B27A-40B9-93C4-B9052922A561}">
      <dsp:nvSpPr>
        <dsp:cNvPr id="0" name=""/>
        <dsp:cNvSpPr/>
      </dsp:nvSpPr>
      <dsp:spPr>
        <a:xfrm>
          <a:off x="238" y="2270060"/>
          <a:ext cx="249067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uk-UA" sz="1800" kern="1200" dirty="0">
              <a:latin typeface="Times New Roman" panose="02020603050405020304" pitchFamily="18" charset="0"/>
              <a:cs typeface="Times New Roman" panose="02020603050405020304" pitchFamily="18" charset="0"/>
            </a:rPr>
            <a:t>підвищення коефіцієнта автоматизації виробництва</a:t>
          </a:r>
          <a:endParaRPr lang="ru-UA" sz="1800" kern="1200" dirty="0">
            <a:latin typeface="Times New Roman" panose="02020603050405020304" pitchFamily="18" charset="0"/>
            <a:cs typeface="Times New Roman" panose="02020603050405020304" pitchFamily="18" charset="0"/>
          </a:endParaRPr>
        </a:p>
      </dsp:txBody>
      <dsp:txXfrm>
        <a:off x="238" y="2270060"/>
        <a:ext cx="2490675" cy="1494405"/>
      </dsp:txXfrm>
    </dsp:sp>
    <dsp:sp modelId="{8DB4AD2F-ED55-4A02-A22F-99DD9CD03B96}">
      <dsp:nvSpPr>
        <dsp:cNvPr id="0" name=""/>
        <dsp:cNvSpPr/>
      </dsp:nvSpPr>
      <dsp:spPr>
        <a:xfrm>
          <a:off x="2739982" y="2270060"/>
          <a:ext cx="303573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uk-UA" sz="1800" kern="1200" dirty="0">
              <a:latin typeface="Times New Roman" panose="02020603050405020304" pitchFamily="18" charset="0"/>
              <a:cs typeface="Times New Roman" panose="02020603050405020304" pitchFamily="18" charset="0"/>
            </a:rPr>
            <a:t>підвищення організаційного рівня виробництва та праці; зростання кількості публікацій (індексу цитування);</a:t>
          </a:r>
          <a:endParaRPr lang="ru-UA" sz="1800" kern="1200" dirty="0">
            <a:latin typeface="Times New Roman" panose="02020603050405020304" pitchFamily="18" charset="0"/>
            <a:cs typeface="Times New Roman" panose="02020603050405020304" pitchFamily="18" charset="0"/>
          </a:endParaRPr>
        </a:p>
      </dsp:txBody>
      <dsp:txXfrm>
        <a:off x="2739982" y="2270060"/>
        <a:ext cx="3035735" cy="1494405"/>
      </dsp:txXfrm>
    </dsp:sp>
    <dsp:sp modelId="{11ACB37D-34F1-474A-AB1F-BD0C69E1E109}">
      <dsp:nvSpPr>
        <dsp:cNvPr id="0" name=""/>
        <dsp:cNvSpPr/>
      </dsp:nvSpPr>
      <dsp:spPr>
        <a:xfrm>
          <a:off x="6025024" y="2247614"/>
          <a:ext cx="249067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підвищення конкурентоспроможності організації та її товарів на ринках промислово розвинених країн</a:t>
          </a:r>
          <a:endParaRPr lang="ru-UA" sz="1800" kern="1200" dirty="0">
            <a:latin typeface="Times New Roman" panose="02020603050405020304" pitchFamily="18" charset="0"/>
            <a:cs typeface="Times New Roman" panose="02020603050405020304" pitchFamily="18" charset="0"/>
          </a:endParaRPr>
        </a:p>
      </dsp:txBody>
      <dsp:txXfrm>
        <a:off x="6025024" y="2247614"/>
        <a:ext cx="2490675" cy="149440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4F6F1D-DBBB-439D-9EDF-0CF70D220CA2}">
      <dsp:nvSpPr>
        <dsp:cNvPr id="0" name=""/>
        <dsp:cNvSpPr/>
      </dsp:nvSpPr>
      <dsp:spPr>
        <a:xfrm>
          <a:off x="272768" y="526587"/>
          <a:ext cx="249067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прибуток від ліцензійної діяльності, впровадження винаходів, патентів, ноу-хау </a:t>
          </a:r>
          <a:endParaRPr lang="ru-UA" sz="1600" kern="1200" dirty="0">
            <a:latin typeface="Times New Roman" panose="02020603050405020304" pitchFamily="18" charset="0"/>
            <a:cs typeface="Times New Roman" panose="02020603050405020304" pitchFamily="18" charset="0"/>
          </a:endParaRPr>
        </a:p>
      </dsp:txBody>
      <dsp:txXfrm>
        <a:off x="272768" y="526587"/>
        <a:ext cx="2490675" cy="1494405"/>
      </dsp:txXfrm>
    </dsp:sp>
    <dsp:sp modelId="{7BCC4884-61E5-4700-93F4-2BC8827358CC}">
      <dsp:nvSpPr>
        <dsp:cNvPr id="0" name=""/>
        <dsp:cNvSpPr/>
      </dsp:nvSpPr>
      <dsp:spPr>
        <a:xfrm>
          <a:off x="3005986" y="526587"/>
          <a:ext cx="249067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приріст обсягу продажу, підвищення прибутку через поліпшення асортименту виготовленої продукції </a:t>
          </a:r>
          <a:endParaRPr lang="ru-UA" sz="1600" kern="1200" dirty="0">
            <a:latin typeface="Times New Roman" panose="02020603050405020304" pitchFamily="18" charset="0"/>
            <a:cs typeface="Times New Roman" panose="02020603050405020304" pitchFamily="18" charset="0"/>
          </a:endParaRPr>
        </a:p>
      </dsp:txBody>
      <dsp:txXfrm>
        <a:off x="3005986" y="526587"/>
        <a:ext cx="2490675" cy="1494405"/>
      </dsp:txXfrm>
    </dsp:sp>
    <dsp:sp modelId="{D0AF92FE-1A37-4327-B2AB-9A117A23B3F9}">
      <dsp:nvSpPr>
        <dsp:cNvPr id="0" name=""/>
        <dsp:cNvSpPr/>
      </dsp:nvSpPr>
      <dsp:spPr>
        <a:xfrm>
          <a:off x="5752255" y="526587"/>
          <a:ext cx="249067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скорочення термінів капітального будівництва та окупності інвестицій</a:t>
          </a:r>
          <a:endParaRPr lang="ru-UA" sz="1600" kern="1200" dirty="0">
            <a:latin typeface="Times New Roman" panose="02020603050405020304" pitchFamily="18" charset="0"/>
            <a:cs typeface="Times New Roman" panose="02020603050405020304" pitchFamily="18" charset="0"/>
          </a:endParaRPr>
        </a:p>
      </dsp:txBody>
      <dsp:txXfrm>
        <a:off x="5752255" y="526587"/>
        <a:ext cx="2490675" cy="1494405"/>
      </dsp:txXfrm>
    </dsp:sp>
    <dsp:sp modelId="{2D1DDF0F-B27A-40B9-93C4-B9052922A561}">
      <dsp:nvSpPr>
        <dsp:cNvPr id="0" name=""/>
        <dsp:cNvSpPr/>
      </dsp:nvSpPr>
      <dsp:spPr>
        <a:xfrm>
          <a:off x="238" y="2270060"/>
          <a:ext cx="249067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покращення використання ресурсів, зростання продуктивності праці</a:t>
          </a:r>
          <a:endParaRPr lang="ru-UA" sz="1600" kern="1200" dirty="0">
            <a:latin typeface="Times New Roman" panose="02020603050405020304" pitchFamily="18" charset="0"/>
            <a:cs typeface="Times New Roman" panose="02020603050405020304" pitchFamily="18" charset="0"/>
          </a:endParaRPr>
        </a:p>
      </dsp:txBody>
      <dsp:txXfrm>
        <a:off x="238" y="2270060"/>
        <a:ext cx="2490675" cy="1494405"/>
      </dsp:txXfrm>
    </dsp:sp>
    <dsp:sp modelId="{8DB4AD2F-ED55-4A02-A22F-99DD9CD03B96}">
      <dsp:nvSpPr>
        <dsp:cNvPr id="0" name=""/>
        <dsp:cNvSpPr/>
      </dsp:nvSpPr>
      <dsp:spPr>
        <a:xfrm>
          <a:off x="2739982" y="2270060"/>
          <a:ext cx="303573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підвищення фондовіддачі, прискорення оборотності обігових коштів; зниження витрат за управління</a:t>
          </a:r>
          <a:endParaRPr lang="ru-UA" sz="1600" kern="1200" dirty="0">
            <a:latin typeface="Times New Roman" panose="02020603050405020304" pitchFamily="18" charset="0"/>
            <a:cs typeface="Times New Roman" panose="02020603050405020304" pitchFamily="18" charset="0"/>
          </a:endParaRPr>
        </a:p>
      </dsp:txBody>
      <dsp:txXfrm>
        <a:off x="2739982" y="2270060"/>
        <a:ext cx="3035735" cy="1494405"/>
      </dsp:txXfrm>
    </dsp:sp>
    <dsp:sp modelId="{11ACB37D-34F1-474A-AB1F-BD0C69E1E109}">
      <dsp:nvSpPr>
        <dsp:cNvPr id="0" name=""/>
        <dsp:cNvSpPr/>
      </dsp:nvSpPr>
      <dsp:spPr>
        <a:xfrm>
          <a:off x="6025024" y="2247614"/>
          <a:ext cx="2490675" cy="149440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зниження вартості контролю продукції, зменшення витрат на усунення дефектів щодо рекламацій (претензій) споживачів</a:t>
          </a:r>
          <a:endParaRPr lang="ru-UA" sz="1600" kern="1200" dirty="0">
            <a:latin typeface="Times New Roman" panose="02020603050405020304" pitchFamily="18" charset="0"/>
            <a:cs typeface="Times New Roman" panose="02020603050405020304" pitchFamily="18" charset="0"/>
          </a:endParaRPr>
        </a:p>
      </dsp:txBody>
      <dsp:txXfrm>
        <a:off x="6025024" y="2247614"/>
        <a:ext cx="2490675" cy="149440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0217C4-3AB7-434C-BC50-90864263A2F6}">
      <dsp:nvSpPr>
        <dsp:cNvPr id="0" name=""/>
        <dsp:cNvSpPr/>
      </dsp:nvSpPr>
      <dsp:spPr>
        <a:xfrm>
          <a:off x="1067" y="553523"/>
          <a:ext cx="4163603" cy="1143533"/>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ctr" defTabSz="622300">
            <a:lnSpc>
              <a:spcPct val="100000"/>
            </a:lnSpc>
            <a:spcBef>
              <a:spcPct val="0"/>
            </a:spcBef>
            <a:spcAft>
              <a:spcPts val="0"/>
            </a:spcAft>
            <a:buNone/>
          </a:pPr>
          <a:r>
            <a:rPr lang="uk-UA" sz="1400" b="1" kern="1200" dirty="0">
              <a:latin typeface="Times New Roman" panose="02020603050405020304" pitchFamily="18" charset="0"/>
              <a:cs typeface="Times New Roman" panose="02020603050405020304" pitchFamily="18" charset="0"/>
            </a:rPr>
            <a:t>Зниження витрат на управління</a:t>
          </a:r>
          <a:endParaRPr lang="ru-UA" sz="1400" b="1" kern="1200" dirty="0">
            <a:latin typeface="Times New Roman" panose="02020603050405020304" pitchFamily="18" charset="0"/>
            <a:cs typeface="Times New Roman" panose="02020603050405020304" pitchFamily="18" charset="0"/>
          </a:endParaRPr>
        </a:p>
        <a:p>
          <a:pPr marL="114300" lvl="1" indent="-114300" algn="ctr" defTabSz="622300">
            <a:lnSpc>
              <a:spcPct val="100000"/>
            </a:lnSpc>
            <a:spcBef>
              <a:spcPct val="0"/>
            </a:spcBef>
            <a:spcAft>
              <a:spcPts val="0"/>
            </a:spcAft>
            <a:buChar char="•"/>
          </a:pPr>
          <a:r>
            <a:rPr lang="uk-UA" sz="1400" kern="1200" dirty="0">
              <a:latin typeface="Times New Roman" panose="02020603050405020304" pitchFamily="18" charset="0"/>
              <a:cs typeface="Times New Roman" panose="02020603050405020304" pitchFamily="18" charset="0"/>
            </a:rPr>
            <a:t>В = В</a:t>
          </a:r>
          <a:r>
            <a:rPr lang="uk-UA" sz="900" kern="1200" dirty="0">
              <a:latin typeface="Times New Roman" panose="02020603050405020304" pitchFamily="18" charset="0"/>
              <a:cs typeface="Times New Roman" panose="02020603050405020304" pitchFamily="18" charset="0"/>
            </a:rPr>
            <a:t>1</a:t>
          </a:r>
          <a:r>
            <a:rPr lang="uk-UA" sz="1400" kern="1200" dirty="0">
              <a:latin typeface="Times New Roman" panose="02020603050405020304" pitchFamily="18" charset="0"/>
              <a:cs typeface="Times New Roman" panose="02020603050405020304" pitchFamily="18" charset="0"/>
            </a:rPr>
            <a:t>у – В</a:t>
          </a:r>
          <a:r>
            <a:rPr lang="uk-UA" sz="900" kern="1200" dirty="0">
              <a:latin typeface="Times New Roman" panose="02020603050405020304" pitchFamily="18" charset="0"/>
              <a:cs typeface="Times New Roman" panose="02020603050405020304" pitchFamily="18" charset="0"/>
            </a:rPr>
            <a:t>2</a:t>
          </a:r>
          <a:r>
            <a:rPr lang="uk-UA" sz="1400" kern="1200" dirty="0">
              <a:latin typeface="Times New Roman" panose="02020603050405020304" pitchFamily="18" charset="0"/>
              <a:cs typeface="Times New Roman" panose="02020603050405020304" pitchFamily="18" charset="0"/>
            </a:rPr>
            <a:t>у,</a:t>
          </a:r>
          <a:endParaRPr lang="ru-UA" sz="1400" kern="1200" dirty="0">
            <a:latin typeface="Times New Roman" panose="02020603050405020304" pitchFamily="18" charset="0"/>
            <a:cs typeface="Times New Roman" panose="02020603050405020304" pitchFamily="18" charset="0"/>
          </a:endParaRPr>
        </a:p>
        <a:p>
          <a:pPr marL="114300" lvl="1" indent="-114300" algn="ctr" defTabSz="622300">
            <a:lnSpc>
              <a:spcPct val="100000"/>
            </a:lnSpc>
            <a:spcBef>
              <a:spcPct val="0"/>
            </a:spcBef>
            <a:spcAft>
              <a:spcPts val="0"/>
            </a:spcAft>
            <a:buChar char="•"/>
          </a:pPr>
          <a:r>
            <a:rPr lang="uk-UA" sz="1400" kern="1200" dirty="0">
              <a:latin typeface="Times New Roman" panose="02020603050405020304" pitchFamily="18" charset="0"/>
              <a:cs typeface="Times New Roman" panose="02020603050405020304" pitchFamily="18" charset="0"/>
            </a:rPr>
            <a:t>де В</a:t>
          </a:r>
          <a:r>
            <a:rPr lang="uk-UA" sz="900" kern="1200" dirty="0">
              <a:latin typeface="Times New Roman" panose="02020603050405020304" pitchFamily="18" charset="0"/>
              <a:cs typeface="Times New Roman" panose="02020603050405020304" pitchFamily="18" charset="0"/>
            </a:rPr>
            <a:t>1</a:t>
          </a:r>
          <a:r>
            <a:rPr lang="uk-UA" sz="1400" kern="1200" dirty="0">
              <a:latin typeface="Times New Roman" panose="02020603050405020304" pitchFamily="18" charset="0"/>
              <a:cs typeface="Times New Roman" panose="02020603050405020304" pitchFamily="18" charset="0"/>
            </a:rPr>
            <a:t>у, В</a:t>
          </a:r>
          <a:r>
            <a:rPr lang="uk-UA" sz="900" kern="1200" dirty="0">
              <a:latin typeface="Times New Roman" panose="02020603050405020304" pitchFamily="18" charset="0"/>
              <a:cs typeface="Times New Roman" panose="02020603050405020304" pitchFamily="18" charset="0"/>
            </a:rPr>
            <a:t>2</a:t>
          </a:r>
          <a:r>
            <a:rPr lang="uk-UA" sz="1400" kern="1200" dirty="0">
              <a:latin typeface="Times New Roman" panose="02020603050405020304" pitchFamily="18" charset="0"/>
              <a:cs typeface="Times New Roman" panose="02020603050405020304" pitchFamily="18" charset="0"/>
            </a:rPr>
            <a:t>у – витрати на управління відповідно до проведення робіт з удосконалення управління якістю та після.</a:t>
          </a:r>
          <a:endParaRPr lang="ru-UA" sz="1400" kern="1200" dirty="0">
            <a:latin typeface="Times New Roman" panose="02020603050405020304" pitchFamily="18" charset="0"/>
            <a:cs typeface="Times New Roman" panose="02020603050405020304" pitchFamily="18" charset="0"/>
          </a:endParaRPr>
        </a:p>
      </dsp:txBody>
      <dsp:txXfrm>
        <a:off x="1067" y="553523"/>
        <a:ext cx="4163603" cy="1143533"/>
      </dsp:txXfrm>
    </dsp:sp>
    <dsp:sp modelId="{DF768B87-40A7-4D58-9986-D464D8E845A2}">
      <dsp:nvSpPr>
        <dsp:cNvPr id="0" name=""/>
        <dsp:cNvSpPr/>
      </dsp:nvSpPr>
      <dsp:spPr>
        <a:xfrm>
          <a:off x="4581031" y="553523"/>
          <a:ext cx="4163603" cy="1143533"/>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ctr" defTabSz="622300">
            <a:lnSpc>
              <a:spcPct val="100000"/>
            </a:lnSpc>
            <a:spcBef>
              <a:spcPct val="0"/>
            </a:spcBef>
            <a:spcAft>
              <a:spcPts val="0"/>
            </a:spcAft>
            <a:buNone/>
          </a:pPr>
          <a:r>
            <a:rPr lang="uk-UA" sz="1400" b="1" kern="1200" dirty="0">
              <a:latin typeface="Times New Roman" panose="02020603050405020304" pitchFamily="18" charset="0"/>
              <a:cs typeface="Times New Roman" panose="02020603050405020304" pitchFamily="18" charset="0"/>
            </a:rPr>
            <a:t>Зниження виробничих витрат на виправлення дефектів продукції</a:t>
          </a:r>
          <a:endParaRPr lang="ru-UA" sz="1400" b="1" kern="1200" dirty="0">
            <a:latin typeface="Times New Roman" panose="02020603050405020304" pitchFamily="18" charset="0"/>
            <a:cs typeface="Times New Roman" panose="02020603050405020304" pitchFamily="18" charset="0"/>
          </a:endParaRPr>
        </a:p>
        <a:p>
          <a:pPr marL="114300" lvl="1" indent="-114300" algn="ctr" defTabSz="622300">
            <a:lnSpc>
              <a:spcPct val="100000"/>
            </a:lnSpc>
            <a:spcBef>
              <a:spcPct val="0"/>
            </a:spcBef>
            <a:spcAft>
              <a:spcPts val="0"/>
            </a:spcAft>
            <a:buChar char="•"/>
          </a:pPr>
          <a:r>
            <a:rPr lang="uk-UA" sz="1400" kern="1200" dirty="0">
              <a:latin typeface="Times New Roman" panose="02020603050405020304" pitchFamily="18" charset="0"/>
              <a:cs typeface="Times New Roman" panose="02020603050405020304" pitchFamily="18" charset="0"/>
            </a:rPr>
            <a:t>Е= В</a:t>
          </a:r>
          <a:r>
            <a:rPr lang="uk-UA" sz="900" kern="1200" dirty="0">
              <a:latin typeface="Times New Roman" panose="02020603050405020304" pitchFamily="18" charset="0"/>
              <a:cs typeface="Times New Roman" panose="02020603050405020304" pitchFamily="18" charset="0"/>
            </a:rPr>
            <a:t>1</a:t>
          </a:r>
          <a:r>
            <a:rPr lang="uk-UA" sz="1400" kern="1200" dirty="0">
              <a:latin typeface="Times New Roman" panose="02020603050405020304" pitchFamily="18" charset="0"/>
              <a:cs typeface="Times New Roman" panose="02020603050405020304" pitchFamily="18" charset="0"/>
            </a:rPr>
            <a:t> – В</a:t>
          </a:r>
          <a:r>
            <a:rPr lang="uk-UA" sz="900" kern="1200" dirty="0">
              <a:latin typeface="Times New Roman" panose="02020603050405020304" pitchFamily="18" charset="0"/>
              <a:cs typeface="Times New Roman" panose="02020603050405020304" pitchFamily="18" charset="0"/>
            </a:rPr>
            <a:t>2</a:t>
          </a:r>
          <a:endParaRPr lang="ru-UA" sz="1400" kern="1200" dirty="0">
            <a:latin typeface="Times New Roman" panose="02020603050405020304" pitchFamily="18" charset="0"/>
            <a:cs typeface="Times New Roman" panose="02020603050405020304" pitchFamily="18" charset="0"/>
          </a:endParaRPr>
        </a:p>
        <a:p>
          <a:pPr marL="114300" lvl="1" indent="-114300" algn="ctr" defTabSz="622300">
            <a:lnSpc>
              <a:spcPct val="100000"/>
            </a:lnSpc>
            <a:spcBef>
              <a:spcPct val="0"/>
            </a:spcBef>
            <a:spcAft>
              <a:spcPts val="0"/>
            </a:spcAft>
            <a:buChar char="•"/>
          </a:pPr>
          <a:r>
            <a:rPr lang="uk-UA" sz="1400" kern="1200" dirty="0">
              <a:latin typeface="Times New Roman" panose="02020603050405020304" pitchFamily="18" charset="0"/>
              <a:cs typeface="Times New Roman" panose="02020603050405020304" pitchFamily="18" charset="0"/>
            </a:rPr>
            <a:t>де В</a:t>
          </a:r>
          <a:r>
            <a:rPr lang="uk-UA" sz="900" kern="1200" dirty="0">
              <a:latin typeface="Times New Roman" panose="02020603050405020304" pitchFamily="18" charset="0"/>
              <a:cs typeface="Times New Roman" panose="02020603050405020304" pitchFamily="18" charset="0"/>
            </a:rPr>
            <a:t>1</a:t>
          </a:r>
          <a:r>
            <a:rPr lang="uk-UA" sz="1400" kern="1200" dirty="0">
              <a:latin typeface="Times New Roman" panose="02020603050405020304" pitchFamily="18" charset="0"/>
              <a:cs typeface="Times New Roman" panose="02020603050405020304" pitchFamily="18" charset="0"/>
            </a:rPr>
            <a:t>, В</a:t>
          </a:r>
          <a:r>
            <a:rPr lang="uk-UA" sz="900" kern="1200" dirty="0">
              <a:latin typeface="Times New Roman" panose="02020603050405020304" pitchFamily="18" charset="0"/>
              <a:cs typeface="Times New Roman" panose="02020603050405020304" pitchFamily="18" charset="0"/>
            </a:rPr>
            <a:t>2</a:t>
          </a:r>
          <a:r>
            <a:rPr lang="uk-UA" sz="1400" kern="1200" dirty="0">
              <a:latin typeface="Times New Roman" panose="02020603050405020304" pitchFamily="18" charset="0"/>
              <a:cs typeface="Times New Roman" panose="02020603050405020304" pitchFamily="18" charset="0"/>
            </a:rPr>
            <a:t> – витрати на усунення дефектів відповідно до впровадження системи та після</a:t>
          </a:r>
          <a:endParaRPr lang="ru-UA" sz="1400" kern="1200" dirty="0">
            <a:latin typeface="Times New Roman" panose="02020603050405020304" pitchFamily="18" charset="0"/>
            <a:cs typeface="Times New Roman" panose="02020603050405020304" pitchFamily="18" charset="0"/>
          </a:endParaRPr>
        </a:p>
      </dsp:txBody>
      <dsp:txXfrm>
        <a:off x="4581031" y="553523"/>
        <a:ext cx="4163603" cy="1143533"/>
      </dsp:txXfrm>
    </dsp:sp>
    <dsp:sp modelId="{1BBA5E74-5755-46BA-83E3-461BE6B9F0FB}">
      <dsp:nvSpPr>
        <dsp:cNvPr id="0" name=""/>
        <dsp:cNvSpPr/>
      </dsp:nvSpPr>
      <dsp:spPr>
        <a:xfrm>
          <a:off x="2291049" y="2113417"/>
          <a:ext cx="4163603" cy="223980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ctr" defTabSz="622300">
            <a:lnSpc>
              <a:spcPct val="100000"/>
            </a:lnSpc>
            <a:spcBef>
              <a:spcPct val="0"/>
            </a:spcBef>
            <a:spcAft>
              <a:spcPts val="0"/>
            </a:spcAft>
            <a:buNone/>
          </a:pPr>
          <a:r>
            <a:rPr lang="uk-UA" sz="1400" b="1" kern="1200" dirty="0">
              <a:latin typeface="Times New Roman" panose="02020603050405020304" pitchFamily="18" charset="0"/>
              <a:cs typeface="Times New Roman" panose="02020603050405020304" pitchFamily="18" charset="0"/>
            </a:rPr>
            <a:t>Зменшення втрат від остаточного браку готової продукції</a:t>
          </a:r>
          <a:endParaRPr lang="ru-UA" sz="1400" b="1" kern="1200" dirty="0">
            <a:latin typeface="Times New Roman" panose="02020603050405020304" pitchFamily="18" charset="0"/>
            <a:cs typeface="Times New Roman" panose="02020603050405020304" pitchFamily="18" charset="0"/>
          </a:endParaRPr>
        </a:p>
        <a:p>
          <a:pPr marL="114300" lvl="1" indent="-114300" algn="ctr" defTabSz="622300">
            <a:lnSpc>
              <a:spcPct val="100000"/>
            </a:lnSpc>
            <a:spcBef>
              <a:spcPct val="0"/>
            </a:spcBef>
            <a:spcAft>
              <a:spcPts val="0"/>
            </a:spcAft>
            <a:buChar char="•"/>
          </a:pPr>
          <a:r>
            <a:rPr lang="uk-UA" sz="1400" kern="1200" dirty="0">
              <a:latin typeface="Times New Roman" panose="02020603050405020304" pitchFamily="18" charset="0"/>
              <a:cs typeface="Times New Roman" panose="02020603050405020304" pitchFamily="18" charset="0"/>
            </a:rPr>
            <a:t>Е =</a:t>
          </a:r>
          <a:r>
            <a:rPr lang="uk-UA" sz="1400" u="sng" kern="1200" dirty="0">
              <a:latin typeface="Times New Roman" panose="02020603050405020304" pitchFamily="18" charset="0"/>
              <a:cs typeface="Times New Roman" panose="02020603050405020304" pitchFamily="18" charset="0"/>
            </a:rPr>
            <a:t> А*З*(Ц-У), </a:t>
          </a:r>
          <a:r>
            <a:rPr lang="uk-UA" sz="1400" kern="1200" dirty="0">
              <a:latin typeface="Times New Roman" panose="02020603050405020304" pitchFamily="18" charset="0"/>
              <a:cs typeface="Times New Roman" panose="02020603050405020304" pitchFamily="18" charset="0"/>
            </a:rPr>
            <a:t>	</a:t>
          </a:r>
          <a:endParaRPr lang="ru-UA" sz="1400" kern="1200" dirty="0">
            <a:latin typeface="Times New Roman" panose="02020603050405020304" pitchFamily="18" charset="0"/>
            <a:cs typeface="Times New Roman" panose="02020603050405020304" pitchFamily="18" charset="0"/>
          </a:endParaRPr>
        </a:p>
        <a:p>
          <a:pPr marL="228600" lvl="2" indent="-114300" algn="l" defTabSz="622300">
            <a:lnSpc>
              <a:spcPct val="100000"/>
            </a:lnSpc>
            <a:spcBef>
              <a:spcPct val="0"/>
            </a:spcBef>
            <a:spcAft>
              <a:spcPts val="0"/>
            </a:spcAft>
            <a:buNone/>
          </a:pPr>
          <a:r>
            <a:rPr lang="uk-UA" sz="1400" kern="1200" dirty="0">
              <a:latin typeface="Times New Roman" panose="02020603050405020304" pitchFamily="18" charset="0"/>
              <a:cs typeface="Times New Roman" panose="02020603050405020304" pitchFamily="18" charset="0"/>
            </a:rPr>
            <a:t>                                      100</a:t>
          </a:r>
          <a:endParaRPr lang="ru-UA" sz="1400" kern="1200" dirty="0">
            <a:latin typeface="Times New Roman" panose="02020603050405020304" pitchFamily="18" charset="0"/>
            <a:cs typeface="Times New Roman" panose="02020603050405020304" pitchFamily="18" charset="0"/>
          </a:endParaRPr>
        </a:p>
        <a:p>
          <a:pPr marL="114300" lvl="1" indent="-114300" algn="ctr" defTabSz="622300">
            <a:lnSpc>
              <a:spcPct val="100000"/>
            </a:lnSpc>
            <a:spcBef>
              <a:spcPct val="0"/>
            </a:spcBef>
            <a:spcAft>
              <a:spcPts val="0"/>
            </a:spcAft>
            <a:buChar char="•"/>
          </a:pPr>
          <a:r>
            <a:rPr lang="uk-UA" sz="1400" kern="1200" dirty="0">
              <a:latin typeface="Times New Roman" panose="02020603050405020304" pitchFamily="18" charset="0"/>
              <a:cs typeface="Times New Roman" panose="02020603050405020304" pitchFamily="18" charset="0"/>
            </a:rPr>
            <a:t>де А – обсяг продукції у натуральних одиницях виміру;</a:t>
          </a:r>
          <a:endParaRPr lang="ru-UA" sz="1400" kern="1200" dirty="0">
            <a:latin typeface="Times New Roman" panose="02020603050405020304" pitchFamily="18" charset="0"/>
            <a:cs typeface="Times New Roman" panose="02020603050405020304" pitchFamily="18" charset="0"/>
          </a:endParaRPr>
        </a:p>
        <a:p>
          <a:pPr marL="114300" lvl="1" indent="-114300" algn="ctr" defTabSz="622300">
            <a:lnSpc>
              <a:spcPct val="100000"/>
            </a:lnSpc>
            <a:spcBef>
              <a:spcPct val="0"/>
            </a:spcBef>
            <a:spcAft>
              <a:spcPts val="0"/>
            </a:spcAft>
            <a:buChar char="•"/>
          </a:pPr>
          <a:r>
            <a:rPr lang="uk-UA" sz="1400" kern="1200" dirty="0">
              <a:latin typeface="Times New Roman" panose="02020603050405020304" pitchFamily="18" charset="0"/>
              <a:cs typeface="Times New Roman" panose="02020603050405020304" pitchFamily="18" charset="0"/>
            </a:rPr>
            <a:t>З – зменшення браку, %;</a:t>
          </a:r>
          <a:endParaRPr lang="ru-UA" sz="1400" kern="1200" dirty="0">
            <a:latin typeface="Times New Roman" panose="02020603050405020304" pitchFamily="18" charset="0"/>
            <a:cs typeface="Times New Roman" panose="02020603050405020304" pitchFamily="18" charset="0"/>
          </a:endParaRPr>
        </a:p>
        <a:p>
          <a:pPr marL="114300" lvl="1" indent="-114300" algn="ctr" defTabSz="622300">
            <a:lnSpc>
              <a:spcPct val="100000"/>
            </a:lnSpc>
            <a:spcBef>
              <a:spcPct val="0"/>
            </a:spcBef>
            <a:spcAft>
              <a:spcPts val="0"/>
            </a:spcAft>
            <a:buChar char="•"/>
          </a:pPr>
          <a:r>
            <a:rPr lang="uk-UA" sz="1400" kern="1200">
              <a:latin typeface="Times New Roman" panose="02020603050405020304" pitchFamily="18" charset="0"/>
              <a:cs typeface="Times New Roman" panose="02020603050405020304" pitchFamily="18" charset="0"/>
            </a:rPr>
            <a:t>Ц – ціна одиниці виробленої продукції, грн.;</a:t>
          </a:r>
          <a:endParaRPr lang="ru-UA" sz="1400" kern="1200">
            <a:latin typeface="Times New Roman" panose="02020603050405020304" pitchFamily="18" charset="0"/>
            <a:cs typeface="Times New Roman" panose="02020603050405020304" pitchFamily="18" charset="0"/>
          </a:endParaRPr>
        </a:p>
        <a:p>
          <a:pPr marL="114300" lvl="1" indent="-114300" algn="ctr" defTabSz="622300">
            <a:lnSpc>
              <a:spcPct val="100000"/>
            </a:lnSpc>
            <a:spcBef>
              <a:spcPct val="0"/>
            </a:spcBef>
            <a:spcAft>
              <a:spcPts val="0"/>
            </a:spcAft>
            <a:buChar char="•"/>
          </a:pPr>
          <a:r>
            <a:rPr lang="uk-UA" sz="1400" kern="1200" dirty="0">
              <a:latin typeface="Times New Roman" panose="02020603050405020304" pitchFamily="18" charset="0"/>
              <a:cs typeface="Times New Roman" panose="02020603050405020304" pitchFamily="18" charset="0"/>
            </a:rPr>
            <a:t>У – вартість одиниці виробленої продукції за ціною утилізації, грн.;</a:t>
          </a:r>
          <a:endParaRPr lang="ru-UA" sz="1400" kern="1200" dirty="0">
            <a:latin typeface="Times New Roman" panose="02020603050405020304" pitchFamily="18" charset="0"/>
            <a:cs typeface="Times New Roman" panose="02020603050405020304" pitchFamily="18" charset="0"/>
          </a:endParaRPr>
        </a:p>
      </dsp:txBody>
      <dsp:txXfrm>
        <a:off x="2291049" y="2113417"/>
        <a:ext cx="4163603" cy="223980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563548-4783-4BC4-9EB4-BCCA29E93498}">
      <dsp:nvSpPr>
        <dsp:cNvPr id="0" name=""/>
        <dsp:cNvSpPr/>
      </dsp:nvSpPr>
      <dsp:spPr>
        <a:xfrm>
          <a:off x="450950" y="2183"/>
          <a:ext cx="2451188" cy="147071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ctr" defTabSz="533400">
            <a:lnSpc>
              <a:spcPct val="100000"/>
            </a:lnSpc>
            <a:spcBef>
              <a:spcPct val="0"/>
            </a:spcBef>
            <a:spcAft>
              <a:spcPts val="0"/>
            </a:spcAft>
            <a:buNone/>
          </a:pPr>
          <a:r>
            <a:rPr lang="uk-UA" sz="1200" b="1" kern="1200" dirty="0">
              <a:latin typeface="Times New Roman" panose="02020603050405020304" pitchFamily="18" charset="0"/>
              <a:cs typeface="Times New Roman" panose="02020603050405020304" pitchFamily="18" charset="0"/>
            </a:rPr>
            <a:t>Зменшення суми штрафів за постачання недоброякісної продукції та виплат за рекламаціями</a:t>
          </a:r>
          <a:endParaRPr lang="ru-UA" sz="1200" b="1" kern="1200" dirty="0">
            <a:latin typeface="Times New Roman" panose="02020603050405020304" pitchFamily="18" charset="0"/>
            <a:cs typeface="Times New Roman" panose="02020603050405020304" pitchFamily="18" charset="0"/>
          </a:endParaRPr>
        </a:p>
        <a:p>
          <a:pPr marL="114300" lvl="1" indent="-114300" algn="l" defTabSz="533400">
            <a:lnSpc>
              <a:spcPct val="100000"/>
            </a:lnSpc>
            <a:spcBef>
              <a:spcPct val="0"/>
            </a:spcBef>
            <a:spcAft>
              <a:spcPts val="0"/>
            </a:spcAft>
            <a:buChar char="•"/>
          </a:pPr>
          <a:r>
            <a:rPr lang="uk-UA" sz="1200" kern="1200" dirty="0">
              <a:latin typeface="Times New Roman" panose="02020603050405020304" pitchFamily="18" charset="0"/>
              <a:cs typeface="Times New Roman" panose="02020603050405020304" pitchFamily="18" charset="0"/>
            </a:rPr>
            <a:t>Е = Ш</a:t>
          </a:r>
          <a:r>
            <a:rPr lang="uk-UA" sz="900" kern="1200" dirty="0">
              <a:latin typeface="Times New Roman" panose="02020603050405020304" pitchFamily="18" charset="0"/>
              <a:cs typeface="Times New Roman" panose="02020603050405020304" pitchFamily="18" charset="0"/>
            </a:rPr>
            <a:t>1</a:t>
          </a:r>
          <a:r>
            <a:rPr lang="uk-UA" sz="1200" kern="1200" dirty="0">
              <a:latin typeface="Times New Roman" panose="02020603050405020304" pitchFamily="18" charset="0"/>
              <a:cs typeface="Times New Roman" panose="02020603050405020304" pitchFamily="18" charset="0"/>
            </a:rPr>
            <a:t> – Ш </a:t>
          </a:r>
          <a:r>
            <a:rPr lang="uk-UA" sz="900" kern="1200" dirty="0">
              <a:latin typeface="Times New Roman" panose="02020603050405020304" pitchFamily="18" charset="0"/>
              <a:cs typeface="Times New Roman" panose="02020603050405020304" pitchFamily="18" charset="0"/>
            </a:rPr>
            <a:t>2</a:t>
          </a:r>
          <a:endParaRPr lang="ru-UA" sz="900" kern="1200" dirty="0">
            <a:latin typeface="Times New Roman" panose="02020603050405020304" pitchFamily="18" charset="0"/>
            <a:cs typeface="Times New Roman" panose="02020603050405020304" pitchFamily="18" charset="0"/>
          </a:endParaRPr>
        </a:p>
      </dsp:txBody>
      <dsp:txXfrm>
        <a:off x="450950" y="2183"/>
        <a:ext cx="2451188" cy="1470712"/>
      </dsp:txXfrm>
    </dsp:sp>
    <dsp:sp modelId="{4D8353CA-4664-4BD1-868D-E3AA03B83C66}">
      <dsp:nvSpPr>
        <dsp:cNvPr id="0" name=""/>
        <dsp:cNvSpPr/>
      </dsp:nvSpPr>
      <dsp:spPr>
        <a:xfrm>
          <a:off x="3147257" y="2183"/>
          <a:ext cx="2451188" cy="147071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ctr" defTabSz="533400">
            <a:lnSpc>
              <a:spcPct val="100000"/>
            </a:lnSpc>
            <a:spcBef>
              <a:spcPct val="0"/>
            </a:spcBef>
            <a:spcAft>
              <a:spcPts val="0"/>
            </a:spcAft>
            <a:buNone/>
          </a:pPr>
          <a:r>
            <a:rPr lang="ru-RU" sz="1200" b="1" kern="1200" dirty="0" err="1">
              <a:latin typeface="Times New Roman" panose="02020603050405020304" pitchFamily="18" charset="0"/>
              <a:cs typeface="Times New Roman" panose="02020603050405020304" pitchFamily="18" charset="0"/>
            </a:rPr>
            <a:t>Зменшення</a:t>
          </a:r>
          <a:r>
            <a:rPr lang="ru-RU" sz="1200" b="1" kern="1200" dirty="0">
              <a:latin typeface="Times New Roman" panose="02020603050405020304" pitchFamily="18" charset="0"/>
              <a:cs typeface="Times New Roman" panose="02020603050405020304" pitchFamily="18" charset="0"/>
            </a:rPr>
            <a:t> </a:t>
          </a:r>
          <a:r>
            <a:rPr lang="ru-RU" sz="1200" b="1" kern="1200" dirty="0" err="1">
              <a:latin typeface="Times New Roman" panose="02020603050405020304" pitchFamily="18" charset="0"/>
              <a:cs typeface="Times New Roman" panose="02020603050405020304" pitchFamily="18" charset="0"/>
            </a:rPr>
            <a:t>витрат</a:t>
          </a:r>
          <a:r>
            <a:rPr lang="ru-RU" sz="1200" b="1" kern="1200" dirty="0">
              <a:latin typeface="Times New Roman" panose="02020603050405020304" pitchFamily="18" charset="0"/>
              <a:cs typeface="Times New Roman" panose="02020603050405020304" pitchFamily="18" charset="0"/>
            </a:rPr>
            <a:t> на </a:t>
          </a:r>
          <a:r>
            <a:rPr lang="ru-RU" sz="1200" b="1" kern="1200" dirty="0" err="1">
              <a:latin typeface="Times New Roman" panose="02020603050405020304" pitchFamily="18" charset="0"/>
              <a:cs typeface="Times New Roman" panose="02020603050405020304" pitchFamily="18" charset="0"/>
            </a:rPr>
            <a:t>гарантійне</a:t>
          </a:r>
          <a:r>
            <a:rPr lang="ru-RU" sz="1200" b="1" kern="1200" dirty="0">
              <a:latin typeface="Times New Roman" panose="02020603050405020304" pitchFamily="18" charset="0"/>
              <a:cs typeface="Times New Roman" panose="02020603050405020304" pitchFamily="18" charset="0"/>
            </a:rPr>
            <a:t> </a:t>
          </a:r>
          <a:r>
            <a:rPr lang="ru-RU" sz="1200" b="1" kern="1200" dirty="0" err="1">
              <a:latin typeface="Times New Roman" panose="02020603050405020304" pitchFamily="18" charset="0"/>
              <a:cs typeface="Times New Roman" panose="02020603050405020304" pitchFamily="18" charset="0"/>
            </a:rPr>
            <a:t>обслуговування</a:t>
          </a:r>
          <a:r>
            <a:rPr lang="ru-RU" sz="1200" b="1" kern="1200" dirty="0">
              <a:latin typeface="Times New Roman" panose="02020603050405020304" pitchFamily="18" charset="0"/>
              <a:cs typeface="Times New Roman" panose="02020603050405020304" pitchFamily="18" charset="0"/>
            </a:rPr>
            <a:t> та ремонт</a:t>
          </a:r>
        </a:p>
        <a:p>
          <a:pPr marL="0" lvl="0" indent="0" algn="ctr" defTabSz="533400">
            <a:lnSpc>
              <a:spcPct val="100000"/>
            </a:lnSpc>
            <a:spcBef>
              <a:spcPct val="0"/>
            </a:spcBef>
            <a:spcAft>
              <a:spcPts val="0"/>
            </a:spcAft>
            <a:buNone/>
          </a:pPr>
          <a:endParaRPr lang="ru-UA" sz="1200" b="1" kern="1200" dirty="0">
            <a:latin typeface="Times New Roman" panose="02020603050405020304" pitchFamily="18" charset="0"/>
            <a:cs typeface="Times New Roman" panose="02020603050405020304" pitchFamily="18" charset="0"/>
          </a:endParaRPr>
        </a:p>
        <a:p>
          <a:pPr marL="114300" lvl="1" indent="-114300" algn="l" defTabSz="533400">
            <a:lnSpc>
              <a:spcPct val="100000"/>
            </a:lnSpc>
            <a:spcBef>
              <a:spcPct val="0"/>
            </a:spcBef>
            <a:spcAft>
              <a:spcPts val="0"/>
            </a:spcAft>
            <a:buChar char="•"/>
          </a:pPr>
          <a:r>
            <a:rPr lang="uk-UA" sz="1200" kern="1200" dirty="0">
              <a:latin typeface="Times New Roman" panose="02020603050405020304" pitchFamily="18" charset="0"/>
              <a:cs typeface="Times New Roman" panose="02020603050405020304" pitchFamily="18" charset="0"/>
            </a:rPr>
            <a:t>Е = В</a:t>
          </a:r>
          <a:r>
            <a:rPr lang="uk-UA" sz="900" kern="1200" dirty="0">
              <a:latin typeface="Times New Roman" panose="02020603050405020304" pitchFamily="18" charset="0"/>
              <a:cs typeface="Times New Roman" panose="02020603050405020304" pitchFamily="18" charset="0"/>
            </a:rPr>
            <a:t>1</a:t>
          </a:r>
          <a:r>
            <a:rPr lang="uk-UA" sz="1200" kern="1200" dirty="0">
              <a:latin typeface="Times New Roman" panose="02020603050405020304" pitchFamily="18" charset="0"/>
              <a:cs typeface="Times New Roman" panose="02020603050405020304" pitchFamily="18" charset="0"/>
            </a:rPr>
            <a:t> – В</a:t>
          </a:r>
          <a:r>
            <a:rPr lang="uk-UA" sz="900" kern="1200" dirty="0">
              <a:latin typeface="Times New Roman" panose="02020603050405020304" pitchFamily="18" charset="0"/>
              <a:cs typeface="Times New Roman" panose="02020603050405020304" pitchFamily="18" charset="0"/>
            </a:rPr>
            <a:t>2</a:t>
          </a:r>
          <a:endParaRPr lang="ru-UA" sz="900" kern="1200" dirty="0">
            <a:latin typeface="Times New Roman" panose="02020603050405020304" pitchFamily="18" charset="0"/>
            <a:cs typeface="Times New Roman" panose="02020603050405020304" pitchFamily="18" charset="0"/>
          </a:endParaRPr>
        </a:p>
      </dsp:txBody>
      <dsp:txXfrm>
        <a:off x="3147257" y="2183"/>
        <a:ext cx="2451188" cy="1470712"/>
      </dsp:txXfrm>
    </dsp:sp>
    <dsp:sp modelId="{CF28EAAB-F442-400D-B90C-210B81EA3409}">
      <dsp:nvSpPr>
        <dsp:cNvPr id="0" name=""/>
        <dsp:cNvSpPr/>
      </dsp:nvSpPr>
      <dsp:spPr>
        <a:xfrm>
          <a:off x="5843564" y="2183"/>
          <a:ext cx="2451188" cy="147071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ctr" defTabSz="533400">
            <a:lnSpc>
              <a:spcPct val="100000"/>
            </a:lnSpc>
            <a:spcBef>
              <a:spcPct val="0"/>
            </a:spcBef>
            <a:spcAft>
              <a:spcPts val="0"/>
            </a:spcAft>
            <a:buNone/>
          </a:pPr>
          <a:r>
            <a:rPr lang="ru-RU" sz="1200" b="1" kern="1200" dirty="0" err="1">
              <a:latin typeface="Times New Roman" panose="02020603050405020304" pitchFamily="18" charset="0"/>
              <a:cs typeface="Times New Roman" panose="02020603050405020304" pitchFamily="18" charset="0"/>
            </a:rPr>
            <a:t>Зменшення</a:t>
          </a:r>
          <a:r>
            <a:rPr lang="ru-RU" sz="1200" b="1" kern="1200" dirty="0">
              <a:latin typeface="Times New Roman" panose="02020603050405020304" pitchFamily="18" charset="0"/>
              <a:cs typeface="Times New Roman" panose="02020603050405020304" pitchFamily="18" charset="0"/>
            </a:rPr>
            <a:t> </a:t>
          </a:r>
          <a:r>
            <a:rPr lang="ru-RU" sz="1200" b="1" kern="1200" dirty="0" err="1">
              <a:latin typeface="Times New Roman" panose="02020603050405020304" pitchFamily="18" charset="0"/>
              <a:cs typeface="Times New Roman" panose="02020603050405020304" pitchFamily="18" charset="0"/>
            </a:rPr>
            <a:t>збитку</a:t>
          </a:r>
          <a:r>
            <a:rPr lang="ru-RU" sz="1200" b="1" kern="1200" dirty="0">
              <a:latin typeface="Times New Roman" panose="02020603050405020304" pitchFamily="18" charset="0"/>
              <a:cs typeface="Times New Roman" panose="02020603050405020304" pitchFamily="18" charset="0"/>
            </a:rPr>
            <a:t> за </a:t>
          </a:r>
          <a:r>
            <a:rPr lang="ru-RU" sz="1200" b="1" kern="1200" dirty="0" err="1">
              <a:latin typeface="Times New Roman" panose="02020603050405020304" pitchFamily="18" charset="0"/>
              <a:cs typeface="Times New Roman" panose="02020603050405020304" pitchFamily="18" charset="0"/>
            </a:rPr>
            <a:t>порушення</a:t>
          </a:r>
          <a:r>
            <a:rPr lang="ru-RU" sz="1200" b="1" kern="1200" dirty="0">
              <a:latin typeface="Times New Roman" panose="02020603050405020304" pitchFamily="18" charset="0"/>
              <a:cs typeface="Times New Roman" panose="02020603050405020304" pitchFamily="18" charset="0"/>
            </a:rPr>
            <a:t> </a:t>
          </a:r>
          <a:r>
            <a:rPr lang="ru-RU" sz="1200" b="1" kern="1200" dirty="0" err="1">
              <a:latin typeface="Times New Roman" panose="02020603050405020304" pitchFamily="18" charset="0"/>
              <a:cs typeface="Times New Roman" panose="02020603050405020304" pitchFamily="18" charset="0"/>
            </a:rPr>
            <a:t>контрактів</a:t>
          </a:r>
          <a:endParaRPr lang="ru-UA" sz="1200" b="1" kern="1200" dirty="0">
            <a:latin typeface="Times New Roman" panose="02020603050405020304" pitchFamily="18" charset="0"/>
            <a:cs typeface="Times New Roman" panose="02020603050405020304" pitchFamily="18" charset="0"/>
          </a:endParaRPr>
        </a:p>
        <a:p>
          <a:pPr marL="114300" lvl="1" indent="-114300" algn="l" defTabSz="533400">
            <a:lnSpc>
              <a:spcPct val="100000"/>
            </a:lnSpc>
            <a:spcBef>
              <a:spcPct val="0"/>
            </a:spcBef>
            <a:spcAft>
              <a:spcPts val="0"/>
            </a:spcAft>
            <a:buChar char="•"/>
          </a:pPr>
          <a:r>
            <a:rPr lang="uk-UA" sz="1200" kern="1200" dirty="0">
              <a:latin typeface="Times New Roman" panose="02020603050405020304" pitchFamily="18" charset="0"/>
              <a:cs typeface="Times New Roman" panose="02020603050405020304" pitchFamily="18" charset="0"/>
            </a:rPr>
            <a:t>Е = З</a:t>
          </a:r>
          <a:r>
            <a:rPr lang="uk-UA" sz="900" kern="1200" dirty="0">
              <a:latin typeface="Times New Roman" panose="02020603050405020304" pitchFamily="18" charset="0"/>
              <a:cs typeface="Times New Roman" panose="02020603050405020304" pitchFamily="18" charset="0"/>
            </a:rPr>
            <a:t>1</a:t>
          </a:r>
          <a:r>
            <a:rPr lang="uk-UA" sz="1200" kern="1200" dirty="0">
              <a:latin typeface="Times New Roman" panose="02020603050405020304" pitchFamily="18" charset="0"/>
              <a:cs typeface="Times New Roman" panose="02020603050405020304" pitchFamily="18" charset="0"/>
            </a:rPr>
            <a:t> – З</a:t>
          </a:r>
          <a:r>
            <a:rPr lang="uk-UA" sz="900" kern="1200" dirty="0">
              <a:latin typeface="Times New Roman" panose="02020603050405020304" pitchFamily="18" charset="0"/>
              <a:cs typeface="Times New Roman" panose="02020603050405020304" pitchFamily="18" charset="0"/>
            </a:rPr>
            <a:t>2</a:t>
          </a:r>
          <a:r>
            <a:rPr lang="uk-UA" sz="1200" kern="1200" dirty="0">
              <a:latin typeface="Times New Roman" panose="02020603050405020304" pitchFamily="18" charset="0"/>
              <a:cs typeface="Times New Roman" panose="02020603050405020304" pitchFamily="18" charset="0"/>
            </a:rPr>
            <a:t>;</a:t>
          </a:r>
          <a:endParaRPr lang="ru-UA" sz="1200" kern="1200" dirty="0">
            <a:latin typeface="Times New Roman" panose="02020603050405020304" pitchFamily="18" charset="0"/>
            <a:cs typeface="Times New Roman" panose="02020603050405020304" pitchFamily="18" charset="0"/>
          </a:endParaRPr>
        </a:p>
        <a:p>
          <a:pPr marL="114300" lvl="1" indent="-114300" algn="l" defTabSz="533400">
            <a:lnSpc>
              <a:spcPct val="90000"/>
            </a:lnSpc>
            <a:spcBef>
              <a:spcPct val="0"/>
            </a:spcBef>
            <a:spcAft>
              <a:spcPct val="15000"/>
            </a:spcAft>
            <a:buChar char="•"/>
          </a:pPr>
          <a:r>
            <a:rPr lang="uk-UA" sz="1200" kern="1200" dirty="0">
              <a:latin typeface="Times New Roman" panose="02020603050405020304" pitchFamily="18" charset="0"/>
              <a:cs typeface="Times New Roman" panose="02020603050405020304" pitchFamily="18" charset="0"/>
            </a:rPr>
            <a:t>де З – збиток за порушення контрактів відповідно до впровадження системи та після</a:t>
          </a:r>
          <a:endParaRPr lang="ru-UA" sz="1200" kern="1200" dirty="0">
            <a:latin typeface="Times New Roman" panose="02020603050405020304" pitchFamily="18" charset="0"/>
            <a:cs typeface="Times New Roman" panose="02020603050405020304" pitchFamily="18" charset="0"/>
          </a:endParaRPr>
        </a:p>
      </dsp:txBody>
      <dsp:txXfrm>
        <a:off x="5843564" y="2183"/>
        <a:ext cx="2451188" cy="1470712"/>
      </dsp:txXfrm>
    </dsp:sp>
    <dsp:sp modelId="{BB6E82D9-D99E-4177-9DE6-8AE306E9DC01}">
      <dsp:nvSpPr>
        <dsp:cNvPr id="0" name=""/>
        <dsp:cNvSpPr/>
      </dsp:nvSpPr>
      <dsp:spPr>
        <a:xfrm>
          <a:off x="428521" y="1718015"/>
          <a:ext cx="2451188" cy="147071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ctr" defTabSz="533400">
            <a:lnSpc>
              <a:spcPct val="90000"/>
            </a:lnSpc>
            <a:spcBef>
              <a:spcPct val="0"/>
            </a:spcBef>
            <a:spcAft>
              <a:spcPct val="35000"/>
            </a:spcAft>
            <a:buNone/>
          </a:pPr>
          <a:r>
            <a:rPr lang="uk-UA" sz="1200" b="1" kern="1200" dirty="0">
              <a:latin typeface="Times New Roman" panose="02020603050405020304" pitchFamily="18" charset="0"/>
              <a:cs typeface="Times New Roman" panose="02020603050405020304" pitchFamily="18" charset="0"/>
            </a:rPr>
            <a:t>Зниження вартості контролю продукції</a:t>
          </a:r>
          <a:endParaRPr lang="ru-UA" sz="1200" b="1" kern="1200" dirty="0"/>
        </a:p>
        <a:p>
          <a:pPr marL="114300" lvl="1" indent="-114300" algn="l" defTabSz="533400">
            <a:lnSpc>
              <a:spcPct val="90000"/>
            </a:lnSpc>
            <a:spcBef>
              <a:spcPct val="0"/>
            </a:spcBef>
            <a:spcAft>
              <a:spcPct val="15000"/>
            </a:spcAft>
            <a:buChar char="•"/>
          </a:pPr>
          <a:r>
            <a:rPr lang="uk-UA" sz="1200" kern="1200" dirty="0">
              <a:latin typeface="Times New Roman" panose="02020603050405020304" pitchFamily="18" charset="0"/>
              <a:cs typeface="Times New Roman" panose="02020603050405020304" pitchFamily="18" charset="0"/>
            </a:rPr>
            <a:t>Е = Вк</a:t>
          </a:r>
          <a:r>
            <a:rPr lang="uk-UA" sz="900" kern="1200" dirty="0">
              <a:latin typeface="Times New Roman" panose="02020603050405020304" pitchFamily="18" charset="0"/>
              <a:cs typeface="Times New Roman" panose="02020603050405020304" pitchFamily="18" charset="0"/>
            </a:rPr>
            <a:t>1</a:t>
          </a:r>
          <a:r>
            <a:rPr lang="uk-UA" sz="1200" kern="1200" dirty="0">
              <a:latin typeface="Times New Roman" panose="02020603050405020304" pitchFamily="18" charset="0"/>
              <a:cs typeface="Times New Roman" panose="02020603050405020304" pitchFamily="18" charset="0"/>
            </a:rPr>
            <a:t> – Вк</a:t>
          </a:r>
          <a:r>
            <a:rPr lang="uk-UA" sz="900" kern="1200" dirty="0">
              <a:latin typeface="Times New Roman" panose="02020603050405020304" pitchFamily="18" charset="0"/>
              <a:cs typeface="Times New Roman" panose="02020603050405020304" pitchFamily="18" charset="0"/>
            </a:rPr>
            <a:t>2</a:t>
          </a:r>
          <a:endParaRPr lang="ru-UA" sz="900" kern="1200" dirty="0">
            <a:latin typeface="Times New Roman" panose="02020603050405020304" pitchFamily="18" charset="0"/>
            <a:cs typeface="Times New Roman" panose="02020603050405020304" pitchFamily="18" charset="0"/>
          </a:endParaRPr>
        </a:p>
        <a:p>
          <a:pPr marL="114300" lvl="1" indent="-114300" algn="l" defTabSz="533400">
            <a:lnSpc>
              <a:spcPct val="90000"/>
            </a:lnSpc>
            <a:spcBef>
              <a:spcPct val="0"/>
            </a:spcBef>
            <a:spcAft>
              <a:spcPct val="15000"/>
            </a:spcAft>
            <a:buChar char="•"/>
          </a:pPr>
          <a:r>
            <a:rPr lang="uk-UA" sz="1200" kern="1200" dirty="0">
              <a:latin typeface="Times New Roman" panose="02020603050405020304" pitchFamily="18" charset="0"/>
              <a:cs typeface="Times New Roman" panose="02020603050405020304" pitchFamily="18" charset="0"/>
            </a:rPr>
            <a:t>Вк</a:t>
          </a:r>
          <a:r>
            <a:rPr lang="uk-UA" sz="900" kern="1200" dirty="0">
              <a:latin typeface="Times New Roman" panose="02020603050405020304" pitchFamily="18" charset="0"/>
              <a:cs typeface="Times New Roman" panose="02020603050405020304" pitchFamily="18" charset="0"/>
            </a:rPr>
            <a:t>1</a:t>
          </a:r>
          <a:r>
            <a:rPr lang="uk-UA" sz="1200" kern="1200" dirty="0">
              <a:latin typeface="Times New Roman" panose="02020603050405020304" pitchFamily="18" charset="0"/>
              <a:cs typeface="Times New Roman" panose="02020603050405020304" pitchFamily="18" charset="0"/>
            </a:rPr>
            <a:t>, Вк</a:t>
          </a:r>
          <a:r>
            <a:rPr lang="uk-UA" sz="900" kern="1200" dirty="0">
              <a:latin typeface="Times New Roman" panose="02020603050405020304" pitchFamily="18" charset="0"/>
              <a:cs typeface="Times New Roman" panose="02020603050405020304" pitchFamily="18" charset="0"/>
            </a:rPr>
            <a:t>2 </a:t>
          </a:r>
          <a:r>
            <a:rPr lang="uk-UA" sz="1200" kern="1200" dirty="0">
              <a:latin typeface="Times New Roman" panose="02020603050405020304" pitchFamily="18" charset="0"/>
              <a:cs typeface="Times New Roman" panose="02020603050405020304" pitchFamily="18" charset="0"/>
            </a:rPr>
            <a:t>- витрати на вартість контролю відповідно до впровадження системи та після</a:t>
          </a:r>
          <a:endParaRPr lang="ru-UA" sz="1200" kern="1200" dirty="0">
            <a:latin typeface="Times New Roman" panose="02020603050405020304" pitchFamily="18" charset="0"/>
            <a:cs typeface="Times New Roman" panose="02020603050405020304" pitchFamily="18" charset="0"/>
          </a:endParaRPr>
        </a:p>
      </dsp:txBody>
      <dsp:txXfrm>
        <a:off x="428521" y="1718015"/>
        <a:ext cx="2451188" cy="1470712"/>
      </dsp:txXfrm>
    </dsp:sp>
    <dsp:sp modelId="{116B4205-1FF6-48A8-BA20-26C988871634}">
      <dsp:nvSpPr>
        <dsp:cNvPr id="0" name=""/>
        <dsp:cNvSpPr/>
      </dsp:nvSpPr>
      <dsp:spPr>
        <a:xfrm>
          <a:off x="3147257" y="1718015"/>
          <a:ext cx="2451188" cy="147071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ctr" defTabSz="533400">
            <a:lnSpc>
              <a:spcPct val="90000"/>
            </a:lnSpc>
            <a:spcBef>
              <a:spcPct val="0"/>
            </a:spcBef>
            <a:spcAft>
              <a:spcPct val="35000"/>
            </a:spcAft>
            <a:buNone/>
          </a:pPr>
          <a:r>
            <a:rPr lang="uk-UA" sz="1200" b="1" kern="1200" dirty="0">
              <a:latin typeface="Times New Roman" panose="02020603050405020304" pitchFamily="18" charset="0"/>
              <a:cs typeface="Times New Roman" panose="02020603050405020304" pitchFamily="18" charset="0"/>
            </a:rPr>
            <a:t>Зниження трудомісткості виробничих процесів</a:t>
          </a:r>
          <a:endParaRPr lang="ru-UA" sz="1200" b="1" kern="1200" dirty="0"/>
        </a:p>
        <a:p>
          <a:pPr marL="114300" lvl="1" indent="-114300" algn="l" defTabSz="533400">
            <a:lnSpc>
              <a:spcPct val="90000"/>
            </a:lnSpc>
            <a:spcBef>
              <a:spcPct val="0"/>
            </a:spcBef>
            <a:spcAft>
              <a:spcPct val="15000"/>
            </a:spcAft>
            <a:buChar char="•"/>
          </a:pPr>
          <a:r>
            <a:rPr lang="uk-UA" sz="1200" kern="1200" dirty="0">
              <a:latin typeface="Times New Roman" panose="02020603050405020304" pitchFamily="18" charset="0"/>
              <a:cs typeface="Times New Roman" panose="02020603050405020304" pitchFamily="18" charset="0"/>
            </a:rPr>
            <a:t>Е = А (Т</a:t>
          </a:r>
          <a:r>
            <a:rPr lang="uk-UA" sz="900" kern="1200" dirty="0">
              <a:latin typeface="Times New Roman" panose="02020603050405020304" pitchFamily="18" charset="0"/>
              <a:cs typeface="Times New Roman" panose="02020603050405020304" pitchFamily="18" charset="0"/>
            </a:rPr>
            <a:t>1</a:t>
          </a:r>
          <a:r>
            <a:rPr lang="uk-UA" sz="1200" kern="1200" dirty="0">
              <a:latin typeface="Times New Roman" panose="02020603050405020304" pitchFamily="18" charset="0"/>
              <a:cs typeface="Times New Roman" panose="02020603050405020304" pitchFamily="18" charset="0"/>
            </a:rPr>
            <a:t>Н</a:t>
          </a:r>
          <a:r>
            <a:rPr lang="uk-UA" sz="900" kern="1200" dirty="0">
              <a:latin typeface="Times New Roman" panose="02020603050405020304" pitchFamily="18" charset="0"/>
              <a:cs typeface="Times New Roman" panose="02020603050405020304" pitchFamily="18" charset="0"/>
            </a:rPr>
            <a:t>1</a:t>
          </a:r>
          <a:r>
            <a:rPr lang="uk-UA" sz="1200" kern="1200" dirty="0">
              <a:latin typeface="Times New Roman" panose="02020603050405020304" pitchFamily="18" charset="0"/>
              <a:cs typeface="Times New Roman" panose="02020603050405020304" pitchFamily="18" charset="0"/>
            </a:rPr>
            <a:t> – Т</a:t>
          </a:r>
          <a:r>
            <a:rPr lang="uk-UA" sz="900" kern="1200" dirty="0">
              <a:latin typeface="Times New Roman" panose="02020603050405020304" pitchFamily="18" charset="0"/>
              <a:cs typeface="Times New Roman" panose="02020603050405020304" pitchFamily="18" charset="0"/>
            </a:rPr>
            <a:t>2</a:t>
          </a:r>
          <a:r>
            <a:rPr lang="uk-UA" sz="1200" kern="1200" dirty="0">
              <a:latin typeface="Times New Roman" panose="02020603050405020304" pitchFamily="18" charset="0"/>
              <a:cs typeface="Times New Roman" panose="02020603050405020304" pitchFamily="18" charset="0"/>
            </a:rPr>
            <a:t>Н</a:t>
          </a:r>
          <a:r>
            <a:rPr lang="uk-UA" sz="900" kern="1200" dirty="0">
              <a:latin typeface="Times New Roman" panose="02020603050405020304" pitchFamily="18" charset="0"/>
              <a:cs typeface="Times New Roman" panose="02020603050405020304" pitchFamily="18" charset="0"/>
            </a:rPr>
            <a:t>2</a:t>
          </a:r>
          <a:r>
            <a:rPr lang="uk-UA" sz="1200" kern="1200" dirty="0">
              <a:latin typeface="Times New Roman" panose="02020603050405020304" pitchFamily="18" charset="0"/>
              <a:cs typeface="Times New Roman" panose="02020603050405020304" pitchFamily="18" charset="0"/>
            </a:rPr>
            <a:t>)</a:t>
          </a:r>
          <a:endParaRPr lang="ru-UA" sz="1200" kern="1200" dirty="0">
            <a:latin typeface="Times New Roman" panose="02020603050405020304" pitchFamily="18" charset="0"/>
            <a:cs typeface="Times New Roman" panose="02020603050405020304" pitchFamily="18" charset="0"/>
          </a:endParaRPr>
        </a:p>
        <a:p>
          <a:pPr marL="114300" lvl="1" indent="-114300" algn="l" defTabSz="533400">
            <a:lnSpc>
              <a:spcPct val="90000"/>
            </a:lnSpc>
            <a:spcBef>
              <a:spcPct val="0"/>
            </a:spcBef>
            <a:spcAft>
              <a:spcPct val="15000"/>
            </a:spcAft>
            <a:buChar char="•"/>
          </a:pPr>
          <a:r>
            <a:rPr lang="uk-UA" sz="1200" kern="1200" dirty="0">
              <a:latin typeface="Times New Roman" panose="02020603050405020304" pitchFamily="18" charset="0"/>
              <a:cs typeface="Times New Roman" panose="02020603050405020304" pitchFamily="18" charset="0"/>
            </a:rPr>
            <a:t>А – обсяг продукції у натуральних одиницях виміру</a:t>
          </a:r>
          <a:endParaRPr lang="ru-UA" sz="1200" kern="1200" dirty="0">
            <a:latin typeface="Times New Roman" panose="02020603050405020304" pitchFamily="18" charset="0"/>
            <a:cs typeface="Times New Roman" panose="02020603050405020304" pitchFamily="18" charset="0"/>
          </a:endParaRPr>
        </a:p>
        <a:p>
          <a:pPr marL="114300" lvl="1" indent="-114300" algn="l" defTabSz="533400">
            <a:lnSpc>
              <a:spcPct val="90000"/>
            </a:lnSpc>
            <a:spcBef>
              <a:spcPct val="0"/>
            </a:spcBef>
            <a:spcAft>
              <a:spcPct val="15000"/>
            </a:spcAft>
            <a:buChar char="•"/>
          </a:pPr>
          <a:r>
            <a:rPr lang="uk-UA" sz="1200" kern="1200" dirty="0">
              <a:latin typeface="Times New Roman" panose="02020603050405020304" pitchFamily="18" charset="0"/>
              <a:cs typeface="Times New Roman" panose="02020603050405020304" pitchFamily="18" charset="0"/>
            </a:rPr>
            <a:t>Т – норма часу на одиницю виробництва продукції, годин до впровадження системи та після</a:t>
          </a:r>
          <a:endParaRPr lang="ru-UA" sz="1200" kern="1200" dirty="0"/>
        </a:p>
      </dsp:txBody>
      <dsp:txXfrm>
        <a:off x="3147257" y="1718015"/>
        <a:ext cx="2451188" cy="1470712"/>
      </dsp:txXfrm>
    </dsp:sp>
    <dsp:sp modelId="{5461DFDD-8BE6-447E-8968-5CF5DF491F0E}">
      <dsp:nvSpPr>
        <dsp:cNvPr id="0" name=""/>
        <dsp:cNvSpPr/>
      </dsp:nvSpPr>
      <dsp:spPr>
        <a:xfrm>
          <a:off x="5843564" y="1718015"/>
          <a:ext cx="2451188" cy="147071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ctr" defTabSz="533400">
            <a:lnSpc>
              <a:spcPct val="90000"/>
            </a:lnSpc>
            <a:spcBef>
              <a:spcPct val="0"/>
            </a:spcBef>
            <a:spcAft>
              <a:spcPct val="35000"/>
            </a:spcAft>
            <a:buNone/>
          </a:pPr>
          <a:r>
            <a:rPr lang="uk-UA" sz="1200" b="1" kern="1200" dirty="0">
              <a:latin typeface="Times New Roman" panose="02020603050405020304" pitchFamily="18" charset="0"/>
              <a:cs typeface="Times New Roman" panose="02020603050405020304" pitchFamily="18" charset="0"/>
            </a:rPr>
            <a:t>Зменшення витрат на усунення дефектів щодо рекламацій (претензій) споживачів</a:t>
          </a:r>
          <a:endParaRPr lang="ru-UA" sz="1200" b="1" kern="1200" dirty="0"/>
        </a:p>
        <a:p>
          <a:pPr marL="114300" lvl="1" indent="-114300" algn="l" defTabSz="533400">
            <a:lnSpc>
              <a:spcPct val="90000"/>
            </a:lnSpc>
            <a:spcBef>
              <a:spcPct val="0"/>
            </a:spcBef>
            <a:spcAft>
              <a:spcPct val="15000"/>
            </a:spcAft>
            <a:buChar char="•"/>
          </a:pPr>
          <a:r>
            <a:rPr lang="uk-UA" sz="1200" kern="1200" dirty="0">
              <a:latin typeface="Times New Roman" panose="02020603050405020304" pitchFamily="18" charset="0"/>
              <a:cs typeface="Times New Roman" panose="02020603050405020304" pitchFamily="18" charset="0"/>
            </a:rPr>
            <a:t>Е = В</a:t>
          </a:r>
          <a:r>
            <a:rPr lang="uk-UA" sz="900" kern="1200" dirty="0">
              <a:latin typeface="Times New Roman" panose="02020603050405020304" pitchFamily="18" charset="0"/>
              <a:cs typeface="Times New Roman" panose="02020603050405020304" pitchFamily="18" charset="0"/>
            </a:rPr>
            <a:t>1</a:t>
          </a:r>
          <a:r>
            <a:rPr lang="uk-UA" sz="1200" kern="1200" dirty="0">
              <a:latin typeface="Times New Roman" panose="02020603050405020304" pitchFamily="18" charset="0"/>
              <a:cs typeface="Times New Roman" panose="02020603050405020304" pitchFamily="18" charset="0"/>
            </a:rPr>
            <a:t> – В</a:t>
          </a:r>
          <a:r>
            <a:rPr lang="uk-UA" sz="900" kern="1200" dirty="0">
              <a:latin typeface="Times New Roman" panose="02020603050405020304" pitchFamily="18" charset="0"/>
              <a:cs typeface="Times New Roman" panose="02020603050405020304" pitchFamily="18" charset="0"/>
            </a:rPr>
            <a:t>2</a:t>
          </a:r>
          <a:endParaRPr lang="ru-UA" sz="900" kern="1200" dirty="0">
            <a:latin typeface="Times New Roman" panose="02020603050405020304" pitchFamily="18" charset="0"/>
            <a:cs typeface="Times New Roman" panose="02020603050405020304" pitchFamily="18" charset="0"/>
          </a:endParaRPr>
        </a:p>
        <a:p>
          <a:pPr marL="114300" lvl="1" indent="-114300" algn="l" defTabSz="533400">
            <a:lnSpc>
              <a:spcPct val="90000"/>
            </a:lnSpc>
            <a:spcBef>
              <a:spcPct val="0"/>
            </a:spcBef>
            <a:spcAft>
              <a:spcPct val="15000"/>
            </a:spcAft>
            <a:buChar char="•"/>
          </a:pPr>
          <a:r>
            <a:rPr lang="uk-UA" sz="1200" kern="1200" dirty="0">
              <a:latin typeface="Times New Roman" panose="02020603050405020304" pitchFamily="18" charset="0"/>
              <a:cs typeface="Times New Roman" panose="02020603050405020304" pitchFamily="18" charset="0"/>
            </a:rPr>
            <a:t>де В</a:t>
          </a:r>
          <a:r>
            <a:rPr lang="uk-UA" sz="900" kern="1200" dirty="0">
              <a:latin typeface="Times New Roman" panose="02020603050405020304" pitchFamily="18" charset="0"/>
              <a:cs typeface="Times New Roman" panose="02020603050405020304" pitchFamily="18" charset="0"/>
            </a:rPr>
            <a:t>1</a:t>
          </a:r>
          <a:r>
            <a:rPr lang="uk-UA" sz="1200" kern="1200" dirty="0">
              <a:latin typeface="Times New Roman" panose="02020603050405020304" pitchFamily="18" charset="0"/>
              <a:cs typeface="Times New Roman" panose="02020603050405020304" pitchFamily="18" charset="0"/>
            </a:rPr>
            <a:t>, В</a:t>
          </a:r>
          <a:r>
            <a:rPr lang="uk-UA" sz="900" kern="1200" dirty="0">
              <a:latin typeface="Times New Roman" panose="02020603050405020304" pitchFamily="18" charset="0"/>
              <a:cs typeface="Times New Roman" panose="02020603050405020304" pitchFamily="18" charset="0"/>
            </a:rPr>
            <a:t>2 </a:t>
          </a:r>
          <a:r>
            <a:rPr lang="uk-UA" sz="1200" kern="1200" dirty="0">
              <a:latin typeface="Times New Roman" panose="02020603050405020304" pitchFamily="18" charset="0"/>
              <a:cs typeface="Times New Roman" panose="02020603050405020304" pitchFamily="18" charset="0"/>
            </a:rPr>
            <a:t>– витрати на усунення дефектів щодо рекламацій відповідно до впровадження системи та після</a:t>
          </a:r>
          <a:endParaRPr lang="ru-UA" sz="1200" kern="1200" dirty="0">
            <a:latin typeface="Times New Roman" panose="02020603050405020304" pitchFamily="18" charset="0"/>
            <a:cs typeface="Times New Roman" panose="02020603050405020304" pitchFamily="18" charset="0"/>
          </a:endParaRPr>
        </a:p>
      </dsp:txBody>
      <dsp:txXfrm>
        <a:off x="5843564" y="1718015"/>
        <a:ext cx="2451188" cy="1470712"/>
      </dsp:txXfrm>
    </dsp:sp>
    <dsp:sp modelId="{F75314F3-0695-4572-AC31-D79B52276CC4}">
      <dsp:nvSpPr>
        <dsp:cNvPr id="0" name=""/>
        <dsp:cNvSpPr/>
      </dsp:nvSpPr>
      <dsp:spPr>
        <a:xfrm>
          <a:off x="1799103" y="3433847"/>
          <a:ext cx="2451188" cy="147071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100000"/>
            </a:lnSpc>
            <a:spcBef>
              <a:spcPct val="0"/>
            </a:spcBef>
            <a:spcAft>
              <a:spcPts val="0"/>
            </a:spcAft>
            <a:buNone/>
          </a:pPr>
          <a:r>
            <a:rPr lang="uk-UA" sz="1500" b="1" kern="1200" dirty="0">
              <a:latin typeface="Times New Roman" panose="02020603050405020304" pitchFamily="18" charset="0"/>
              <a:cs typeface="Times New Roman" panose="02020603050405020304" pitchFamily="18" charset="0"/>
            </a:rPr>
            <a:t>Підвищення прибутку за рахунок покращення асортименту виготовленої продукції,</a:t>
          </a:r>
        </a:p>
        <a:p>
          <a:pPr marL="0" lvl="0" indent="0" algn="ctr" defTabSz="666750">
            <a:lnSpc>
              <a:spcPct val="90000"/>
            </a:lnSpc>
            <a:spcBef>
              <a:spcPct val="0"/>
            </a:spcBef>
            <a:spcAft>
              <a:spcPct val="35000"/>
            </a:spcAft>
            <a:buNone/>
          </a:pPr>
          <a:r>
            <a:rPr lang="uk-UA" sz="1200" kern="1200" dirty="0">
              <a:latin typeface="Times New Roman" panose="02020603050405020304" pitchFamily="18" charset="0"/>
              <a:cs typeface="Times New Roman" panose="02020603050405020304" pitchFamily="18" charset="0"/>
            </a:rPr>
            <a:t>Е = П</a:t>
          </a:r>
          <a:r>
            <a:rPr lang="uk-UA" sz="900" kern="1200" dirty="0">
              <a:latin typeface="Times New Roman" panose="02020603050405020304" pitchFamily="18" charset="0"/>
              <a:cs typeface="Times New Roman" panose="02020603050405020304" pitchFamily="18" charset="0"/>
            </a:rPr>
            <a:t>2</a:t>
          </a:r>
          <a:r>
            <a:rPr lang="uk-UA" sz="1200" kern="1200" dirty="0">
              <a:latin typeface="Times New Roman" panose="02020603050405020304" pitchFamily="18" charset="0"/>
              <a:cs typeface="Times New Roman" panose="02020603050405020304" pitchFamily="18" charset="0"/>
            </a:rPr>
            <a:t> – П</a:t>
          </a:r>
          <a:r>
            <a:rPr lang="uk-UA" sz="900" kern="1200" dirty="0">
              <a:latin typeface="Times New Roman" panose="02020603050405020304" pitchFamily="18" charset="0"/>
              <a:cs typeface="Times New Roman" panose="02020603050405020304" pitchFamily="18" charset="0"/>
            </a:rPr>
            <a:t>1</a:t>
          </a:r>
          <a:r>
            <a:rPr lang="uk-UA" sz="1200" kern="1200" dirty="0">
              <a:latin typeface="Times New Roman" panose="02020603050405020304" pitchFamily="18" charset="0"/>
              <a:cs typeface="Times New Roman" panose="02020603050405020304" pitchFamily="18" charset="0"/>
            </a:rPr>
            <a:t>,</a:t>
          </a:r>
        </a:p>
        <a:p>
          <a:pPr marL="0" lvl="0" indent="0" algn="ctr" defTabSz="666750">
            <a:lnSpc>
              <a:spcPct val="90000"/>
            </a:lnSpc>
            <a:spcBef>
              <a:spcPct val="0"/>
            </a:spcBef>
            <a:spcAft>
              <a:spcPct val="35000"/>
            </a:spcAft>
            <a:buNone/>
          </a:pPr>
          <a:r>
            <a:rPr lang="uk-UA" sz="1200" kern="1200" dirty="0">
              <a:latin typeface="Times New Roman" panose="02020603050405020304" pitchFamily="18" charset="0"/>
              <a:cs typeface="Times New Roman" panose="02020603050405020304" pitchFamily="18" charset="0"/>
            </a:rPr>
            <a:t>де П – прибуток за рахунок асортименту до впровадження системи та після</a:t>
          </a:r>
          <a:endParaRPr lang="ru-UA" sz="1200" kern="1200" dirty="0">
            <a:latin typeface="Times New Roman" panose="02020603050405020304" pitchFamily="18" charset="0"/>
            <a:cs typeface="Times New Roman" panose="02020603050405020304" pitchFamily="18" charset="0"/>
          </a:endParaRPr>
        </a:p>
      </dsp:txBody>
      <dsp:txXfrm>
        <a:off x="1799103" y="3433847"/>
        <a:ext cx="2451188" cy="1470712"/>
      </dsp:txXfrm>
    </dsp:sp>
    <dsp:sp modelId="{12AAE065-2BA8-4230-91F5-33B22CB8A7E0}">
      <dsp:nvSpPr>
        <dsp:cNvPr id="0" name=""/>
        <dsp:cNvSpPr/>
      </dsp:nvSpPr>
      <dsp:spPr>
        <a:xfrm>
          <a:off x="4489822" y="3430420"/>
          <a:ext cx="2451188" cy="147071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uk-UA" sz="1400" b="1" kern="1200" dirty="0">
              <a:latin typeface="Times New Roman" panose="02020603050405020304" pitchFamily="18" charset="0"/>
              <a:cs typeface="Times New Roman" panose="02020603050405020304" pitchFamily="18" charset="0"/>
            </a:rPr>
            <a:t>Підвищення прибутку за рахунок продажу споживачам продукції підвищеної якості (при незмінності собівартості)</a:t>
          </a:r>
        </a:p>
        <a:p>
          <a:pPr marL="0" lvl="0" indent="0" algn="ctr" defTabSz="622300">
            <a:lnSpc>
              <a:spcPct val="90000"/>
            </a:lnSpc>
            <a:spcBef>
              <a:spcPct val="0"/>
            </a:spcBef>
            <a:spcAft>
              <a:spcPct val="35000"/>
            </a:spcAft>
            <a:buNone/>
          </a:pPr>
          <a:r>
            <a:rPr lang="uk-UA" sz="1200" kern="1200" dirty="0">
              <a:latin typeface="Times New Roman" panose="02020603050405020304" pitchFamily="18" charset="0"/>
              <a:cs typeface="Times New Roman" panose="02020603050405020304" pitchFamily="18" charset="0"/>
            </a:rPr>
            <a:t>Е = А (Ц</a:t>
          </a:r>
          <a:r>
            <a:rPr lang="uk-UA" sz="900" kern="1200" dirty="0">
              <a:latin typeface="Times New Roman" panose="02020603050405020304" pitchFamily="18" charset="0"/>
              <a:cs typeface="Times New Roman" panose="02020603050405020304" pitchFamily="18" charset="0"/>
            </a:rPr>
            <a:t>2</a:t>
          </a:r>
          <a:r>
            <a:rPr lang="uk-UA" sz="1200" kern="1200" dirty="0">
              <a:latin typeface="Times New Roman" panose="02020603050405020304" pitchFamily="18" charset="0"/>
              <a:cs typeface="Times New Roman" panose="02020603050405020304" pitchFamily="18" charset="0"/>
            </a:rPr>
            <a:t> – Ц</a:t>
          </a:r>
          <a:r>
            <a:rPr lang="uk-UA" sz="900" kern="1200" dirty="0">
              <a:latin typeface="Times New Roman" panose="02020603050405020304" pitchFamily="18" charset="0"/>
              <a:cs typeface="Times New Roman" panose="02020603050405020304" pitchFamily="18" charset="0"/>
            </a:rPr>
            <a:t>1</a:t>
          </a:r>
          <a:r>
            <a:rPr lang="uk-UA" sz="1200" kern="1200" dirty="0">
              <a:latin typeface="Times New Roman" panose="02020603050405020304" pitchFamily="18" charset="0"/>
              <a:cs typeface="Times New Roman" panose="02020603050405020304" pitchFamily="18" charset="0"/>
            </a:rPr>
            <a:t>).</a:t>
          </a:r>
          <a:endParaRPr lang="ru-UA" sz="1200" kern="1200" dirty="0">
            <a:latin typeface="Times New Roman" panose="02020603050405020304" pitchFamily="18" charset="0"/>
            <a:cs typeface="Times New Roman" panose="02020603050405020304" pitchFamily="18" charset="0"/>
          </a:endParaRPr>
        </a:p>
      </dsp:txBody>
      <dsp:txXfrm>
        <a:off x="4489822" y="3430420"/>
        <a:ext cx="2451188" cy="14707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775CA0-693F-4B0B-AB0C-B8C0D5144006}">
      <dsp:nvSpPr>
        <dsp:cNvPr id="0" name=""/>
        <dsp:cNvSpPr/>
      </dsp:nvSpPr>
      <dsp:spPr>
        <a:xfrm rot="5400000">
          <a:off x="4781664" y="-2731446"/>
          <a:ext cx="953783" cy="6660079"/>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100000"/>
            </a:lnSpc>
            <a:spcBef>
              <a:spcPct val="0"/>
            </a:spcBef>
            <a:spcAft>
              <a:spcPct val="15000"/>
            </a:spcAft>
            <a:buChar char="•"/>
          </a:pPr>
          <a:r>
            <a:rPr lang="uk-UA" sz="1400" kern="1200" dirty="0">
              <a:latin typeface="Times New Roman" panose="02020603050405020304" pitchFamily="18" charset="0"/>
              <a:cs typeface="Times New Roman" panose="02020603050405020304" pitchFamily="18" charset="0"/>
            </a:rPr>
            <a:t>обґрунтованість мети,  науковий підхід до її формулювання та постановки</a:t>
          </a:r>
          <a:endParaRPr lang="ru-UA" sz="1400" kern="1200" dirty="0">
            <a:latin typeface="Times New Roman" panose="02020603050405020304" pitchFamily="18" charset="0"/>
            <a:cs typeface="Times New Roman" panose="02020603050405020304" pitchFamily="18" charset="0"/>
          </a:endParaRPr>
        </a:p>
        <a:p>
          <a:pPr marL="114300" lvl="1" indent="-114300" algn="l" defTabSz="622300">
            <a:lnSpc>
              <a:spcPct val="100000"/>
            </a:lnSpc>
            <a:spcBef>
              <a:spcPct val="0"/>
            </a:spcBef>
            <a:spcAft>
              <a:spcPct val="15000"/>
            </a:spcAft>
            <a:buChar char="•"/>
          </a:pPr>
          <a:r>
            <a:rPr lang="uk-UA" sz="1400" kern="1200" dirty="0">
              <a:latin typeface="Times New Roman" panose="02020603050405020304" pitchFamily="18" charset="0"/>
              <a:cs typeface="Times New Roman" panose="02020603050405020304" pitchFamily="18" charset="0"/>
            </a:rPr>
            <a:t>розуміння та прийняття мети дослідницькою групою чи взагалі всім колективом</a:t>
          </a:r>
          <a:endParaRPr lang="ru-UA" sz="1400" kern="1200" dirty="0">
            <a:latin typeface="Times New Roman" panose="02020603050405020304" pitchFamily="18" charset="0"/>
            <a:cs typeface="Times New Roman" panose="02020603050405020304" pitchFamily="18" charset="0"/>
          </a:endParaRPr>
        </a:p>
        <a:p>
          <a:pPr marL="114300" lvl="1" indent="-114300" algn="l" defTabSz="622300">
            <a:lnSpc>
              <a:spcPct val="100000"/>
            </a:lnSpc>
            <a:spcBef>
              <a:spcPct val="0"/>
            </a:spcBef>
            <a:spcAft>
              <a:spcPct val="15000"/>
            </a:spcAft>
            <a:buChar char="•"/>
          </a:pPr>
          <a:r>
            <a:rPr lang="uk-UA" sz="1400" kern="1200" dirty="0">
              <a:latin typeface="Times New Roman" panose="02020603050405020304" pitchFamily="18" charset="0"/>
              <a:cs typeface="Times New Roman" panose="02020603050405020304" pitchFamily="18" charset="0"/>
            </a:rPr>
            <a:t> інтеграційні властивості мети</a:t>
          </a:r>
          <a:endParaRPr lang="ru-UA" sz="1400" kern="1200" dirty="0">
            <a:latin typeface="Times New Roman" panose="02020603050405020304" pitchFamily="18" charset="0"/>
            <a:cs typeface="Times New Roman" panose="02020603050405020304" pitchFamily="18" charset="0"/>
          </a:endParaRPr>
        </a:p>
      </dsp:txBody>
      <dsp:txXfrm rot="-5400000">
        <a:off x="1928516" y="168262"/>
        <a:ext cx="6613519" cy="860663"/>
      </dsp:txXfrm>
    </dsp:sp>
    <dsp:sp modelId="{75FCF6F6-86B2-4A3D-A090-D98ECF429A14}">
      <dsp:nvSpPr>
        <dsp:cNvPr id="0" name=""/>
        <dsp:cNvSpPr/>
      </dsp:nvSpPr>
      <dsp:spPr>
        <a:xfrm>
          <a:off x="0" y="5208"/>
          <a:ext cx="1882988" cy="1192229"/>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100000"/>
            </a:lnSpc>
            <a:spcBef>
              <a:spcPct val="0"/>
            </a:spcBef>
            <a:spcAft>
              <a:spcPct val="35000"/>
            </a:spcAft>
            <a:buNone/>
          </a:pPr>
          <a:r>
            <a:rPr lang="ru-RU" sz="1400" kern="1200" dirty="0">
              <a:latin typeface="Times New Roman" panose="02020603050405020304" pitchFamily="18" charset="0"/>
              <a:cs typeface="Times New Roman" panose="02020603050405020304" pitchFamily="18" charset="0"/>
            </a:rPr>
            <a:t>мета</a:t>
          </a:r>
          <a:endParaRPr lang="ru-UA" sz="1400" kern="1200" dirty="0">
            <a:latin typeface="Times New Roman" panose="02020603050405020304" pitchFamily="18" charset="0"/>
            <a:cs typeface="Times New Roman" panose="02020603050405020304" pitchFamily="18" charset="0"/>
          </a:endParaRPr>
        </a:p>
      </dsp:txBody>
      <dsp:txXfrm>
        <a:off x="58200" y="63408"/>
        <a:ext cx="1766588" cy="1075829"/>
      </dsp:txXfrm>
    </dsp:sp>
    <dsp:sp modelId="{D32494C5-2636-4A0A-8E5E-9C0809CFEBEC}">
      <dsp:nvSpPr>
        <dsp:cNvPr id="0" name=""/>
        <dsp:cNvSpPr/>
      </dsp:nvSpPr>
      <dsp:spPr>
        <a:xfrm rot="5400000">
          <a:off x="4683062" y="-1479604"/>
          <a:ext cx="1150988" cy="6660079"/>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100000"/>
            </a:lnSpc>
            <a:spcBef>
              <a:spcPct val="0"/>
            </a:spcBef>
            <a:spcAft>
              <a:spcPct val="15000"/>
            </a:spcAft>
            <a:buChar char="•"/>
          </a:pPr>
          <a:r>
            <a:rPr lang="uk-UA" sz="1400" kern="1200" dirty="0">
              <a:latin typeface="Times New Roman" panose="02020603050405020304" pitchFamily="18" charset="0"/>
              <a:cs typeface="Times New Roman" panose="02020603050405020304" pitchFamily="18" charset="0"/>
            </a:rPr>
            <a:t>домінанта, що забезпечує послідовний рух до мети</a:t>
          </a:r>
          <a:endParaRPr lang="ru-UA" sz="1400" kern="1200" dirty="0">
            <a:latin typeface="Times New Roman" panose="02020603050405020304" pitchFamily="18" charset="0"/>
            <a:cs typeface="Times New Roman" panose="02020603050405020304" pitchFamily="18" charset="0"/>
          </a:endParaRPr>
        </a:p>
        <a:p>
          <a:pPr marL="114300" lvl="1" indent="-114300" algn="l" defTabSz="622300">
            <a:lnSpc>
              <a:spcPct val="100000"/>
            </a:lnSpc>
            <a:spcBef>
              <a:spcPct val="0"/>
            </a:spcBef>
            <a:spcAft>
              <a:spcPct val="15000"/>
            </a:spcAft>
            <a:buChar char="•"/>
          </a:pPr>
          <a:r>
            <a:rPr lang="uk-UA" sz="1400" kern="1200" dirty="0">
              <a:latin typeface="Times New Roman" panose="02020603050405020304" pitchFamily="18" charset="0"/>
              <a:cs typeface="Times New Roman" panose="02020603050405020304" pitchFamily="18" charset="0"/>
            </a:rPr>
            <a:t>допомагає вибрати обмеження в русі до мети та пріоритети на кожному з етапів цього руху</a:t>
          </a:r>
          <a:endParaRPr lang="ru-UA" sz="1400" kern="1200" dirty="0">
            <a:latin typeface="Times New Roman" panose="02020603050405020304" pitchFamily="18" charset="0"/>
            <a:cs typeface="Times New Roman" panose="02020603050405020304" pitchFamily="18" charset="0"/>
          </a:endParaRPr>
        </a:p>
        <a:p>
          <a:pPr marL="114300" lvl="1" indent="-114300" algn="l" defTabSz="622300">
            <a:lnSpc>
              <a:spcPct val="100000"/>
            </a:lnSpc>
            <a:spcBef>
              <a:spcPct val="0"/>
            </a:spcBef>
            <a:spcAft>
              <a:spcPct val="15000"/>
            </a:spcAft>
            <a:buChar char="•"/>
          </a:pPr>
          <a:r>
            <a:rPr lang="uk-UA" sz="1400" kern="1200" dirty="0">
              <a:latin typeface="Times New Roman" panose="02020603050405020304" pitchFamily="18" charset="0"/>
              <a:cs typeface="Times New Roman" panose="02020603050405020304" pitchFamily="18" charset="0"/>
            </a:rPr>
            <a:t>має відповідати на запитання: навіщо проводиться дослідження, чи дозволяє реальність досягти мети?</a:t>
          </a:r>
          <a:endParaRPr lang="ru-UA" sz="1400" kern="1200" dirty="0">
            <a:latin typeface="Times New Roman" panose="02020603050405020304" pitchFamily="18" charset="0"/>
            <a:cs typeface="Times New Roman" panose="02020603050405020304" pitchFamily="18" charset="0"/>
          </a:endParaRPr>
        </a:p>
      </dsp:txBody>
      <dsp:txXfrm rot="-5400000">
        <a:off x="1928517" y="1331128"/>
        <a:ext cx="6603892" cy="1038614"/>
      </dsp:txXfrm>
    </dsp:sp>
    <dsp:sp modelId="{521B7850-6298-440C-ADCF-86D75C4F7B41}">
      <dsp:nvSpPr>
        <dsp:cNvPr id="0" name=""/>
        <dsp:cNvSpPr/>
      </dsp:nvSpPr>
      <dsp:spPr>
        <a:xfrm>
          <a:off x="0" y="1257050"/>
          <a:ext cx="1882988" cy="1192229"/>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100000"/>
            </a:lnSpc>
            <a:spcBef>
              <a:spcPct val="0"/>
            </a:spcBef>
            <a:spcAft>
              <a:spcPct val="35000"/>
            </a:spcAft>
            <a:buNone/>
          </a:pPr>
          <a:r>
            <a:rPr lang="ru-RU" sz="1400" kern="1200" dirty="0" err="1">
              <a:latin typeface="Times New Roman" panose="02020603050405020304" pitchFamily="18" charset="0"/>
              <a:cs typeface="Times New Roman" panose="02020603050405020304" pitchFamily="18" charset="0"/>
            </a:rPr>
            <a:t>місія</a:t>
          </a:r>
          <a:endParaRPr lang="ru-UA" sz="1400" kern="1200" dirty="0">
            <a:latin typeface="Times New Roman" panose="02020603050405020304" pitchFamily="18" charset="0"/>
            <a:cs typeface="Times New Roman" panose="02020603050405020304" pitchFamily="18" charset="0"/>
          </a:endParaRPr>
        </a:p>
      </dsp:txBody>
      <dsp:txXfrm>
        <a:off x="58200" y="1315250"/>
        <a:ext cx="1766588" cy="1075829"/>
      </dsp:txXfrm>
    </dsp:sp>
    <dsp:sp modelId="{DFE6435D-BE89-479F-883C-4C99BDFC6603}">
      <dsp:nvSpPr>
        <dsp:cNvPr id="0" name=""/>
        <dsp:cNvSpPr/>
      </dsp:nvSpPr>
      <dsp:spPr>
        <a:xfrm rot="5400000">
          <a:off x="4781664" y="-227763"/>
          <a:ext cx="953783" cy="6660079"/>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100000"/>
            </a:lnSpc>
            <a:spcBef>
              <a:spcPct val="0"/>
            </a:spcBef>
            <a:spcAft>
              <a:spcPct val="15000"/>
            </a:spcAft>
            <a:buChar char="•"/>
          </a:pPr>
          <a:r>
            <a:rPr lang="uk-UA" sz="1400" kern="1200" dirty="0">
              <a:latin typeface="Times New Roman" panose="02020603050405020304" pitchFamily="18" charset="0"/>
              <a:cs typeface="Times New Roman" panose="02020603050405020304" pitchFamily="18" charset="0"/>
            </a:rPr>
            <a:t>комплекс положень, що відбивають тенденції розвитку</a:t>
          </a:r>
          <a:endParaRPr lang="ru-UA" sz="1400" kern="1200" dirty="0">
            <a:latin typeface="Times New Roman" panose="02020603050405020304" pitchFamily="18" charset="0"/>
            <a:cs typeface="Times New Roman" panose="02020603050405020304" pitchFamily="18" charset="0"/>
          </a:endParaRPr>
        </a:p>
        <a:p>
          <a:pPr marL="114300" lvl="1" indent="-114300" algn="l" defTabSz="622300">
            <a:lnSpc>
              <a:spcPct val="100000"/>
            </a:lnSpc>
            <a:spcBef>
              <a:spcPct val="0"/>
            </a:spcBef>
            <a:spcAft>
              <a:spcPct val="15000"/>
            </a:spcAft>
            <a:buChar char="•"/>
          </a:pPr>
          <a:r>
            <a:rPr lang="uk-UA" sz="1400" kern="1200" dirty="0">
              <a:latin typeface="Times New Roman" panose="02020603050405020304" pitchFamily="18" charset="0"/>
              <a:cs typeface="Times New Roman" panose="02020603050405020304" pitchFamily="18" charset="0"/>
            </a:rPr>
            <a:t>тісно пов'язана з метою і місією, бо включає і те й інше, крім того, характеризує їх конкретизацію, визначає ключові положення програми дослідження</a:t>
          </a:r>
          <a:endParaRPr lang="ru-UA" sz="1400" kern="1200" dirty="0">
            <a:latin typeface="Times New Roman" panose="02020603050405020304" pitchFamily="18" charset="0"/>
            <a:cs typeface="Times New Roman" panose="02020603050405020304" pitchFamily="18" charset="0"/>
          </a:endParaRPr>
        </a:p>
      </dsp:txBody>
      <dsp:txXfrm rot="-5400000">
        <a:off x="1928516" y="2671945"/>
        <a:ext cx="6613519" cy="860663"/>
      </dsp:txXfrm>
    </dsp:sp>
    <dsp:sp modelId="{AC757E86-B61A-4D23-BEFC-21CDAAD1D544}">
      <dsp:nvSpPr>
        <dsp:cNvPr id="0" name=""/>
        <dsp:cNvSpPr/>
      </dsp:nvSpPr>
      <dsp:spPr>
        <a:xfrm>
          <a:off x="0" y="2508891"/>
          <a:ext cx="1882988" cy="1192229"/>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100000"/>
            </a:lnSpc>
            <a:spcBef>
              <a:spcPct val="0"/>
            </a:spcBef>
            <a:spcAft>
              <a:spcPct val="35000"/>
            </a:spcAft>
            <a:buNone/>
          </a:pPr>
          <a:r>
            <a:rPr lang="uk-UA" sz="1400" kern="1200" dirty="0">
              <a:latin typeface="Times New Roman" panose="02020603050405020304" pitchFamily="18" charset="0"/>
              <a:cs typeface="Times New Roman" panose="02020603050405020304" pitchFamily="18" charset="0"/>
            </a:rPr>
            <a:t>концепцією розвитку компанії</a:t>
          </a:r>
          <a:endParaRPr lang="ru-UA" sz="1400" kern="1200" dirty="0">
            <a:latin typeface="Times New Roman" panose="02020603050405020304" pitchFamily="18" charset="0"/>
            <a:cs typeface="Times New Roman" panose="02020603050405020304" pitchFamily="18" charset="0"/>
          </a:endParaRPr>
        </a:p>
      </dsp:txBody>
      <dsp:txXfrm>
        <a:off x="58200" y="2567091"/>
        <a:ext cx="1766588" cy="1075829"/>
      </dsp:txXfrm>
    </dsp:sp>
    <dsp:sp modelId="{AA38622F-C078-48A2-A422-38570AE370EC}">
      <dsp:nvSpPr>
        <dsp:cNvPr id="0" name=""/>
        <dsp:cNvSpPr/>
      </dsp:nvSpPr>
      <dsp:spPr>
        <a:xfrm rot="5400000">
          <a:off x="4803846" y="1024078"/>
          <a:ext cx="953783" cy="6660079"/>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100000"/>
            </a:lnSpc>
            <a:spcBef>
              <a:spcPct val="0"/>
            </a:spcBef>
            <a:spcAft>
              <a:spcPts val="0"/>
            </a:spcAft>
            <a:buChar char="•"/>
          </a:pPr>
          <a:r>
            <a:rPr lang="uk-UA" sz="1400" kern="1200" dirty="0">
              <a:latin typeface="Times New Roman" panose="02020603050405020304" pitchFamily="18" charset="0"/>
              <a:cs typeface="Times New Roman" panose="02020603050405020304" pitchFamily="18" charset="0"/>
            </a:rPr>
            <a:t>наявність необхідної організаційної культури та типу організації</a:t>
          </a:r>
          <a:endParaRPr lang="ru-UA" sz="1400" kern="1200" dirty="0">
            <a:latin typeface="Times New Roman" panose="02020603050405020304" pitchFamily="18" charset="0"/>
            <a:cs typeface="Times New Roman" panose="02020603050405020304" pitchFamily="18" charset="0"/>
          </a:endParaRPr>
        </a:p>
        <a:p>
          <a:pPr marL="114300" lvl="1" indent="-114300" algn="l" defTabSz="622300">
            <a:lnSpc>
              <a:spcPct val="100000"/>
            </a:lnSpc>
            <a:spcBef>
              <a:spcPct val="0"/>
            </a:spcBef>
            <a:spcAft>
              <a:spcPts val="0"/>
            </a:spcAft>
            <a:buChar char="•"/>
          </a:pPr>
          <a:r>
            <a:rPr lang="uk-UA" sz="1400" kern="1200" dirty="0">
              <a:latin typeface="Times New Roman" panose="02020603050405020304" pitchFamily="18" charset="0"/>
              <a:cs typeface="Times New Roman" panose="02020603050405020304" pitchFamily="18" charset="0"/>
            </a:rPr>
            <a:t>позитивний та негативний організаційний досвід, що дозволяє успішно вибрати тип організації та розпочати дослідження.</a:t>
          </a:r>
          <a:endParaRPr lang="ru-UA" sz="1400" kern="1200" dirty="0">
            <a:latin typeface="Times New Roman" panose="02020603050405020304" pitchFamily="18" charset="0"/>
            <a:cs typeface="Times New Roman" panose="02020603050405020304" pitchFamily="18" charset="0"/>
          </a:endParaRPr>
        </a:p>
      </dsp:txBody>
      <dsp:txXfrm rot="-5400000">
        <a:off x="1950698" y="3923786"/>
        <a:ext cx="6613519" cy="860663"/>
      </dsp:txXfrm>
    </dsp:sp>
    <dsp:sp modelId="{FBA3F7C8-3E1D-4B8B-90E1-D56025C8CCB5}">
      <dsp:nvSpPr>
        <dsp:cNvPr id="0" name=""/>
        <dsp:cNvSpPr/>
      </dsp:nvSpPr>
      <dsp:spPr>
        <a:xfrm>
          <a:off x="0" y="3760482"/>
          <a:ext cx="1882988" cy="1192229"/>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100000"/>
            </a:lnSpc>
            <a:spcBef>
              <a:spcPct val="0"/>
            </a:spcBef>
            <a:spcAft>
              <a:spcPct val="35000"/>
            </a:spcAft>
            <a:buNone/>
          </a:pPr>
          <a:r>
            <a:rPr lang="uk-UA" sz="1400" kern="1200" dirty="0">
              <a:latin typeface="Times New Roman" panose="02020603050405020304" pitchFamily="18" charset="0"/>
              <a:cs typeface="Times New Roman" panose="02020603050405020304" pitchFamily="18" charset="0"/>
            </a:rPr>
            <a:t>організаційні можливості</a:t>
          </a:r>
          <a:endParaRPr lang="ru-UA" sz="1400" kern="1200" dirty="0">
            <a:latin typeface="Times New Roman" panose="02020603050405020304" pitchFamily="18" charset="0"/>
            <a:cs typeface="Times New Roman" panose="02020603050405020304" pitchFamily="18" charset="0"/>
          </a:endParaRPr>
        </a:p>
      </dsp:txBody>
      <dsp:txXfrm>
        <a:off x="58200" y="3818682"/>
        <a:ext cx="1766588" cy="10758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F61128-38EF-4840-B448-1100344F344B}">
      <dsp:nvSpPr>
        <dsp:cNvPr id="0" name=""/>
        <dsp:cNvSpPr/>
      </dsp:nvSpPr>
      <dsp:spPr>
        <a:xfrm>
          <a:off x="0" y="463031"/>
          <a:ext cx="8776854" cy="7056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5033AC5-B60F-4EB7-9FFE-C9D2123BB75F}">
      <dsp:nvSpPr>
        <dsp:cNvPr id="0" name=""/>
        <dsp:cNvSpPr/>
      </dsp:nvSpPr>
      <dsp:spPr>
        <a:xfrm>
          <a:off x="438842" y="49751"/>
          <a:ext cx="6143797" cy="82656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2221" tIns="0" rIns="232221" bIns="0" numCol="1" spcCol="1270" anchor="ctr" anchorCtr="0">
          <a:noAutofit/>
        </a:bodyPr>
        <a:lstStyle/>
        <a:p>
          <a:pPr marL="0" lvl="0" indent="0" algn="l" defTabSz="800100">
            <a:lnSpc>
              <a:spcPct val="10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відповідність результатів досліджень їхньому призначенню та цілям проведення</a:t>
          </a:r>
          <a:endParaRPr lang="ru-UA" sz="1800" kern="1200" dirty="0">
            <a:latin typeface="Times New Roman" panose="02020603050405020304" pitchFamily="18" charset="0"/>
            <a:cs typeface="Times New Roman" panose="02020603050405020304" pitchFamily="18" charset="0"/>
          </a:endParaRPr>
        </a:p>
      </dsp:txBody>
      <dsp:txXfrm>
        <a:off x="479191" y="90100"/>
        <a:ext cx="6063099" cy="745862"/>
      </dsp:txXfrm>
    </dsp:sp>
    <dsp:sp modelId="{74389DFA-8AD1-436E-BAE7-08645BB559AC}">
      <dsp:nvSpPr>
        <dsp:cNvPr id="0" name=""/>
        <dsp:cNvSpPr/>
      </dsp:nvSpPr>
      <dsp:spPr>
        <a:xfrm>
          <a:off x="0" y="1733111"/>
          <a:ext cx="8776854" cy="7056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F8D9B8C-EB3F-4E9C-974D-A733559838B9}">
      <dsp:nvSpPr>
        <dsp:cNvPr id="0" name=""/>
        <dsp:cNvSpPr/>
      </dsp:nvSpPr>
      <dsp:spPr>
        <a:xfrm>
          <a:off x="438842" y="1319831"/>
          <a:ext cx="6143797" cy="82656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2221" tIns="0" rIns="232221" bIns="0" numCol="1" spcCol="1270" anchor="ctr" anchorCtr="0">
          <a:noAutofit/>
        </a:bodyPr>
        <a:lstStyle/>
        <a:p>
          <a:pPr marL="0" lvl="0" indent="0" algn="l" defTabSz="800100">
            <a:lnSpc>
              <a:spcPct val="10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значущість та достовірність наукових та практичних результатів дослідження</a:t>
          </a:r>
          <a:endParaRPr lang="ru-UA" sz="1800" kern="1200" dirty="0">
            <a:latin typeface="Times New Roman" panose="02020603050405020304" pitchFamily="18" charset="0"/>
            <a:cs typeface="Times New Roman" panose="02020603050405020304" pitchFamily="18" charset="0"/>
          </a:endParaRPr>
        </a:p>
      </dsp:txBody>
      <dsp:txXfrm>
        <a:off x="479191" y="1360180"/>
        <a:ext cx="6063099" cy="745862"/>
      </dsp:txXfrm>
    </dsp:sp>
    <dsp:sp modelId="{9C8524BD-FA07-416D-8CBC-7977AE3B4F1B}">
      <dsp:nvSpPr>
        <dsp:cNvPr id="0" name=""/>
        <dsp:cNvSpPr/>
      </dsp:nvSpPr>
      <dsp:spPr>
        <a:xfrm>
          <a:off x="0" y="3003191"/>
          <a:ext cx="8776854" cy="7056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F93D7FF-1513-4E48-8367-E8D736F0AC88}">
      <dsp:nvSpPr>
        <dsp:cNvPr id="0" name=""/>
        <dsp:cNvSpPr/>
      </dsp:nvSpPr>
      <dsp:spPr>
        <a:xfrm>
          <a:off x="438842" y="2589911"/>
          <a:ext cx="6143797" cy="82656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2221" tIns="0" rIns="232221" bIns="0" numCol="1" spcCol="1270" anchor="ctr" anchorCtr="0">
          <a:noAutofit/>
        </a:bodyPr>
        <a:lstStyle/>
        <a:p>
          <a:pPr marL="0" lvl="0" indent="0" algn="l" defTabSz="800100">
            <a:lnSpc>
              <a:spcPct val="10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науково-технічний рівень проведених досліджень</a:t>
          </a:r>
          <a:endParaRPr lang="ru-UA" sz="1800" kern="1200" dirty="0">
            <a:latin typeface="Times New Roman" panose="02020603050405020304" pitchFamily="18" charset="0"/>
            <a:cs typeface="Times New Roman" panose="02020603050405020304" pitchFamily="18" charset="0"/>
          </a:endParaRPr>
        </a:p>
      </dsp:txBody>
      <dsp:txXfrm>
        <a:off x="479191" y="2630260"/>
        <a:ext cx="6063099" cy="745862"/>
      </dsp:txXfrm>
    </dsp:sp>
    <dsp:sp modelId="{6292A8F2-1AC2-4F02-8BE8-7A7ACAD30B7E}">
      <dsp:nvSpPr>
        <dsp:cNvPr id="0" name=""/>
        <dsp:cNvSpPr/>
      </dsp:nvSpPr>
      <dsp:spPr>
        <a:xfrm>
          <a:off x="0" y="4273271"/>
          <a:ext cx="8776854" cy="705600"/>
        </a:xfrm>
        <a:prstGeom prst="rect">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1181" tIns="583184" rIns="681181" bIns="199136" numCol="1" spcCol="1270" anchor="t" anchorCtr="0">
          <a:noAutofit/>
        </a:bodyPr>
        <a:lstStyle/>
        <a:p>
          <a:pPr marL="285750" lvl="1" indent="-285750" algn="l" defTabSz="1244600">
            <a:lnSpc>
              <a:spcPct val="90000"/>
            </a:lnSpc>
            <a:spcBef>
              <a:spcPct val="0"/>
            </a:spcBef>
            <a:spcAft>
              <a:spcPct val="15000"/>
            </a:spcAft>
            <a:buChar char="•"/>
          </a:pPr>
          <a:endParaRPr lang="ru-UA" sz="2800" kern="1200" dirty="0"/>
        </a:p>
      </dsp:txBody>
      <dsp:txXfrm>
        <a:off x="0" y="4273271"/>
        <a:ext cx="8776854" cy="705600"/>
      </dsp:txXfrm>
    </dsp:sp>
    <dsp:sp modelId="{6CAFDE3E-4C78-45D1-B1D8-48A31486A2B4}">
      <dsp:nvSpPr>
        <dsp:cNvPr id="0" name=""/>
        <dsp:cNvSpPr/>
      </dsp:nvSpPr>
      <dsp:spPr>
        <a:xfrm>
          <a:off x="438842" y="3859991"/>
          <a:ext cx="6143797" cy="82656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2221" tIns="0" rIns="232221" bIns="0" numCol="1" spcCol="1270" anchor="ctr" anchorCtr="0">
          <a:noAutofit/>
        </a:bodyPr>
        <a:lstStyle/>
        <a:p>
          <a:pPr marL="0" lvl="0" indent="0" algn="l" defTabSz="800100">
            <a:lnSpc>
              <a:spcPct val="100000"/>
            </a:lnSpc>
            <a:spcBef>
              <a:spcPct val="0"/>
            </a:spcBef>
            <a:spcAft>
              <a:spcPct val="35000"/>
            </a:spcAft>
            <a:buNone/>
          </a:pPr>
          <a:r>
            <a:rPr lang="uk-UA" sz="1800" kern="1200" dirty="0">
              <a:latin typeface="Times New Roman" panose="02020603050405020304" pitchFamily="18" charset="0"/>
              <a:cs typeface="Times New Roman" panose="02020603050405020304" pitchFamily="18" charset="0"/>
            </a:rPr>
            <a:t>можливість контролювати та оцінювати ефективність результатів проведених досліджень</a:t>
          </a:r>
          <a:endParaRPr lang="ru-UA" sz="1800" kern="1200" dirty="0">
            <a:latin typeface="Times New Roman" panose="02020603050405020304" pitchFamily="18" charset="0"/>
            <a:cs typeface="Times New Roman" panose="02020603050405020304" pitchFamily="18" charset="0"/>
          </a:endParaRPr>
        </a:p>
      </dsp:txBody>
      <dsp:txXfrm>
        <a:off x="479191" y="3900340"/>
        <a:ext cx="6063099" cy="7458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1287F4-765E-4049-B8A9-B409B45698C3}">
      <dsp:nvSpPr>
        <dsp:cNvPr id="0" name=""/>
        <dsp:cNvSpPr/>
      </dsp:nvSpPr>
      <dsp:spPr>
        <a:xfrm>
          <a:off x="0" y="24415"/>
          <a:ext cx="8506690" cy="43056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Ефективність</a:t>
          </a:r>
          <a:endParaRPr lang="ru-UA" sz="1600" kern="1200" dirty="0">
            <a:latin typeface="Times New Roman" panose="02020603050405020304" pitchFamily="18" charset="0"/>
            <a:cs typeface="Times New Roman" panose="02020603050405020304" pitchFamily="18" charset="0"/>
          </a:endParaRPr>
        </a:p>
      </dsp:txBody>
      <dsp:txXfrm>
        <a:off x="21018" y="45433"/>
        <a:ext cx="8464654" cy="388524"/>
      </dsp:txXfrm>
    </dsp:sp>
    <dsp:sp modelId="{2650C1E4-2163-49FD-AC81-70098589C9D8}">
      <dsp:nvSpPr>
        <dsp:cNvPr id="0" name=""/>
        <dsp:cNvSpPr/>
      </dsp:nvSpPr>
      <dsp:spPr>
        <a:xfrm>
          <a:off x="0" y="454975"/>
          <a:ext cx="8506690" cy="5118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087" tIns="20320" rIns="113792" bIns="20320" numCol="1" spcCol="1270" anchor="t"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співвідношення показників результатів функціонування чогось і витрат ресурсів, зусиль з його досягнення</a:t>
          </a:r>
          <a:endParaRPr lang="ru-UA" sz="1600" kern="1200" dirty="0">
            <a:latin typeface="Times New Roman" panose="02020603050405020304" pitchFamily="18" charset="0"/>
            <a:cs typeface="Times New Roman" panose="02020603050405020304" pitchFamily="18" charset="0"/>
          </a:endParaRPr>
        </a:p>
      </dsp:txBody>
      <dsp:txXfrm>
        <a:off x="0" y="454975"/>
        <a:ext cx="8506690" cy="511807"/>
      </dsp:txXfrm>
    </dsp:sp>
    <dsp:sp modelId="{D69A8C3D-9772-44FC-AC30-DCA42702B320}">
      <dsp:nvSpPr>
        <dsp:cNvPr id="0" name=""/>
        <dsp:cNvSpPr/>
      </dsp:nvSpPr>
      <dsp:spPr>
        <a:xfrm>
          <a:off x="0" y="966783"/>
          <a:ext cx="8506690" cy="43056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Ефективність об'єкта </a:t>
          </a:r>
          <a:endParaRPr lang="ru-UA" sz="1600" kern="1200" dirty="0">
            <a:latin typeface="Times New Roman" panose="02020603050405020304" pitchFamily="18" charset="0"/>
            <a:cs typeface="Times New Roman" panose="02020603050405020304" pitchFamily="18" charset="0"/>
          </a:endParaRPr>
        </a:p>
      </dsp:txBody>
      <dsp:txXfrm>
        <a:off x="21018" y="987801"/>
        <a:ext cx="8464654" cy="388524"/>
      </dsp:txXfrm>
    </dsp:sp>
    <dsp:sp modelId="{F6BC9E98-C4DF-48E4-BF04-93F14C06253E}">
      <dsp:nvSpPr>
        <dsp:cNvPr id="0" name=""/>
        <dsp:cNvSpPr/>
      </dsp:nvSpPr>
      <dsp:spPr>
        <a:xfrm>
          <a:off x="0" y="1397343"/>
          <a:ext cx="8506690" cy="7498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087" tIns="20320" rIns="113792" bIns="20320" numCol="1" spcCol="1270" anchor="t"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результативність створення та використання об'єкта, яка визначається як відношення сумарного корисного ефекту (результатів функціонування) до сукупних витрат ресурсів, зусиль на його досягнення за весь життєвий цикл</a:t>
          </a:r>
          <a:endParaRPr lang="ru-UA" sz="1600" kern="1200" dirty="0">
            <a:latin typeface="Times New Roman" panose="02020603050405020304" pitchFamily="18" charset="0"/>
            <a:cs typeface="Times New Roman" panose="02020603050405020304" pitchFamily="18" charset="0"/>
          </a:endParaRPr>
        </a:p>
      </dsp:txBody>
      <dsp:txXfrm>
        <a:off x="0" y="1397343"/>
        <a:ext cx="8506690" cy="749857"/>
      </dsp:txXfrm>
    </dsp:sp>
    <dsp:sp modelId="{8E22FE22-C510-4479-9346-86EBB39A2F50}">
      <dsp:nvSpPr>
        <dsp:cNvPr id="0" name=""/>
        <dsp:cNvSpPr/>
      </dsp:nvSpPr>
      <dsp:spPr>
        <a:xfrm>
          <a:off x="0" y="2147200"/>
          <a:ext cx="8506690" cy="43056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Ефективність управлінського рішення</a:t>
          </a:r>
          <a:endParaRPr lang="ru-UA" sz="1600" kern="1200" dirty="0">
            <a:latin typeface="Times New Roman" panose="02020603050405020304" pitchFamily="18" charset="0"/>
            <a:cs typeface="Times New Roman" panose="02020603050405020304" pitchFamily="18" charset="0"/>
          </a:endParaRPr>
        </a:p>
      </dsp:txBody>
      <dsp:txXfrm>
        <a:off x="21018" y="2168218"/>
        <a:ext cx="8464654" cy="388524"/>
      </dsp:txXfrm>
    </dsp:sp>
    <dsp:sp modelId="{72F74A33-E886-4F54-8290-C822B1522EEE}">
      <dsp:nvSpPr>
        <dsp:cNvPr id="0" name=""/>
        <dsp:cNvSpPr/>
      </dsp:nvSpPr>
      <dsp:spPr>
        <a:xfrm>
          <a:off x="0" y="2577760"/>
          <a:ext cx="8506690" cy="5118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087" tIns="20320" rIns="113792" bIns="20320" numCol="1" spcCol="1270" anchor="t"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співвідношення показників результатів виконання (реалізації) і витрат ресурсів, зусиль з його досягнення</a:t>
          </a:r>
          <a:endParaRPr lang="ru-UA" sz="1600" kern="1200" dirty="0">
            <a:latin typeface="Times New Roman" panose="02020603050405020304" pitchFamily="18" charset="0"/>
            <a:cs typeface="Times New Roman" panose="02020603050405020304" pitchFamily="18" charset="0"/>
          </a:endParaRPr>
        </a:p>
      </dsp:txBody>
      <dsp:txXfrm>
        <a:off x="0" y="2577760"/>
        <a:ext cx="8506690" cy="511807"/>
      </dsp:txXfrm>
    </dsp:sp>
    <dsp:sp modelId="{ABD5AD0C-6843-4F0D-B61D-7FEF8E7EFCE5}">
      <dsp:nvSpPr>
        <dsp:cNvPr id="0" name=""/>
        <dsp:cNvSpPr/>
      </dsp:nvSpPr>
      <dsp:spPr>
        <a:xfrm>
          <a:off x="0" y="3089568"/>
          <a:ext cx="8506690" cy="43056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Ефективність дослідження </a:t>
          </a:r>
          <a:endParaRPr lang="ru-UA" sz="1600" kern="1200" dirty="0">
            <a:latin typeface="Times New Roman" panose="02020603050405020304" pitchFamily="18" charset="0"/>
            <a:cs typeface="Times New Roman" panose="02020603050405020304" pitchFamily="18" charset="0"/>
          </a:endParaRPr>
        </a:p>
      </dsp:txBody>
      <dsp:txXfrm>
        <a:off x="21018" y="3110586"/>
        <a:ext cx="8464654" cy="388524"/>
      </dsp:txXfrm>
    </dsp:sp>
    <dsp:sp modelId="{7C8180C7-3EBA-4E37-8091-AA6BB08873DA}">
      <dsp:nvSpPr>
        <dsp:cNvPr id="0" name=""/>
        <dsp:cNvSpPr/>
      </dsp:nvSpPr>
      <dsp:spPr>
        <a:xfrm>
          <a:off x="0" y="3520128"/>
          <a:ext cx="8506690" cy="5118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087" tIns="20320" rIns="113792" bIns="20320" numCol="1" spcCol="1270" anchor="t"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співвідношення показників результатів досліджень (чи ступінь досягнення цілей дослідження) і витрат ресурсів, зусиль з його проведення</a:t>
          </a:r>
          <a:endParaRPr lang="ru-UA" sz="1600" kern="1200" dirty="0">
            <a:latin typeface="Times New Roman" panose="02020603050405020304" pitchFamily="18" charset="0"/>
            <a:cs typeface="Times New Roman" panose="02020603050405020304" pitchFamily="18" charset="0"/>
          </a:endParaRPr>
        </a:p>
      </dsp:txBody>
      <dsp:txXfrm>
        <a:off x="0" y="3520128"/>
        <a:ext cx="8506690" cy="511807"/>
      </dsp:txXfrm>
    </dsp:sp>
    <dsp:sp modelId="{C1B25961-2673-4DCC-85B0-18117EA80329}">
      <dsp:nvSpPr>
        <dsp:cNvPr id="0" name=""/>
        <dsp:cNvSpPr/>
      </dsp:nvSpPr>
      <dsp:spPr>
        <a:xfrm>
          <a:off x="0" y="4031935"/>
          <a:ext cx="8506690" cy="43056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100000"/>
            </a:lnSpc>
            <a:spcBef>
              <a:spcPct val="0"/>
            </a:spcBef>
            <a:spcAft>
              <a:spcPct val="35000"/>
            </a:spcAft>
            <a:buNone/>
          </a:pPr>
          <a:r>
            <a:rPr lang="uk-UA" sz="1600" kern="1200" dirty="0">
              <a:latin typeface="Times New Roman" panose="02020603050405020304" pitchFamily="18" charset="0"/>
              <a:cs typeface="Times New Roman" panose="02020603050405020304" pitchFamily="18" charset="0"/>
            </a:rPr>
            <a:t>Економічна ефективність дослідження</a:t>
          </a:r>
          <a:endParaRPr lang="ru-UA" sz="1600" kern="1200" dirty="0">
            <a:latin typeface="Times New Roman" panose="02020603050405020304" pitchFamily="18" charset="0"/>
            <a:cs typeface="Times New Roman" panose="02020603050405020304" pitchFamily="18" charset="0"/>
          </a:endParaRPr>
        </a:p>
      </dsp:txBody>
      <dsp:txXfrm>
        <a:off x="21018" y="4052953"/>
        <a:ext cx="8464654" cy="388524"/>
      </dsp:txXfrm>
    </dsp:sp>
    <dsp:sp modelId="{B1B2AD20-706B-434D-8484-05DF870AE1BC}">
      <dsp:nvSpPr>
        <dsp:cNvPr id="0" name=""/>
        <dsp:cNvSpPr/>
      </dsp:nvSpPr>
      <dsp:spPr>
        <a:xfrm>
          <a:off x="0" y="4462495"/>
          <a:ext cx="8506690" cy="5118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087" tIns="20320" rIns="113792" bIns="20320" numCol="1" spcCol="1270" anchor="t" anchorCtr="0">
          <a:noAutofit/>
        </a:bodyPr>
        <a:lstStyle/>
        <a:p>
          <a:pPr marL="171450" lvl="1" indent="-171450" algn="l" defTabSz="711200">
            <a:lnSpc>
              <a:spcPct val="100000"/>
            </a:lnSpc>
            <a:spcBef>
              <a:spcPct val="0"/>
            </a:spcBef>
            <a:spcAft>
              <a:spcPct val="20000"/>
            </a:spcAft>
            <a:buChar char="•"/>
          </a:pPr>
          <a:r>
            <a:rPr lang="uk-UA" sz="1600" kern="1200" dirty="0">
              <a:latin typeface="Times New Roman" panose="02020603050405020304" pitchFamily="18" charset="0"/>
              <a:cs typeface="Times New Roman" panose="02020603050405020304" pitchFamily="18" charset="0"/>
            </a:rPr>
            <a:t>співвідношення показників отриманих економічних результатів досліджень (чи ступінь досягнення економічних цілей дослідження) та витрат за його проведення</a:t>
          </a:r>
          <a:endParaRPr lang="ru-UA" sz="1600" kern="1200" dirty="0">
            <a:latin typeface="Times New Roman" panose="02020603050405020304" pitchFamily="18" charset="0"/>
            <a:cs typeface="Times New Roman" panose="02020603050405020304" pitchFamily="18" charset="0"/>
          </a:endParaRPr>
        </a:p>
      </dsp:txBody>
      <dsp:txXfrm>
        <a:off x="0" y="4462495"/>
        <a:ext cx="8506690" cy="51180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1287F4-765E-4049-B8A9-B409B45698C3}">
      <dsp:nvSpPr>
        <dsp:cNvPr id="0" name=""/>
        <dsp:cNvSpPr/>
      </dsp:nvSpPr>
      <dsp:spPr>
        <a:xfrm>
          <a:off x="0" y="226"/>
          <a:ext cx="8556566" cy="63648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Ефект</a:t>
          </a:r>
          <a:endParaRPr lang="ru-UA" sz="1600" kern="1200" dirty="0">
            <a:latin typeface="Times New Roman" panose="02020603050405020304" pitchFamily="18" charset="0"/>
            <a:cs typeface="Times New Roman" panose="02020603050405020304" pitchFamily="18" charset="0"/>
          </a:endParaRPr>
        </a:p>
      </dsp:txBody>
      <dsp:txXfrm>
        <a:off x="31070" y="31296"/>
        <a:ext cx="8494426" cy="574340"/>
      </dsp:txXfrm>
    </dsp:sp>
    <dsp:sp modelId="{2650C1E4-2163-49FD-AC81-70098589C9D8}">
      <dsp:nvSpPr>
        <dsp:cNvPr id="0" name=""/>
        <dsp:cNvSpPr/>
      </dsp:nvSpPr>
      <dsp:spPr>
        <a:xfrm>
          <a:off x="0" y="636706"/>
          <a:ext cx="8556566" cy="563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671" tIns="20320" rIns="113792" bIns="20320" numCol="1" spcCol="1270" anchor="t" anchorCtr="0">
          <a:noAutofit/>
        </a:bodyPr>
        <a:lstStyle/>
        <a:p>
          <a:pPr marL="171450" lvl="1" indent="-171450" algn="l" defTabSz="711200">
            <a:lnSpc>
              <a:spcPct val="100000"/>
            </a:lnSpc>
            <a:spcBef>
              <a:spcPct val="0"/>
            </a:spcBef>
            <a:spcAft>
              <a:spcPts val="0"/>
            </a:spcAft>
            <a:buChar char="•"/>
          </a:pPr>
          <a:r>
            <a:rPr lang="uk-UA" sz="1600" kern="1200">
              <a:latin typeface="Times New Roman" panose="02020603050405020304" pitchFamily="18" charset="0"/>
              <a:cs typeface="Times New Roman" panose="02020603050405020304" pitchFamily="18" charset="0"/>
            </a:rPr>
            <a:t>різниця між результатом та витратами зусиль чи ресурсів на їх досягнення</a:t>
          </a:r>
          <a:endParaRPr lang="ru-UA" sz="1600" kern="1200">
            <a:latin typeface="Times New Roman" panose="02020603050405020304" pitchFamily="18" charset="0"/>
            <a:cs typeface="Times New Roman" panose="02020603050405020304" pitchFamily="18" charset="0"/>
          </a:endParaRPr>
        </a:p>
      </dsp:txBody>
      <dsp:txXfrm>
        <a:off x="0" y="636706"/>
        <a:ext cx="8556566" cy="563040"/>
      </dsp:txXfrm>
    </dsp:sp>
    <dsp:sp modelId="{D69A8C3D-9772-44FC-AC30-DCA42702B320}">
      <dsp:nvSpPr>
        <dsp:cNvPr id="0" name=""/>
        <dsp:cNvSpPr/>
      </dsp:nvSpPr>
      <dsp:spPr>
        <a:xfrm>
          <a:off x="0" y="1199746"/>
          <a:ext cx="8556566" cy="63648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Науковий ефект дослідження </a:t>
          </a:r>
          <a:endParaRPr lang="ru-UA" sz="1600" kern="1200" dirty="0">
            <a:latin typeface="Times New Roman" panose="02020603050405020304" pitchFamily="18" charset="0"/>
            <a:cs typeface="Times New Roman" panose="02020603050405020304" pitchFamily="18" charset="0"/>
          </a:endParaRPr>
        </a:p>
      </dsp:txBody>
      <dsp:txXfrm>
        <a:off x="31070" y="1230816"/>
        <a:ext cx="8494426" cy="574340"/>
      </dsp:txXfrm>
    </dsp:sp>
    <dsp:sp modelId="{F6BC9E98-C4DF-48E4-BF04-93F14C06253E}">
      <dsp:nvSpPr>
        <dsp:cNvPr id="0" name=""/>
        <dsp:cNvSpPr/>
      </dsp:nvSpPr>
      <dsp:spPr>
        <a:xfrm>
          <a:off x="0" y="1836226"/>
          <a:ext cx="8556566" cy="5630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671" tIns="20320" rIns="113792" bIns="20320" numCol="1" spcCol="1270" anchor="t"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науковий результат проведення дослідницьких робіт, який визначається у вигляді додаткових нових знань</a:t>
          </a:r>
          <a:endParaRPr lang="ru-UA" sz="1600" kern="1200" dirty="0">
            <a:latin typeface="Times New Roman" panose="02020603050405020304" pitchFamily="18" charset="0"/>
            <a:cs typeface="Times New Roman" panose="02020603050405020304" pitchFamily="18" charset="0"/>
          </a:endParaRPr>
        </a:p>
      </dsp:txBody>
      <dsp:txXfrm>
        <a:off x="0" y="1836226"/>
        <a:ext cx="8556566" cy="563040"/>
      </dsp:txXfrm>
    </dsp:sp>
    <dsp:sp modelId="{8E22FE22-C510-4479-9346-86EBB39A2F50}">
      <dsp:nvSpPr>
        <dsp:cNvPr id="0" name=""/>
        <dsp:cNvSpPr/>
      </dsp:nvSpPr>
      <dsp:spPr>
        <a:xfrm>
          <a:off x="0" y="2399266"/>
          <a:ext cx="8556566" cy="63648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Практичний ефект дослідження</a:t>
          </a:r>
          <a:endParaRPr lang="ru-UA" sz="1600" kern="1200" dirty="0">
            <a:latin typeface="Times New Roman" panose="02020603050405020304" pitchFamily="18" charset="0"/>
            <a:cs typeface="Times New Roman" panose="02020603050405020304" pitchFamily="18" charset="0"/>
          </a:endParaRPr>
        </a:p>
      </dsp:txBody>
      <dsp:txXfrm>
        <a:off x="31070" y="2430336"/>
        <a:ext cx="8494426" cy="574340"/>
      </dsp:txXfrm>
    </dsp:sp>
    <dsp:sp modelId="{72F74A33-E886-4F54-8290-C822B1522EEE}">
      <dsp:nvSpPr>
        <dsp:cNvPr id="0" name=""/>
        <dsp:cNvSpPr/>
      </dsp:nvSpPr>
      <dsp:spPr>
        <a:xfrm>
          <a:off x="0" y="3035746"/>
          <a:ext cx="8556566" cy="756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671" tIns="20320" rIns="113792" bIns="20320" numCol="1" spcCol="1270" anchor="t"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результат проведення досліджень, який можна оцінити як різницю між досягнутим результатом та витратами на його досягнення (соціальний, екологічний та економічний ефекти)</a:t>
          </a:r>
          <a:endParaRPr lang="ru-UA" sz="1600" kern="1200" dirty="0">
            <a:latin typeface="Times New Roman" panose="02020603050405020304" pitchFamily="18" charset="0"/>
            <a:cs typeface="Times New Roman" panose="02020603050405020304" pitchFamily="18" charset="0"/>
          </a:endParaRPr>
        </a:p>
      </dsp:txBody>
      <dsp:txXfrm>
        <a:off x="0" y="3035746"/>
        <a:ext cx="8556566" cy="756585"/>
      </dsp:txXfrm>
    </dsp:sp>
    <dsp:sp modelId="{ABD5AD0C-6843-4F0D-B61D-7FEF8E7EFCE5}">
      <dsp:nvSpPr>
        <dsp:cNvPr id="0" name=""/>
        <dsp:cNvSpPr/>
      </dsp:nvSpPr>
      <dsp:spPr>
        <a:xfrm>
          <a:off x="0" y="3792331"/>
          <a:ext cx="8556566" cy="636480"/>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Економічний ефект</a:t>
          </a:r>
          <a:endParaRPr lang="ru-UA" sz="1600" kern="1200" dirty="0">
            <a:latin typeface="Times New Roman" panose="02020603050405020304" pitchFamily="18" charset="0"/>
            <a:cs typeface="Times New Roman" panose="02020603050405020304" pitchFamily="18" charset="0"/>
          </a:endParaRPr>
        </a:p>
      </dsp:txBody>
      <dsp:txXfrm>
        <a:off x="31070" y="3823401"/>
        <a:ext cx="8494426" cy="574340"/>
      </dsp:txXfrm>
    </dsp:sp>
    <dsp:sp modelId="{7C8180C7-3EBA-4E37-8091-AA6BB08873DA}">
      <dsp:nvSpPr>
        <dsp:cNvPr id="0" name=""/>
        <dsp:cNvSpPr/>
      </dsp:nvSpPr>
      <dsp:spPr>
        <a:xfrm>
          <a:off x="0" y="4428811"/>
          <a:ext cx="8556566" cy="985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671" tIns="20320" rIns="113792" bIns="20320" numCol="1" spcCol="1270" anchor="t"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різниця економічних результатів реалізації та витрат на його здійснення за певний (наприклад, нормативний) термін дії (економія часу, матеріальних, трудових, грошових та інших ресурсів, зменшення трудомісткості, підвищення рівня якості, збільшення обсягів виробництва та реалізації продукції та послуг, прискорення оборотності коштів тощо)</a:t>
          </a:r>
          <a:endParaRPr lang="ru-UA" sz="1600" kern="1200" dirty="0">
            <a:latin typeface="Times New Roman" panose="02020603050405020304" pitchFamily="18" charset="0"/>
            <a:cs typeface="Times New Roman" panose="02020603050405020304" pitchFamily="18" charset="0"/>
          </a:endParaRPr>
        </a:p>
      </dsp:txBody>
      <dsp:txXfrm>
        <a:off x="0" y="4428811"/>
        <a:ext cx="8556566" cy="9853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55CBF-FC5B-4E02-81F1-5C42C028147D}">
      <dsp:nvSpPr>
        <dsp:cNvPr id="0" name=""/>
        <dsp:cNvSpPr/>
      </dsp:nvSpPr>
      <dsp:spPr>
        <a:xfrm rot="5400000">
          <a:off x="4629555" y="-2684025"/>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перевірка за критеріями безпеки та екологічності</a:t>
          </a:r>
          <a:endParaRPr lang="ru-UA" sz="1600" kern="1200" dirty="0">
            <a:latin typeface="Times New Roman" panose="02020603050405020304" pitchFamily="18" charset="0"/>
            <a:cs typeface="Times New Roman" panose="02020603050405020304" pitchFamily="18" charset="0"/>
          </a:endParaRPr>
        </a:p>
      </dsp:txBody>
      <dsp:txXfrm rot="-5400000">
        <a:off x="1775114" y="229499"/>
        <a:ext cx="6860114" cy="1092147"/>
      </dsp:txXfrm>
    </dsp:sp>
    <dsp:sp modelId="{82C127DA-6724-4ABB-9187-E1A5498929BE}">
      <dsp:nvSpPr>
        <dsp:cNvPr id="0" name=""/>
        <dsp:cNvSpPr/>
      </dsp:nvSpPr>
      <dsp:spPr>
        <a:xfrm>
          <a:off x="0" y="0"/>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пріоритетність соціальних та екологічних ефектів</a:t>
          </a:r>
          <a:endParaRPr lang="ru-UA" sz="1600" kern="1200" dirty="0">
            <a:latin typeface="Times New Roman" panose="02020603050405020304" pitchFamily="18" charset="0"/>
            <a:cs typeface="Times New Roman" panose="02020603050405020304" pitchFamily="18" charset="0"/>
          </a:endParaRPr>
        </a:p>
      </dsp:txBody>
      <dsp:txXfrm>
        <a:off x="73853" y="73853"/>
        <a:ext cx="1569248" cy="1365185"/>
      </dsp:txXfrm>
    </dsp:sp>
    <dsp:sp modelId="{7036D887-C53D-47FB-BB47-FF7EF7939C3B}">
      <dsp:nvSpPr>
        <dsp:cNvPr id="0" name=""/>
        <dsp:cNvSpPr/>
      </dsp:nvSpPr>
      <dsp:spPr>
        <a:xfrm rot="5400000">
          <a:off x="4629555" y="-1095488"/>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урахування всіх витрат на створення та функціонування управлінських систем, а також економічних результатів, що виникають унаслідок створення та використання продукції та послуг (результатів діяльності організації) на всіх стадіях життєвого циклу та рівнях управління як на внутрішньому, так і на зовнішньому ринку</a:t>
          </a:r>
          <a:endParaRPr lang="ru-UA" sz="1600" kern="1200" dirty="0">
            <a:latin typeface="Times New Roman" panose="02020603050405020304" pitchFamily="18" charset="0"/>
            <a:cs typeface="Times New Roman" panose="02020603050405020304" pitchFamily="18" charset="0"/>
          </a:endParaRPr>
        </a:p>
      </dsp:txBody>
      <dsp:txXfrm rot="-5400000">
        <a:off x="1775114" y="1818036"/>
        <a:ext cx="6860114" cy="1092147"/>
      </dsp:txXfrm>
    </dsp:sp>
    <dsp:sp modelId="{71C47C1D-6EC6-4B7D-98EF-CD406909F4D8}">
      <dsp:nvSpPr>
        <dsp:cNvPr id="0" name=""/>
        <dsp:cNvSpPr/>
      </dsp:nvSpPr>
      <dsp:spPr>
        <a:xfrm>
          <a:off x="0" y="1517907"/>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комплексний підхід</a:t>
          </a:r>
          <a:endParaRPr lang="ru-UA" sz="1600" kern="1200" dirty="0">
            <a:latin typeface="Times New Roman" panose="02020603050405020304" pitchFamily="18" charset="0"/>
            <a:cs typeface="Times New Roman" panose="02020603050405020304" pitchFamily="18" charset="0"/>
          </a:endParaRPr>
        </a:p>
      </dsp:txBody>
      <dsp:txXfrm>
        <a:off x="73853" y="1591760"/>
        <a:ext cx="1569248" cy="1365185"/>
      </dsp:txXfrm>
    </dsp:sp>
    <dsp:sp modelId="{02849FBE-D45B-45B9-834D-B68867D73C95}">
      <dsp:nvSpPr>
        <dsp:cNvPr id="0" name=""/>
        <dsp:cNvSpPr/>
      </dsp:nvSpPr>
      <dsp:spPr>
        <a:xfrm rot="5400000">
          <a:off x="4629555" y="476211"/>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мінімізація негативного впливу на прийняття рішення та результати діяльності господарської системи</a:t>
          </a:r>
          <a:endParaRPr lang="ru-UA" sz="1600" kern="1200" dirty="0">
            <a:latin typeface="Times New Roman" panose="02020603050405020304" pitchFamily="18" charset="0"/>
            <a:cs typeface="Times New Roman" panose="02020603050405020304" pitchFamily="18" charset="0"/>
          </a:endParaRPr>
        </a:p>
      </dsp:txBody>
      <dsp:txXfrm rot="-5400000">
        <a:off x="1775114" y="3389736"/>
        <a:ext cx="6860114" cy="1092147"/>
      </dsp:txXfrm>
    </dsp:sp>
    <dsp:sp modelId="{3D265AF0-2301-4680-9178-716081961907}">
      <dsp:nvSpPr>
        <dsp:cNvPr id="0" name=""/>
        <dsp:cNvSpPr/>
      </dsp:nvSpPr>
      <dsp:spPr>
        <a:xfrm>
          <a:off x="0" y="3106443"/>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kern="1200" dirty="0">
              <a:latin typeface="Times New Roman" panose="02020603050405020304" pitchFamily="18" charset="0"/>
              <a:cs typeface="Times New Roman" panose="02020603050405020304" pitchFamily="18" charset="0"/>
            </a:rPr>
            <a:t>забезпечення мінімального впливу неповноти наявної інформації </a:t>
          </a:r>
          <a:endParaRPr lang="ru-UA" sz="1600" kern="1200" dirty="0">
            <a:latin typeface="Times New Roman" panose="02020603050405020304" pitchFamily="18" charset="0"/>
            <a:cs typeface="Times New Roman" panose="02020603050405020304" pitchFamily="18" charset="0"/>
          </a:endParaRPr>
        </a:p>
      </dsp:txBody>
      <dsp:txXfrm>
        <a:off x="73853" y="3180296"/>
        <a:ext cx="1569248" cy="136518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55CBF-FC5B-4E02-81F1-5C42C028147D}">
      <dsp:nvSpPr>
        <dsp:cNvPr id="0" name=""/>
        <dsp:cNvSpPr/>
      </dsp:nvSpPr>
      <dsp:spPr>
        <a:xfrm rot="5400000">
          <a:off x="4629555" y="-2684025"/>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ct val="15000"/>
            </a:spcAft>
            <a:buChar char="•"/>
          </a:pPr>
          <a:r>
            <a:rPr lang="uk-UA" sz="1600" kern="1200" dirty="0">
              <a:latin typeface="Times New Roman" panose="02020603050405020304" pitchFamily="18" charset="0"/>
              <a:cs typeface="Times New Roman" panose="02020603050405020304" pitchFamily="18" charset="0"/>
            </a:rPr>
            <a:t>необхідність розрахунку (з різною глибиною) на кожній стадії розробки, впровадження та реалізації заходів</a:t>
          </a:r>
          <a:endParaRPr lang="ru-UA" sz="1600" kern="1200" dirty="0">
            <a:latin typeface="Times New Roman" panose="02020603050405020304" pitchFamily="18" charset="0"/>
            <a:cs typeface="Times New Roman" panose="02020603050405020304" pitchFamily="18" charset="0"/>
          </a:endParaRPr>
        </a:p>
      </dsp:txBody>
      <dsp:txXfrm rot="-5400000">
        <a:off x="1775114" y="229499"/>
        <a:ext cx="6860114" cy="1092147"/>
      </dsp:txXfrm>
    </dsp:sp>
    <dsp:sp modelId="{82C127DA-6724-4ABB-9187-E1A5498929BE}">
      <dsp:nvSpPr>
        <dsp:cNvPr id="0" name=""/>
        <dsp:cNvSpPr/>
      </dsp:nvSpPr>
      <dsp:spPr>
        <a:xfrm>
          <a:off x="0" y="0"/>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ct val="35000"/>
            </a:spcAft>
            <a:buNone/>
          </a:pPr>
          <a:r>
            <a:rPr lang="uk-UA" sz="1600" kern="1200" dirty="0">
              <a:latin typeface="Times New Roman" panose="02020603050405020304" pitchFamily="18" charset="0"/>
              <a:cs typeface="Times New Roman" panose="02020603050405020304" pitchFamily="18" charset="0"/>
            </a:rPr>
            <a:t>багатоетапність визначення ефективності дослідження</a:t>
          </a:r>
          <a:endParaRPr lang="ru-UA" sz="1600" kern="1200" dirty="0">
            <a:latin typeface="Times New Roman" panose="02020603050405020304" pitchFamily="18" charset="0"/>
            <a:cs typeface="Times New Roman" panose="02020603050405020304" pitchFamily="18" charset="0"/>
          </a:endParaRPr>
        </a:p>
      </dsp:txBody>
      <dsp:txXfrm>
        <a:off x="73853" y="73853"/>
        <a:ext cx="1569248" cy="1365185"/>
      </dsp:txXfrm>
    </dsp:sp>
    <dsp:sp modelId="{7036D887-C53D-47FB-BB47-FF7EF7939C3B}">
      <dsp:nvSpPr>
        <dsp:cNvPr id="0" name=""/>
        <dsp:cNvSpPr/>
      </dsp:nvSpPr>
      <dsp:spPr>
        <a:xfrm rot="5400000">
          <a:off x="4629555" y="-1095488"/>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ct val="15000"/>
            </a:spcAft>
            <a:buChar char="•"/>
          </a:pPr>
          <a:r>
            <a:rPr lang="uk-UA" sz="1600" kern="1200" dirty="0">
              <a:latin typeface="Times New Roman" panose="02020603050405020304" pitchFamily="18" charset="0"/>
              <a:cs typeface="Times New Roman" panose="02020603050405020304" pitchFamily="18" charset="0"/>
            </a:rPr>
            <a:t>обов'язковість урахування зміни ефектів з плином часу, вартості різночасних результатів та витрат з перевагою отримання більш швидких результатів та пізніх витрат, впливу на них інфляції та можливості використання в розрахунках кількох валют</a:t>
          </a:r>
          <a:endParaRPr lang="ru-UA" sz="1600" kern="1200" dirty="0">
            <a:latin typeface="Times New Roman" panose="02020603050405020304" pitchFamily="18" charset="0"/>
            <a:cs typeface="Times New Roman" panose="02020603050405020304" pitchFamily="18" charset="0"/>
          </a:endParaRPr>
        </a:p>
      </dsp:txBody>
      <dsp:txXfrm rot="-5400000">
        <a:off x="1775114" y="1818036"/>
        <a:ext cx="6860114" cy="1092147"/>
      </dsp:txXfrm>
    </dsp:sp>
    <dsp:sp modelId="{71C47C1D-6EC6-4B7D-98EF-CD406909F4D8}">
      <dsp:nvSpPr>
        <dsp:cNvPr id="0" name=""/>
        <dsp:cNvSpPr/>
      </dsp:nvSpPr>
      <dsp:spPr>
        <a:xfrm>
          <a:off x="0" y="1517907"/>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ct val="35000"/>
            </a:spcAft>
            <a:buNone/>
          </a:pPr>
          <a:r>
            <a:rPr lang="uk-UA" sz="1600" kern="1200" dirty="0">
              <a:latin typeface="Times New Roman" panose="02020603050405020304" pitchFamily="18" charset="0"/>
              <a:cs typeface="Times New Roman" panose="02020603050405020304" pitchFamily="18" charset="0"/>
            </a:rPr>
            <a:t>урахування фактору часу</a:t>
          </a:r>
          <a:endParaRPr lang="ru-UA" sz="1600" kern="1200" dirty="0">
            <a:latin typeface="Times New Roman" panose="02020603050405020304" pitchFamily="18" charset="0"/>
            <a:cs typeface="Times New Roman" panose="02020603050405020304" pitchFamily="18" charset="0"/>
          </a:endParaRPr>
        </a:p>
      </dsp:txBody>
      <dsp:txXfrm>
        <a:off x="73853" y="1591760"/>
        <a:ext cx="1569248" cy="1365185"/>
      </dsp:txXfrm>
    </dsp:sp>
    <dsp:sp modelId="{02849FBE-D45B-45B9-834D-B68867D73C95}">
      <dsp:nvSpPr>
        <dsp:cNvPr id="0" name=""/>
        <dsp:cNvSpPr/>
      </dsp:nvSpPr>
      <dsp:spPr>
        <a:xfrm rot="5400000">
          <a:off x="4629555" y="476211"/>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ct val="15000"/>
            </a:spcAft>
            <a:buChar char="•"/>
          </a:pPr>
          <a:r>
            <a:rPr lang="uk-UA" sz="1600" kern="1200" dirty="0">
              <a:latin typeface="Times New Roman" panose="02020603050405020304" pitchFamily="18" charset="0"/>
              <a:cs typeface="Times New Roman" panose="02020603050405020304" pitchFamily="18" charset="0"/>
            </a:rPr>
            <a:t>урахування ефектів, отриманих лише з проведених досліджень</a:t>
          </a:r>
          <a:endParaRPr lang="ru-UA" sz="1600" kern="1200" dirty="0">
            <a:latin typeface="Times New Roman" panose="02020603050405020304" pitchFamily="18" charset="0"/>
            <a:cs typeface="Times New Roman" panose="02020603050405020304" pitchFamily="18" charset="0"/>
          </a:endParaRPr>
        </a:p>
      </dsp:txBody>
      <dsp:txXfrm rot="-5400000">
        <a:off x="1775114" y="3389736"/>
        <a:ext cx="6860114" cy="1092147"/>
      </dsp:txXfrm>
    </dsp:sp>
    <dsp:sp modelId="{3D265AF0-2301-4680-9178-716081961907}">
      <dsp:nvSpPr>
        <dsp:cNvPr id="0" name=""/>
        <dsp:cNvSpPr/>
      </dsp:nvSpPr>
      <dsp:spPr>
        <a:xfrm>
          <a:off x="0" y="3106443"/>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ct val="35000"/>
            </a:spcAft>
            <a:buNone/>
          </a:pPr>
          <a:r>
            <a:rPr lang="uk-UA" sz="1600" kern="1200" dirty="0">
              <a:latin typeface="Times New Roman" panose="02020603050405020304" pitchFamily="18" charset="0"/>
              <a:cs typeface="Times New Roman" panose="02020603050405020304" pitchFamily="18" charset="0"/>
            </a:rPr>
            <a:t>урахування ефектів, отриманих лише з проведених досліджень</a:t>
          </a:r>
          <a:endParaRPr lang="ru-UA" sz="1600" kern="1200" dirty="0">
            <a:latin typeface="Times New Roman" panose="02020603050405020304" pitchFamily="18" charset="0"/>
            <a:cs typeface="Times New Roman" panose="02020603050405020304" pitchFamily="18" charset="0"/>
          </a:endParaRPr>
        </a:p>
      </dsp:txBody>
      <dsp:txXfrm>
        <a:off x="73853" y="3180296"/>
        <a:ext cx="1569248" cy="136518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55CBF-FC5B-4E02-81F1-5C42C028147D}">
      <dsp:nvSpPr>
        <dsp:cNvPr id="0" name=""/>
        <dsp:cNvSpPr/>
      </dsp:nvSpPr>
      <dsp:spPr>
        <a:xfrm rot="5400000">
          <a:off x="4629555" y="-2684025"/>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00000"/>
            </a:lnSpc>
            <a:spcBef>
              <a:spcPct val="0"/>
            </a:spcBef>
            <a:spcAft>
              <a:spcPts val="0"/>
            </a:spcAft>
            <a:buChar char="•"/>
          </a:pPr>
          <a:r>
            <a:rPr lang="uk-UA" sz="1800" kern="1200" dirty="0">
              <a:latin typeface="Times New Roman" panose="02020603050405020304" pitchFamily="18" charset="0"/>
              <a:cs typeface="Times New Roman" panose="02020603050405020304" pitchFamily="18" charset="0"/>
            </a:rPr>
            <a:t>це принцип порівняння, зіставлення чинників з об'єктивної реальністю</a:t>
          </a:r>
          <a:endParaRPr lang="ru-UA" sz="1800" kern="1200" dirty="0">
            <a:latin typeface="Times New Roman" panose="02020603050405020304" pitchFamily="18" charset="0"/>
            <a:cs typeface="Times New Roman" panose="02020603050405020304" pitchFamily="18" charset="0"/>
          </a:endParaRPr>
        </a:p>
      </dsp:txBody>
      <dsp:txXfrm rot="-5400000">
        <a:off x="1775114" y="229499"/>
        <a:ext cx="6860114" cy="1092147"/>
      </dsp:txXfrm>
    </dsp:sp>
    <dsp:sp modelId="{82C127DA-6724-4ABB-9187-E1A5498929BE}">
      <dsp:nvSpPr>
        <dsp:cNvPr id="0" name=""/>
        <dsp:cNvSpPr/>
      </dsp:nvSpPr>
      <dsp:spPr>
        <a:xfrm>
          <a:off x="0" y="0"/>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100000"/>
            </a:lnSpc>
            <a:spcBef>
              <a:spcPct val="0"/>
            </a:spcBef>
            <a:spcAft>
              <a:spcPts val="0"/>
            </a:spcAft>
            <a:buNone/>
          </a:pPr>
          <a:r>
            <a:rPr lang="uk-UA" sz="1800" i="1" kern="1200" dirty="0">
              <a:latin typeface="Times New Roman" panose="02020603050405020304" pitchFamily="18" charset="0"/>
              <a:cs typeface="Times New Roman" panose="02020603050405020304" pitchFamily="18" charset="0"/>
            </a:rPr>
            <a:t>принцип об'єктивності</a:t>
          </a:r>
          <a:endParaRPr lang="ru-UA" sz="1800" kern="1200" dirty="0">
            <a:latin typeface="Times New Roman" panose="02020603050405020304" pitchFamily="18" charset="0"/>
            <a:cs typeface="Times New Roman" panose="02020603050405020304" pitchFamily="18" charset="0"/>
          </a:endParaRPr>
        </a:p>
      </dsp:txBody>
      <dsp:txXfrm>
        <a:off x="73853" y="73853"/>
        <a:ext cx="1569248" cy="1365185"/>
      </dsp:txXfrm>
    </dsp:sp>
    <dsp:sp modelId="{7036D887-C53D-47FB-BB47-FF7EF7939C3B}">
      <dsp:nvSpPr>
        <dsp:cNvPr id="0" name=""/>
        <dsp:cNvSpPr/>
      </dsp:nvSpPr>
      <dsp:spPr>
        <a:xfrm rot="5400000">
          <a:off x="4629555" y="-1095488"/>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00000"/>
            </a:lnSpc>
            <a:spcBef>
              <a:spcPct val="0"/>
            </a:spcBef>
            <a:spcAft>
              <a:spcPts val="0"/>
            </a:spcAft>
            <a:buChar char="•"/>
          </a:pPr>
          <a:r>
            <a:rPr lang="uk-UA" sz="1800" kern="1200" dirty="0">
              <a:latin typeface="Times New Roman" panose="02020603050405020304" pitchFamily="18" charset="0"/>
              <a:cs typeface="Times New Roman" panose="02020603050405020304" pitchFamily="18" charset="0"/>
            </a:rPr>
            <a:t>пошук та визначення </a:t>
          </a:r>
          <a:r>
            <a:rPr lang="uk-UA" sz="1800" kern="1200" dirty="0" err="1">
              <a:latin typeface="Times New Roman" panose="02020603050405020304" pitchFamily="18" charset="0"/>
              <a:cs typeface="Times New Roman" panose="02020603050405020304" pitchFamily="18" charset="0"/>
            </a:rPr>
            <a:t>зв'язків</a:t>
          </a:r>
          <a:r>
            <a:rPr lang="uk-UA" sz="1800" kern="1200" dirty="0">
              <a:latin typeface="Times New Roman" panose="02020603050405020304" pitchFamily="18" charset="0"/>
              <a:cs typeface="Times New Roman" panose="02020603050405020304" pitchFamily="18" charset="0"/>
            </a:rPr>
            <a:t>, цілісності, зіставлення властивостей, знаходження меж внутрішнього та зовнішнього середовища та рівнях управління як на внутрішньому, так і на зовнішньому ринку</a:t>
          </a:r>
          <a:endParaRPr lang="ru-UA" sz="1800" kern="1200" dirty="0">
            <a:latin typeface="Times New Roman" panose="02020603050405020304" pitchFamily="18" charset="0"/>
            <a:cs typeface="Times New Roman" panose="02020603050405020304" pitchFamily="18" charset="0"/>
          </a:endParaRPr>
        </a:p>
      </dsp:txBody>
      <dsp:txXfrm rot="-5400000">
        <a:off x="1775114" y="1818036"/>
        <a:ext cx="6860114" cy="1092147"/>
      </dsp:txXfrm>
    </dsp:sp>
    <dsp:sp modelId="{71C47C1D-6EC6-4B7D-98EF-CD406909F4D8}">
      <dsp:nvSpPr>
        <dsp:cNvPr id="0" name=""/>
        <dsp:cNvSpPr/>
      </dsp:nvSpPr>
      <dsp:spPr>
        <a:xfrm>
          <a:off x="0" y="1517907"/>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100000"/>
            </a:lnSpc>
            <a:spcBef>
              <a:spcPct val="0"/>
            </a:spcBef>
            <a:spcAft>
              <a:spcPts val="0"/>
            </a:spcAft>
            <a:buNone/>
          </a:pPr>
          <a:r>
            <a:rPr lang="uk-UA" sz="1800" i="1" kern="1200" dirty="0">
              <a:latin typeface="Times New Roman" panose="02020603050405020304" pitchFamily="18" charset="0"/>
              <a:cs typeface="Times New Roman" panose="02020603050405020304" pitchFamily="18" charset="0"/>
            </a:rPr>
            <a:t>принцип системності</a:t>
          </a:r>
          <a:r>
            <a:rPr lang="uk-UA" sz="1800" kern="1200" dirty="0">
              <a:latin typeface="Times New Roman" panose="02020603050405020304" pitchFamily="18" charset="0"/>
              <a:cs typeface="Times New Roman" panose="02020603050405020304" pitchFamily="18" charset="0"/>
            </a:rPr>
            <a:t> </a:t>
          </a:r>
          <a:endParaRPr lang="ru-UA" sz="1800" kern="1200" dirty="0">
            <a:latin typeface="Times New Roman" panose="02020603050405020304" pitchFamily="18" charset="0"/>
            <a:cs typeface="Times New Roman" panose="02020603050405020304" pitchFamily="18" charset="0"/>
          </a:endParaRPr>
        </a:p>
      </dsp:txBody>
      <dsp:txXfrm>
        <a:off x="73853" y="1591760"/>
        <a:ext cx="1569248" cy="1365185"/>
      </dsp:txXfrm>
    </dsp:sp>
    <dsp:sp modelId="{02849FBE-D45B-45B9-834D-B68867D73C95}">
      <dsp:nvSpPr>
        <dsp:cNvPr id="0" name=""/>
        <dsp:cNvSpPr/>
      </dsp:nvSpPr>
      <dsp:spPr>
        <a:xfrm rot="5400000">
          <a:off x="4629555" y="476211"/>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100000"/>
            </a:lnSpc>
            <a:spcBef>
              <a:spcPct val="0"/>
            </a:spcBef>
            <a:spcAft>
              <a:spcPts val="0"/>
            </a:spcAft>
            <a:buChar char="•"/>
          </a:pPr>
          <a:r>
            <a:rPr lang="uk-UA" sz="1800" kern="1200" dirty="0">
              <a:latin typeface="Times New Roman" panose="02020603050405020304" pitchFamily="18" charset="0"/>
              <a:cs typeface="Times New Roman" panose="02020603050405020304" pitchFamily="18" charset="0"/>
            </a:rPr>
            <a:t>проведення дослідження за певною, заздалегідь розробленою технологією.</a:t>
          </a:r>
          <a:endParaRPr lang="ru-UA" sz="1800" kern="1200" dirty="0">
            <a:latin typeface="Times New Roman" panose="02020603050405020304" pitchFamily="18" charset="0"/>
            <a:cs typeface="Times New Roman" panose="02020603050405020304" pitchFamily="18" charset="0"/>
          </a:endParaRPr>
        </a:p>
      </dsp:txBody>
      <dsp:txXfrm rot="-5400000">
        <a:off x="1775114" y="3389736"/>
        <a:ext cx="6860114" cy="1092147"/>
      </dsp:txXfrm>
    </dsp:sp>
    <dsp:sp modelId="{3D265AF0-2301-4680-9178-716081961907}">
      <dsp:nvSpPr>
        <dsp:cNvPr id="0" name=""/>
        <dsp:cNvSpPr/>
      </dsp:nvSpPr>
      <dsp:spPr>
        <a:xfrm>
          <a:off x="0" y="3106443"/>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100000"/>
            </a:lnSpc>
            <a:spcBef>
              <a:spcPct val="0"/>
            </a:spcBef>
            <a:spcAft>
              <a:spcPts val="0"/>
            </a:spcAft>
            <a:buNone/>
          </a:pPr>
          <a:r>
            <a:rPr lang="uk-UA" sz="1800" i="1" kern="1200" dirty="0">
              <a:latin typeface="Times New Roman" panose="02020603050405020304" pitchFamily="18" charset="0"/>
              <a:cs typeface="Times New Roman" panose="02020603050405020304" pitchFamily="18" charset="0"/>
            </a:rPr>
            <a:t>принцип послідовності</a:t>
          </a:r>
          <a:r>
            <a:rPr lang="uk-UA" sz="1800" kern="1200" dirty="0">
              <a:latin typeface="Times New Roman" panose="02020603050405020304" pitchFamily="18" charset="0"/>
              <a:cs typeface="Times New Roman" panose="02020603050405020304" pitchFamily="18" charset="0"/>
            </a:rPr>
            <a:t> </a:t>
          </a:r>
          <a:endParaRPr lang="ru-UA" sz="1800" kern="1200" dirty="0">
            <a:latin typeface="Times New Roman" panose="02020603050405020304" pitchFamily="18" charset="0"/>
            <a:cs typeface="Times New Roman" panose="02020603050405020304" pitchFamily="18" charset="0"/>
          </a:endParaRPr>
        </a:p>
      </dsp:txBody>
      <dsp:txXfrm>
        <a:off x="73853" y="3180296"/>
        <a:ext cx="1569248" cy="136518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55CBF-FC5B-4E02-81F1-5C42C028147D}">
      <dsp:nvSpPr>
        <dsp:cNvPr id="0" name=""/>
        <dsp:cNvSpPr/>
      </dsp:nvSpPr>
      <dsp:spPr>
        <a:xfrm rot="5400000">
          <a:off x="4629555" y="-2684025"/>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мета визначає вибір рішень та послідовність їх розробки, мета інтегрує діяльність у найскладніших її варіантах: </a:t>
          </a:r>
          <a:r>
            <a:rPr lang="uk-UA" sz="1600" kern="1200" dirty="0" err="1">
              <a:latin typeface="Times New Roman" panose="02020603050405020304" pitchFamily="18" charset="0"/>
              <a:cs typeface="Times New Roman" panose="02020603050405020304" pitchFamily="18" charset="0"/>
            </a:rPr>
            <a:t>багатоаспектність</a:t>
          </a:r>
          <a:r>
            <a:rPr lang="uk-UA" sz="1600" kern="1200" dirty="0">
              <a:latin typeface="Times New Roman" panose="02020603050405020304" pitchFamily="18" charset="0"/>
              <a:cs typeface="Times New Roman" panose="02020603050405020304" pitchFamily="18" charset="0"/>
            </a:rPr>
            <a:t>, спільне дослідження, розгалуженість дослідження, складність проблеми тощо</a:t>
          </a:r>
          <a:endParaRPr lang="ru-UA" sz="1600" kern="1200" dirty="0">
            <a:latin typeface="Times New Roman" panose="02020603050405020304" pitchFamily="18" charset="0"/>
            <a:cs typeface="Times New Roman" panose="02020603050405020304" pitchFamily="18" charset="0"/>
          </a:endParaRPr>
        </a:p>
      </dsp:txBody>
      <dsp:txXfrm rot="-5400000">
        <a:off x="1775114" y="229499"/>
        <a:ext cx="6860114" cy="1092147"/>
      </dsp:txXfrm>
    </dsp:sp>
    <dsp:sp modelId="{82C127DA-6724-4ABB-9187-E1A5498929BE}">
      <dsp:nvSpPr>
        <dsp:cNvPr id="0" name=""/>
        <dsp:cNvSpPr/>
      </dsp:nvSpPr>
      <dsp:spPr>
        <a:xfrm>
          <a:off x="0" y="0"/>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i="1" kern="1200" dirty="0">
              <a:latin typeface="Times New Roman" panose="02020603050405020304" pitchFamily="18" charset="0"/>
              <a:cs typeface="Times New Roman" panose="02020603050405020304" pitchFamily="18" charset="0"/>
            </a:rPr>
            <a:t>принцип цілеспрямованості </a:t>
          </a:r>
          <a:endParaRPr lang="ru-UA" sz="1600" kern="1200" dirty="0">
            <a:latin typeface="Times New Roman" panose="02020603050405020304" pitchFamily="18" charset="0"/>
            <a:cs typeface="Times New Roman" panose="02020603050405020304" pitchFamily="18" charset="0"/>
          </a:endParaRPr>
        </a:p>
      </dsp:txBody>
      <dsp:txXfrm>
        <a:off x="73853" y="73853"/>
        <a:ext cx="1569248" cy="1365185"/>
      </dsp:txXfrm>
    </dsp:sp>
    <dsp:sp modelId="{7036D887-C53D-47FB-BB47-FF7EF7939C3B}">
      <dsp:nvSpPr>
        <dsp:cNvPr id="0" name=""/>
        <dsp:cNvSpPr/>
      </dsp:nvSpPr>
      <dsp:spPr>
        <a:xfrm rot="5400000">
          <a:off x="4629555" y="-1095488"/>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дослідження необхідно будувати на досягнутому, не витрачати час та зусилля на повторні рішення, йти вперед, спираючись на відоме та перевірене</a:t>
          </a:r>
          <a:endParaRPr lang="ru-UA" sz="1600" kern="1200" dirty="0">
            <a:latin typeface="Times New Roman" panose="02020603050405020304" pitchFamily="18" charset="0"/>
            <a:cs typeface="Times New Roman" panose="02020603050405020304" pitchFamily="18" charset="0"/>
          </a:endParaRPr>
        </a:p>
      </dsp:txBody>
      <dsp:txXfrm rot="-5400000">
        <a:off x="1775114" y="1818036"/>
        <a:ext cx="6860114" cy="1092147"/>
      </dsp:txXfrm>
    </dsp:sp>
    <dsp:sp modelId="{71C47C1D-6EC6-4B7D-98EF-CD406909F4D8}">
      <dsp:nvSpPr>
        <dsp:cNvPr id="0" name=""/>
        <dsp:cNvSpPr/>
      </dsp:nvSpPr>
      <dsp:spPr>
        <a:xfrm>
          <a:off x="0" y="1517907"/>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i="1" kern="1200" dirty="0">
              <a:latin typeface="Times New Roman" panose="02020603050405020304" pitchFamily="18" charset="0"/>
              <a:cs typeface="Times New Roman" panose="02020603050405020304" pitchFamily="18" charset="0"/>
            </a:rPr>
            <a:t>принцип наступності –</a:t>
          </a:r>
        </a:p>
        <a:p>
          <a:pPr marL="0" lvl="0" indent="0" algn="ctr" defTabSz="711200">
            <a:lnSpc>
              <a:spcPct val="100000"/>
            </a:lnSpc>
            <a:spcBef>
              <a:spcPct val="0"/>
            </a:spcBef>
            <a:spcAft>
              <a:spcPts val="0"/>
            </a:spcAft>
            <a:buNone/>
          </a:pPr>
          <a:r>
            <a:rPr lang="uk-UA" sz="1600" i="1" kern="1200" dirty="0">
              <a:latin typeface="Times New Roman" panose="02020603050405020304" pitchFamily="18" charset="0"/>
              <a:cs typeface="Times New Roman" panose="02020603050405020304" pitchFamily="18" charset="0"/>
            </a:rPr>
            <a:t> </a:t>
          </a:r>
          <a:r>
            <a:rPr lang="uk-UA" sz="1600" kern="1200" dirty="0">
              <a:latin typeface="Times New Roman" panose="02020603050405020304" pitchFamily="18" charset="0"/>
              <a:cs typeface="Times New Roman" panose="02020603050405020304" pitchFamily="18" charset="0"/>
            </a:rPr>
            <a:t>"не винаходити велосипед"</a:t>
          </a:r>
          <a:endParaRPr lang="ru-UA" sz="1600" kern="1200" dirty="0">
            <a:latin typeface="Times New Roman" panose="02020603050405020304" pitchFamily="18" charset="0"/>
            <a:cs typeface="Times New Roman" panose="02020603050405020304" pitchFamily="18" charset="0"/>
          </a:endParaRPr>
        </a:p>
      </dsp:txBody>
      <dsp:txXfrm>
        <a:off x="73853" y="1591760"/>
        <a:ext cx="1569248" cy="1365185"/>
      </dsp:txXfrm>
    </dsp:sp>
    <dsp:sp modelId="{02849FBE-D45B-45B9-834D-B68867D73C95}">
      <dsp:nvSpPr>
        <dsp:cNvPr id="0" name=""/>
        <dsp:cNvSpPr/>
      </dsp:nvSpPr>
      <dsp:spPr>
        <a:xfrm rot="5400000">
          <a:off x="4629555" y="476211"/>
          <a:ext cx="1210313" cy="6919197"/>
        </a:xfrm>
        <a:prstGeom prst="round2SameRect">
          <a:avLst/>
        </a:prstGeom>
        <a:solidFill>
          <a:schemeClr val="lt1">
            <a:alpha val="90000"/>
            <a:tint val="40000"/>
            <a:hueOff val="0"/>
            <a:satOff val="0"/>
            <a:lumOff val="0"/>
            <a:alphaOff val="0"/>
          </a:schemeClr>
        </a:solidFill>
        <a:ln w="12700" cap="flat" cmpd="sng" algn="ctr">
          <a:solidFill>
            <a:schemeClr val="dk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оцінка існуючого за новими критеріями об'єктивності, точності, корисності</a:t>
          </a:r>
          <a:endParaRPr lang="ru-UA" sz="1600" kern="1200" dirty="0">
            <a:latin typeface="Times New Roman" panose="02020603050405020304" pitchFamily="18" charset="0"/>
            <a:cs typeface="Times New Roman" panose="02020603050405020304" pitchFamily="18" charset="0"/>
          </a:endParaRPr>
        </a:p>
        <a:p>
          <a:pPr marL="171450" lvl="1" indent="-171450" algn="l" defTabSz="711200">
            <a:lnSpc>
              <a:spcPct val="100000"/>
            </a:lnSpc>
            <a:spcBef>
              <a:spcPct val="0"/>
            </a:spcBef>
            <a:spcAft>
              <a:spcPts val="0"/>
            </a:spcAft>
            <a:buChar char="•"/>
          </a:pPr>
          <a:r>
            <a:rPr lang="uk-UA" sz="1600" kern="1200" dirty="0">
              <a:latin typeface="Times New Roman" panose="02020603050405020304" pitchFamily="18" charset="0"/>
              <a:cs typeface="Times New Roman" panose="02020603050405020304" pitchFamily="18" charset="0"/>
            </a:rPr>
            <a:t>сумніви повинні поєднуватись з рухом думки вперед.</a:t>
          </a:r>
          <a:endParaRPr lang="ru-UA" sz="1600" kern="1200" dirty="0">
            <a:latin typeface="Times New Roman" panose="02020603050405020304" pitchFamily="18" charset="0"/>
            <a:cs typeface="Times New Roman" panose="02020603050405020304" pitchFamily="18" charset="0"/>
          </a:endParaRPr>
        </a:p>
      </dsp:txBody>
      <dsp:txXfrm rot="-5400000">
        <a:off x="1775114" y="3389736"/>
        <a:ext cx="6860114" cy="1092147"/>
      </dsp:txXfrm>
    </dsp:sp>
    <dsp:sp modelId="{3D265AF0-2301-4680-9178-716081961907}">
      <dsp:nvSpPr>
        <dsp:cNvPr id="0" name=""/>
        <dsp:cNvSpPr/>
      </dsp:nvSpPr>
      <dsp:spPr>
        <a:xfrm>
          <a:off x="0" y="3106443"/>
          <a:ext cx="1716954" cy="1512891"/>
        </a:xfrm>
        <a:prstGeom prst="round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100000"/>
            </a:lnSpc>
            <a:spcBef>
              <a:spcPct val="0"/>
            </a:spcBef>
            <a:spcAft>
              <a:spcPts val="0"/>
            </a:spcAft>
            <a:buNone/>
          </a:pPr>
          <a:r>
            <a:rPr lang="uk-UA" sz="1600" i="1" kern="1200" dirty="0">
              <a:latin typeface="Times New Roman" panose="02020603050405020304" pitchFamily="18" charset="0"/>
              <a:cs typeface="Times New Roman" panose="02020603050405020304" pitchFamily="18" charset="0"/>
            </a:rPr>
            <a:t>принцип дослідницького сумніву</a:t>
          </a:r>
          <a:r>
            <a:rPr lang="uk-UA" sz="1600" kern="1200" dirty="0">
              <a:latin typeface="Times New Roman" panose="02020603050405020304" pitchFamily="18" charset="0"/>
              <a:cs typeface="Times New Roman" panose="02020603050405020304" pitchFamily="18" charset="0"/>
            </a:rPr>
            <a:t> </a:t>
          </a:r>
          <a:endParaRPr lang="ru-UA" sz="1600" kern="1200" dirty="0">
            <a:latin typeface="Times New Roman" panose="02020603050405020304" pitchFamily="18" charset="0"/>
            <a:cs typeface="Times New Roman" panose="02020603050405020304" pitchFamily="18" charset="0"/>
          </a:endParaRPr>
        </a:p>
      </dsp:txBody>
      <dsp:txXfrm>
        <a:off x="73853" y="3180296"/>
        <a:ext cx="1569248" cy="1365185"/>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3D85BC-4CAC-4257-B20A-60ABF58DC7DE}" type="datetimeFigureOut">
              <a:rPr lang="ru-UA" smtClean="0"/>
              <a:t>23.06.2024</a:t>
            </a:fld>
            <a:endParaRPr lang="ru-UA"/>
          </a:p>
        </p:txBody>
      </p:sp>
      <p:sp>
        <p:nvSpPr>
          <p:cNvPr id="4" name="Місце для зображення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A10D49-7E10-48AD-9D6D-E250963049C4}" type="slidenum">
              <a:rPr lang="ru-UA" smtClean="0"/>
              <a:t>‹№›</a:t>
            </a:fld>
            <a:endParaRPr lang="ru-UA"/>
          </a:p>
        </p:txBody>
      </p:sp>
    </p:spTree>
    <p:extLst>
      <p:ext uri="{BB962C8B-B14F-4D97-AF65-F5344CB8AC3E}">
        <p14:creationId xmlns:p14="http://schemas.microsoft.com/office/powerpoint/2010/main" val="3256846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F33925-A48E-812D-2D2A-3B329260A7F1}"/>
              </a:ext>
            </a:extLst>
          </p:cNvPr>
          <p:cNvSpPr>
            <a:spLocks noGrp="1"/>
          </p:cNvSpPr>
          <p:nvPr>
            <p:ph type="ctrTitle"/>
          </p:nvPr>
        </p:nvSpPr>
        <p:spPr>
          <a:xfrm>
            <a:off x="1143000" y="1122363"/>
            <a:ext cx="6858000" cy="2387600"/>
          </a:xfrm>
        </p:spPr>
        <p:txBody>
          <a:bodyPr anchor="b"/>
          <a:lstStyle>
            <a:lvl1pPr algn="ctr">
              <a:defRPr sz="4500"/>
            </a:lvl1pPr>
          </a:lstStyle>
          <a:p>
            <a:r>
              <a:rPr lang="uk-UA"/>
              <a:t>Клацніть, щоб редагувати стиль зразка заголовка</a:t>
            </a:r>
            <a:endParaRPr lang="ru-UA"/>
          </a:p>
        </p:txBody>
      </p:sp>
      <p:sp>
        <p:nvSpPr>
          <p:cNvPr id="3" name="Подзаголовок 2">
            <a:extLst>
              <a:ext uri="{FF2B5EF4-FFF2-40B4-BE49-F238E27FC236}">
                <a16:creationId xmlns:a16="http://schemas.microsoft.com/office/drawing/2014/main" id="{CFAB8120-60B6-2E66-CDB5-440A8335250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uk-UA"/>
              <a:t>Клацніть, щоб редагувати стиль зразка підзаголовка</a:t>
            </a:r>
            <a:endParaRPr lang="ru-UA"/>
          </a:p>
        </p:txBody>
      </p:sp>
      <p:sp>
        <p:nvSpPr>
          <p:cNvPr id="4" name="Дата 3">
            <a:extLst>
              <a:ext uri="{FF2B5EF4-FFF2-40B4-BE49-F238E27FC236}">
                <a16:creationId xmlns:a16="http://schemas.microsoft.com/office/drawing/2014/main" id="{3A4F54C6-B420-D188-2439-1AB69F21F914}"/>
              </a:ext>
            </a:extLst>
          </p:cNvPr>
          <p:cNvSpPr>
            <a:spLocks noGrp="1"/>
          </p:cNvSpPr>
          <p:nvPr>
            <p:ph type="dt" sz="half" idx="10"/>
          </p:nvPr>
        </p:nvSpPr>
        <p:spPr/>
        <p:txBody>
          <a:bodyPr/>
          <a:lstStyle/>
          <a:p>
            <a:fld id="{C1BEF7A1-CE54-F243-BDA0-C4F8592DFF0E}" type="datetimeFigureOut">
              <a:rPr lang="ru-UA" smtClean="0"/>
              <a:t>23.06.2024</a:t>
            </a:fld>
            <a:endParaRPr lang="ru-UA"/>
          </a:p>
        </p:txBody>
      </p:sp>
      <p:sp>
        <p:nvSpPr>
          <p:cNvPr id="5" name="Нижний колонтитул 4">
            <a:extLst>
              <a:ext uri="{FF2B5EF4-FFF2-40B4-BE49-F238E27FC236}">
                <a16:creationId xmlns:a16="http://schemas.microsoft.com/office/drawing/2014/main" id="{DC823B24-34A7-78FE-015C-7939E2E93AF2}"/>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46C0C9CF-1EE6-F478-E60F-F0E900A33162}"/>
              </a:ext>
            </a:extLst>
          </p:cNvPr>
          <p:cNvSpPr>
            <a:spLocks noGrp="1"/>
          </p:cNvSpPr>
          <p:nvPr>
            <p:ph type="sldNum" sz="quarter" idx="12"/>
          </p:nvPr>
        </p:nvSpPr>
        <p:spPr/>
        <p:txBody>
          <a:bodyPr/>
          <a:lstStyle/>
          <a:p>
            <a:fld id="{4964F1A6-9479-BF4B-86DD-F25A41F458E9}" type="slidenum">
              <a:rPr lang="ru-UA" smtClean="0"/>
              <a:t>‹№›</a:t>
            </a:fld>
            <a:endParaRPr lang="ru-UA"/>
          </a:p>
        </p:txBody>
      </p:sp>
    </p:spTree>
    <p:extLst>
      <p:ext uri="{BB962C8B-B14F-4D97-AF65-F5344CB8AC3E}">
        <p14:creationId xmlns:p14="http://schemas.microsoft.com/office/powerpoint/2010/main" val="375423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3B7F54-98C6-B623-7C93-4E247B495492}"/>
              </a:ext>
            </a:extLst>
          </p:cNvPr>
          <p:cNvSpPr>
            <a:spLocks noGrp="1"/>
          </p:cNvSpPr>
          <p:nvPr>
            <p:ph type="title"/>
          </p:nvPr>
        </p:nvSpPr>
        <p:spPr/>
        <p:txBody>
          <a:bodyPr/>
          <a:lstStyle/>
          <a:p>
            <a:r>
              <a:rPr lang="uk-UA"/>
              <a:t>Клацніть, щоб редагувати стиль зразка заголовка</a:t>
            </a:r>
            <a:endParaRPr lang="ru-UA"/>
          </a:p>
        </p:txBody>
      </p:sp>
      <p:sp>
        <p:nvSpPr>
          <p:cNvPr id="3" name="Вертикальный текст 2">
            <a:extLst>
              <a:ext uri="{FF2B5EF4-FFF2-40B4-BE49-F238E27FC236}">
                <a16:creationId xmlns:a16="http://schemas.microsoft.com/office/drawing/2014/main" id="{2D3FD642-E8C4-C3FE-4AE7-69B643027471}"/>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UA"/>
          </a:p>
        </p:txBody>
      </p:sp>
      <p:sp>
        <p:nvSpPr>
          <p:cNvPr id="4" name="Дата 3">
            <a:extLst>
              <a:ext uri="{FF2B5EF4-FFF2-40B4-BE49-F238E27FC236}">
                <a16:creationId xmlns:a16="http://schemas.microsoft.com/office/drawing/2014/main" id="{E80934F8-1640-A4C1-9C42-151A571A6695}"/>
              </a:ext>
            </a:extLst>
          </p:cNvPr>
          <p:cNvSpPr>
            <a:spLocks noGrp="1"/>
          </p:cNvSpPr>
          <p:nvPr>
            <p:ph type="dt" sz="half" idx="10"/>
          </p:nvPr>
        </p:nvSpPr>
        <p:spPr/>
        <p:txBody>
          <a:bodyPr/>
          <a:lstStyle/>
          <a:p>
            <a:fld id="{C1BEF7A1-CE54-F243-BDA0-C4F8592DFF0E}" type="datetimeFigureOut">
              <a:rPr lang="ru-UA" smtClean="0"/>
              <a:t>23.06.2024</a:t>
            </a:fld>
            <a:endParaRPr lang="ru-UA"/>
          </a:p>
        </p:txBody>
      </p:sp>
      <p:sp>
        <p:nvSpPr>
          <p:cNvPr id="5" name="Нижний колонтитул 4">
            <a:extLst>
              <a:ext uri="{FF2B5EF4-FFF2-40B4-BE49-F238E27FC236}">
                <a16:creationId xmlns:a16="http://schemas.microsoft.com/office/drawing/2014/main" id="{A791903D-CFF7-5397-C420-26C92CCE6AFE}"/>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2398D8AF-D07B-B958-A1AB-6C7329E0AD6E}"/>
              </a:ext>
            </a:extLst>
          </p:cNvPr>
          <p:cNvSpPr>
            <a:spLocks noGrp="1"/>
          </p:cNvSpPr>
          <p:nvPr>
            <p:ph type="sldNum" sz="quarter" idx="12"/>
          </p:nvPr>
        </p:nvSpPr>
        <p:spPr/>
        <p:txBody>
          <a:bodyPr/>
          <a:lstStyle/>
          <a:p>
            <a:fld id="{4964F1A6-9479-BF4B-86DD-F25A41F458E9}" type="slidenum">
              <a:rPr lang="ru-UA" smtClean="0"/>
              <a:t>‹№›</a:t>
            </a:fld>
            <a:endParaRPr lang="ru-UA"/>
          </a:p>
        </p:txBody>
      </p:sp>
    </p:spTree>
    <p:extLst>
      <p:ext uri="{BB962C8B-B14F-4D97-AF65-F5344CB8AC3E}">
        <p14:creationId xmlns:p14="http://schemas.microsoft.com/office/powerpoint/2010/main" val="1972383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3227B979-8B80-7E1B-5CE7-1E9AC3950D60}"/>
              </a:ext>
            </a:extLst>
          </p:cNvPr>
          <p:cNvSpPr>
            <a:spLocks noGrp="1"/>
          </p:cNvSpPr>
          <p:nvPr>
            <p:ph type="title" orient="vert"/>
          </p:nvPr>
        </p:nvSpPr>
        <p:spPr>
          <a:xfrm>
            <a:off x="6543675" y="365125"/>
            <a:ext cx="1971675" cy="5811838"/>
          </a:xfrm>
        </p:spPr>
        <p:txBody>
          <a:bodyPr vert="eaVert"/>
          <a:lstStyle/>
          <a:p>
            <a:r>
              <a:rPr lang="uk-UA"/>
              <a:t>Клацніть, щоб редагувати стиль зразка заголовка</a:t>
            </a:r>
            <a:endParaRPr lang="ru-UA"/>
          </a:p>
        </p:txBody>
      </p:sp>
      <p:sp>
        <p:nvSpPr>
          <p:cNvPr id="3" name="Вертикальный текст 2">
            <a:extLst>
              <a:ext uri="{FF2B5EF4-FFF2-40B4-BE49-F238E27FC236}">
                <a16:creationId xmlns:a16="http://schemas.microsoft.com/office/drawing/2014/main" id="{0F99BCF9-FA43-3C38-9FFC-6095F4EC1489}"/>
              </a:ext>
            </a:extLst>
          </p:cNvPr>
          <p:cNvSpPr>
            <a:spLocks noGrp="1"/>
          </p:cNvSpPr>
          <p:nvPr>
            <p:ph type="body" orient="vert" idx="1"/>
          </p:nvPr>
        </p:nvSpPr>
        <p:spPr>
          <a:xfrm>
            <a:off x="628650" y="365125"/>
            <a:ext cx="5800725"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UA"/>
          </a:p>
        </p:txBody>
      </p:sp>
      <p:sp>
        <p:nvSpPr>
          <p:cNvPr id="4" name="Дата 3">
            <a:extLst>
              <a:ext uri="{FF2B5EF4-FFF2-40B4-BE49-F238E27FC236}">
                <a16:creationId xmlns:a16="http://schemas.microsoft.com/office/drawing/2014/main" id="{9CC2F892-57D6-1CA5-9976-BD485D0FE492}"/>
              </a:ext>
            </a:extLst>
          </p:cNvPr>
          <p:cNvSpPr>
            <a:spLocks noGrp="1"/>
          </p:cNvSpPr>
          <p:nvPr>
            <p:ph type="dt" sz="half" idx="10"/>
          </p:nvPr>
        </p:nvSpPr>
        <p:spPr/>
        <p:txBody>
          <a:bodyPr/>
          <a:lstStyle/>
          <a:p>
            <a:fld id="{C1BEF7A1-CE54-F243-BDA0-C4F8592DFF0E}" type="datetimeFigureOut">
              <a:rPr lang="ru-UA" smtClean="0"/>
              <a:t>23.06.2024</a:t>
            </a:fld>
            <a:endParaRPr lang="ru-UA"/>
          </a:p>
        </p:txBody>
      </p:sp>
      <p:sp>
        <p:nvSpPr>
          <p:cNvPr id="5" name="Нижний колонтитул 4">
            <a:extLst>
              <a:ext uri="{FF2B5EF4-FFF2-40B4-BE49-F238E27FC236}">
                <a16:creationId xmlns:a16="http://schemas.microsoft.com/office/drawing/2014/main" id="{BB05CE06-5F71-1BDA-2C32-271EC593794C}"/>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3CE62240-C56A-F82B-1AAB-0033597FFCE4}"/>
              </a:ext>
            </a:extLst>
          </p:cNvPr>
          <p:cNvSpPr>
            <a:spLocks noGrp="1"/>
          </p:cNvSpPr>
          <p:nvPr>
            <p:ph type="sldNum" sz="quarter" idx="12"/>
          </p:nvPr>
        </p:nvSpPr>
        <p:spPr/>
        <p:txBody>
          <a:bodyPr/>
          <a:lstStyle/>
          <a:p>
            <a:fld id="{4964F1A6-9479-BF4B-86DD-F25A41F458E9}" type="slidenum">
              <a:rPr lang="ru-UA" smtClean="0"/>
              <a:t>‹№›</a:t>
            </a:fld>
            <a:endParaRPr lang="ru-UA"/>
          </a:p>
        </p:txBody>
      </p:sp>
    </p:spTree>
    <p:extLst>
      <p:ext uri="{BB962C8B-B14F-4D97-AF65-F5344CB8AC3E}">
        <p14:creationId xmlns:p14="http://schemas.microsoft.com/office/powerpoint/2010/main" val="1459573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9D88AC-5883-6C4C-FBA4-3A3989268B18}"/>
              </a:ext>
            </a:extLst>
          </p:cNvPr>
          <p:cNvSpPr>
            <a:spLocks noGrp="1"/>
          </p:cNvSpPr>
          <p:nvPr>
            <p:ph type="title"/>
          </p:nvPr>
        </p:nvSpPr>
        <p:spPr/>
        <p:txBody>
          <a:bodyPr/>
          <a:lstStyle/>
          <a:p>
            <a:r>
              <a:rPr lang="uk-UA"/>
              <a:t>Клацніть, щоб редагувати стиль зразка заголовка</a:t>
            </a:r>
            <a:endParaRPr lang="ru-UA"/>
          </a:p>
        </p:txBody>
      </p:sp>
      <p:sp>
        <p:nvSpPr>
          <p:cNvPr id="3" name="Объект 2">
            <a:extLst>
              <a:ext uri="{FF2B5EF4-FFF2-40B4-BE49-F238E27FC236}">
                <a16:creationId xmlns:a16="http://schemas.microsoft.com/office/drawing/2014/main" id="{3DB2CD51-805F-45B0-4FA5-66C4495147BD}"/>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UA"/>
          </a:p>
        </p:txBody>
      </p:sp>
      <p:sp>
        <p:nvSpPr>
          <p:cNvPr id="4" name="Дата 3">
            <a:extLst>
              <a:ext uri="{FF2B5EF4-FFF2-40B4-BE49-F238E27FC236}">
                <a16:creationId xmlns:a16="http://schemas.microsoft.com/office/drawing/2014/main" id="{887A3767-0F92-E8EE-349C-B3A369C85634}"/>
              </a:ext>
            </a:extLst>
          </p:cNvPr>
          <p:cNvSpPr>
            <a:spLocks noGrp="1"/>
          </p:cNvSpPr>
          <p:nvPr>
            <p:ph type="dt" sz="half" idx="10"/>
          </p:nvPr>
        </p:nvSpPr>
        <p:spPr/>
        <p:txBody>
          <a:bodyPr/>
          <a:lstStyle/>
          <a:p>
            <a:fld id="{C1BEF7A1-CE54-F243-BDA0-C4F8592DFF0E}" type="datetimeFigureOut">
              <a:rPr lang="ru-UA" smtClean="0"/>
              <a:t>23.06.2024</a:t>
            </a:fld>
            <a:endParaRPr lang="ru-UA"/>
          </a:p>
        </p:txBody>
      </p:sp>
      <p:sp>
        <p:nvSpPr>
          <p:cNvPr id="5" name="Нижний колонтитул 4">
            <a:extLst>
              <a:ext uri="{FF2B5EF4-FFF2-40B4-BE49-F238E27FC236}">
                <a16:creationId xmlns:a16="http://schemas.microsoft.com/office/drawing/2014/main" id="{E4B72547-D5DD-1F1E-B7E5-CC85C5FE3C85}"/>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7E83A09E-B796-7E22-4CEE-85759E1CC515}"/>
              </a:ext>
            </a:extLst>
          </p:cNvPr>
          <p:cNvSpPr>
            <a:spLocks noGrp="1"/>
          </p:cNvSpPr>
          <p:nvPr>
            <p:ph type="sldNum" sz="quarter" idx="12"/>
          </p:nvPr>
        </p:nvSpPr>
        <p:spPr/>
        <p:txBody>
          <a:bodyPr/>
          <a:lstStyle/>
          <a:p>
            <a:fld id="{4964F1A6-9479-BF4B-86DD-F25A41F458E9}" type="slidenum">
              <a:rPr lang="ru-UA" smtClean="0"/>
              <a:t>‹№›</a:t>
            </a:fld>
            <a:endParaRPr lang="ru-UA"/>
          </a:p>
        </p:txBody>
      </p:sp>
    </p:spTree>
    <p:extLst>
      <p:ext uri="{BB962C8B-B14F-4D97-AF65-F5344CB8AC3E}">
        <p14:creationId xmlns:p14="http://schemas.microsoft.com/office/powerpoint/2010/main" val="3536537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E020BF-0C75-D888-1E35-FC665A4C83D7}"/>
              </a:ext>
            </a:extLst>
          </p:cNvPr>
          <p:cNvSpPr>
            <a:spLocks noGrp="1"/>
          </p:cNvSpPr>
          <p:nvPr>
            <p:ph type="title"/>
          </p:nvPr>
        </p:nvSpPr>
        <p:spPr>
          <a:xfrm>
            <a:off x="623888" y="1709739"/>
            <a:ext cx="7886700" cy="2852737"/>
          </a:xfrm>
        </p:spPr>
        <p:txBody>
          <a:bodyPr anchor="b"/>
          <a:lstStyle>
            <a:lvl1pPr>
              <a:defRPr sz="4500"/>
            </a:lvl1pPr>
          </a:lstStyle>
          <a:p>
            <a:r>
              <a:rPr lang="uk-UA"/>
              <a:t>Клацніть, щоб редагувати стиль зразка заголовка</a:t>
            </a:r>
            <a:endParaRPr lang="ru-UA"/>
          </a:p>
        </p:txBody>
      </p:sp>
      <p:sp>
        <p:nvSpPr>
          <p:cNvPr id="3" name="Текст 2">
            <a:extLst>
              <a:ext uri="{FF2B5EF4-FFF2-40B4-BE49-F238E27FC236}">
                <a16:creationId xmlns:a16="http://schemas.microsoft.com/office/drawing/2014/main" id="{F313C4AC-F203-B843-7672-65E496382CD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uk-UA"/>
              <a:t>Клацніть, щоб відредагувати стилі зразків тексту</a:t>
            </a:r>
          </a:p>
        </p:txBody>
      </p:sp>
      <p:sp>
        <p:nvSpPr>
          <p:cNvPr id="4" name="Дата 3">
            <a:extLst>
              <a:ext uri="{FF2B5EF4-FFF2-40B4-BE49-F238E27FC236}">
                <a16:creationId xmlns:a16="http://schemas.microsoft.com/office/drawing/2014/main" id="{5414DDD3-8B61-606B-15D1-F7B353CC9EFB}"/>
              </a:ext>
            </a:extLst>
          </p:cNvPr>
          <p:cNvSpPr>
            <a:spLocks noGrp="1"/>
          </p:cNvSpPr>
          <p:nvPr>
            <p:ph type="dt" sz="half" idx="10"/>
          </p:nvPr>
        </p:nvSpPr>
        <p:spPr/>
        <p:txBody>
          <a:bodyPr/>
          <a:lstStyle/>
          <a:p>
            <a:fld id="{C1BEF7A1-CE54-F243-BDA0-C4F8592DFF0E}" type="datetimeFigureOut">
              <a:rPr lang="ru-UA" smtClean="0"/>
              <a:t>23.06.2024</a:t>
            </a:fld>
            <a:endParaRPr lang="ru-UA"/>
          </a:p>
        </p:txBody>
      </p:sp>
      <p:sp>
        <p:nvSpPr>
          <p:cNvPr id="5" name="Нижний колонтитул 4">
            <a:extLst>
              <a:ext uri="{FF2B5EF4-FFF2-40B4-BE49-F238E27FC236}">
                <a16:creationId xmlns:a16="http://schemas.microsoft.com/office/drawing/2014/main" id="{C6000722-346C-F18D-EF75-5B81240793DF}"/>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D973449E-0624-BE5F-BFA2-8DE364FC94EC}"/>
              </a:ext>
            </a:extLst>
          </p:cNvPr>
          <p:cNvSpPr>
            <a:spLocks noGrp="1"/>
          </p:cNvSpPr>
          <p:nvPr>
            <p:ph type="sldNum" sz="quarter" idx="12"/>
          </p:nvPr>
        </p:nvSpPr>
        <p:spPr/>
        <p:txBody>
          <a:bodyPr/>
          <a:lstStyle/>
          <a:p>
            <a:fld id="{4964F1A6-9479-BF4B-86DD-F25A41F458E9}" type="slidenum">
              <a:rPr lang="ru-UA" smtClean="0"/>
              <a:t>‹№›</a:t>
            </a:fld>
            <a:endParaRPr lang="ru-UA"/>
          </a:p>
        </p:txBody>
      </p:sp>
    </p:spTree>
    <p:extLst>
      <p:ext uri="{BB962C8B-B14F-4D97-AF65-F5344CB8AC3E}">
        <p14:creationId xmlns:p14="http://schemas.microsoft.com/office/powerpoint/2010/main" val="4217879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5CC141-99F4-AA12-1334-5343837C9153}"/>
              </a:ext>
            </a:extLst>
          </p:cNvPr>
          <p:cNvSpPr>
            <a:spLocks noGrp="1"/>
          </p:cNvSpPr>
          <p:nvPr>
            <p:ph type="title"/>
          </p:nvPr>
        </p:nvSpPr>
        <p:spPr/>
        <p:txBody>
          <a:bodyPr/>
          <a:lstStyle/>
          <a:p>
            <a:r>
              <a:rPr lang="uk-UA"/>
              <a:t>Клацніть, щоб редагувати стиль зразка заголовка</a:t>
            </a:r>
            <a:endParaRPr lang="ru-UA"/>
          </a:p>
        </p:txBody>
      </p:sp>
      <p:sp>
        <p:nvSpPr>
          <p:cNvPr id="3" name="Объект 2">
            <a:extLst>
              <a:ext uri="{FF2B5EF4-FFF2-40B4-BE49-F238E27FC236}">
                <a16:creationId xmlns:a16="http://schemas.microsoft.com/office/drawing/2014/main" id="{4F634187-F5C2-6037-8EA2-20C4398688E9}"/>
              </a:ext>
            </a:extLst>
          </p:cNvPr>
          <p:cNvSpPr>
            <a:spLocks noGrp="1"/>
          </p:cNvSpPr>
          <p:nvPr>
            <p:ph sz="half" idx="1"/>
          </p:nvPr>
        </p:nvSpPr>
        <p:spPr>
          <a:xfrm>
            <a:off x="628650" y="1825625"/>
            <a:ext cx="38862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UA"/>
          </a:p>
        </p:txBody>
      </p:sp>
      <p:sp>
        <p:nvSpPr>
          <p:cNvPr id="4" name="Объект 3">
            <a:extLst>
              <a:ext uri="{FF2B5EF4-FFF2-40B4-BE49-F238E27FC236}">
                <a16:creationId xmlns:a16="http://schemas.microsoft.com/office/drawing/2014/main" id="{26AF5126-31EB-9895-701F-C039743488C1}"/>
              </a:ext>
            </a:extLst>
          </p:cNvPr>
          <p:cNvSpPr>
            <a:spLocks noGrp="1"/>
          </p:cNvSpPr>
          <p:nvPr>
            <p:ph sz="half" idx="2"/>
          </p:nvPr>
        </p:nvSpPr>
        <p:spPr>
          <a:xfrm>
            <a:off x="4629150" y="1825625"/>
            <a:ext cx="38862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UA"/>
          </a:p>
        </p:txBody>
      </p:sp>
      <p:sp>
        <p:nvSpPr>
          <p:cNvPr id="5" name="Дата 4">
            <a:extLst>
              <a:ext uri="{FF2B5EF4-FFF2-40B4-BE49-F238E27FC236}">
                <a16:creationId xmlns:a16="http://schemas.microsoft.com/office/drawing/2014/main" id="{A568EAD8-D46D-8997-40A1-0D49644F0357}"/>
              </a:ext>
            </a:extLst>
          </p:cNvPr>
          <p:cNvSpPr>
            <a:spLocks noGrp="1"/>
          </p:cNvSpPr>
          <p:nvPr>
            <p:ph type="dt" sz="half" idx="10"/>
          </p:nvPr>
        </p:nvSpPr>
        <p:spPr/>
        <p:txBody>
          <a:bodyPr/>
          <a:lstStyle/>
          <a:p>
            <a:fld id="{C1BEF7A1-CE54-F243-BDA0-C4F8592DFF0E}" type="datetimeFigureOut">
              <a:rPr lang="ru-UA" smtClean="0"/>
              <a:t>23.06.2024</a:t>
            </a:fld>
            <a:endParaRPr lang="ru-UA"/>
          </a:p>
        </p:txBody>
      </p:sp>
      <p:sp>
        <p:nvSpPr>
          <p:cNvPr id="6" name="Нижний колонтитул 5">
            <a:extLst>
              <a:ext uri="{FF2B5EF4-FFF2-40B4-BE49-F238E27FC236}">
                <a16:creationId xmlns:a16="http://schemas.microsoft.com/office/drawing/2014/main" id="{281B2C11-FE49-4931-D53F-D144C9EBCA0E}"/>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0FA37D1C-108E-C5FC-693F-E550F48F6933}"/>
              </a:ext>
            </a:extLst>
          </p:cNvPr>
          <p:cNvSpPr>
            <a:spLocks noGrp="1"/>
          </p:cNvSpPr>
          <p:nvPr>
            <p:ph type="sldNum" sz="quarter" idx="12"/>
          </p:nvPr>
        </p:nvSpPr>
        <p:spPr/>
        <p:txBody>
          <a:bodyPr/>
          <a:lstStyle/>
          <a:p>
            <a:fld id="{4964F1A6-9479-BF4B-86DD-F25A41F458E9}" type="slidenum">
              <a:rPr lang="ru-UA" smtClean="0"/>
              <a:t>‹№›</a:t>
            </a:fld>
            <a:endParaRPr lang="ru-UA"/>
          </a:p>
        </p:txBody>
      </p:sp>
    </p:spTree>
    <p:extLst>
      <p:ext uri="{BB962C8B-B14F-4D97-AF65-F5344CB8AC3E}">
        <p14:creationId xmlns:p14="http://schemas.microsoft.com/office/powerpoint/2010/main" val="740901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A7FF5D1-AC66-F28C-CA91-7189B4750F80}"/>
              </a:ext>
            </a:extLst>
          </p:cNvPr>
          <p:cNvSpPr>
            <a:spLocks noGrp="1"/>
          </p:cNvSpPr>
          <p:nvPr>
            <p:ph type="title"/>
          </p:nvPr>
        </p:nvSpPr>
        <p:spPr>
          <a:xfrm>
            <a:off x="629841" y="365126"/>
            <a:ext cx="7886700" cy="1325563"/>
          </a:xfrm>
        </p:spPr>
        <p:txBody>
          <a:bodyPr/>
          <a:lstStyle/>
          <a:p>
            <a:r>
              <a:rPr lang="uk-UA"/>
              <a:t>Клацніть, щоб редагувати стиль зразка заголовка</a:t>
            </a:r>
            <a:endParaRPr lang="ru-UA"/>
          </a:p>
        </p:txBody>
      </p:sp>
      <p:sp>
        <p:nvSpPr>
          <p:cNvPr id="3" name="Текст 2">
            <a:extLst>
              <a:ext uri="{FF2B5EF4-FFF2-40B4-BE49-F238E27FC236}">
                <a16:creationId xmlns:a16="http://schemas.microsoft.com/office/drawing/2014/main" id="{77088B34-8813-DA30-99F2-4FFB22EAA31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uk-UA"/>
              <a:t>Клацніть, щоб відредагувати стилі зразків тексту</a:t>
            </a:r>
          </a:p>
        </p:txBody>
      </p:sp>
      <p:sp>
        <p:nvSpPr>
          <p:cNvPr id="4" name="Объект 3">
            <a:extLst>
              <a:ext uri="{FF2B5EF4-FFF2-40B4-BE49-F238E27FC236}">
                <a16:creationId xmlns:a16="http://schemas.microsoft.com/office/drawing/2014/main" id="{228F5E43-9C74-C0A9-58F6-4EF009BCED77}"/>
              </a:ext>
            </a:extLst>
          </p:cNvPr>
          <p:cNvSpPr>
            <a:spLocks noGrp="1"/>
          </p:cNvSpPr>
          <p:nvPr>
            <p:ph sz="half" idx="2"/>
          </p:nvPr>
        </p:nvSpPr>
        <p:spPr>
          <a:xfrm>
            <a:off x="629842" y="2505075"/>
            <a:ext cx="3868340"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UA"/>
          </a:p>
        </p:txBody>
      </p:sp>
      <p:sp>
        <p:nvSpPr>
          <p:cNvPr id="5" name="Текст 4">
            <a:extLst>
              <a:ext uri="{FF2B5EF4-FFF2-40B4-BE49-F238E27FC236}">
                <a16:creationId xmlns:a16="http://schemas.microsoft.com/office/drawing/2014/main" id="{AEF38829-E12B-3D4B-D452-D7FC26D2277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uk-UA"/>
              <a:t>Клацніть, щоб відредагувати стилі зразків тексту</a:t>
            </a:r>
          </a:p>
        </p:txBody>
      </p:sp>
      <p:sp>
        <p:nvSpPr>
          <p:cNvPr id="6" name="Объект 5">
            <a:extLst>
              <a:ext uri="{FF2B5EF4-FFF2-40B4-BE49-F238E27FC236}">
                <a16:creationId xmlns:a16="http://schemas.microsoft.com/office/drawing/2014/main" id="{EF66EE40-9F15-1E7C-4563-244C2AE60235}"/>
              </a:ext>
            </a:extLst>
          </p:cNvPr>
          <p:cNvSpPr>
            <a:spLocks noGrp="1"/>
          </p:cNvSpPr>
          <p:nvPr>
            <p:ph sz="quarter" idx="4"/>
          </p:nvPr>
        </p:nvSpPr>
        <p:spPr>
          <a:xfrm>
            <a:off x="4629150" y="2505075"/>
            <a:ext cx="3887391"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UA"/>
          </a:p>
        </p:txBody>
      </p:sp>
      <p:sp>
        <p:nvSpPr>
          <p:cNvPr id="7" name="Дата 6">
            <a:extLst>
              <a:ext uri="{FF2B5EF4-FFF2-40B4-BE49-F238E27FC236}">
                <a16:creationId xmlns:a16="http://schemas.microsoft.com/office/drawing/2014/main" id="{0A56566F-EE67-C387-A293-7DE78EDE94FA}"/>
              </a:ext>
            </a:extLst>
          </p:cNvPr>
          <p:cNvSpPr>
            <a:spLocks noGrp="1"/>
          </p:cNvSpPr>
          <p:nvPr>
            <p:ph type="dt" sz="half" idx="10"/>
          </p:nvPr>
        </p:nvSpPr>
        <p:spPr/>
        <p:txBody>
          <a:bodyPr/>
          <a:lstStyle/>
          <a:p>
            <a:fld id="{C1BEF7A1-CE54-F243-BDA0-C4F8592DFF0E}" type="datetimeFigureOut">
              <a:rPr lang="ru-UA" smtClean="0"/>
              <a:t>23.06.2024</a:t>
            </a:fld>
            <a:endParaRPr lang="ru-UA"/>
          </a:p>
        </p:txBody>
      </p:sp>
      <p:sp>
        <p:nvSpPr>
          <p:cNvPr id="8" name="Нижний колонтитул 7">
            <a:extLst>
              <a:ext uri="{FF2B5EF4-FFF2-40B4-BE49-F238E27FC236}">
                <a16:creationId xmlns:a16="http://schemas.microsoft.com/office/drawing/2014/main" id="{634EB361-F032-CA97-2F42-56B0CFDE129D}"/>
              </a:ext>
            </a:extLst>
          </p:cNvPr>
          <p:cNvSpPr>
            <a:spLocks noGrp="1"/>
          </p:cNvSpPr>
          <p:nvPr>
            <p:ph type="ftr" sz="quarter" idx="11"/>
          </p:nvPr>
        </p:nvSpPr>
        <p:spPr/>
        <p:txBody>
          <a:bodyPr/>
          <a:lstStyle/>
          <a:p>
            <a:endParaRPr lang="ru-UA"/>
          </a:p>
        </p:txBody>
      </p:sp>
      <p:sp>
        <p:nvSpPr>
          <p:cNvPr id="9" name="Номер слайда 8">
            <a:extLst>
              <a:ext uri="{FF2B5EF4-FFF2-40B4-BE49-F238E27FC236}">
                <a16:creationId xmlns:a16="http://schemas.microsoft.com/office/drawing/2014/main" id="{DBDD88F5-A590-27E9-609C-F0DDD9639961}"/>
              </a:ext>
            </a:extLst>
          </p:cNvPr>
          <p:cNvSpPr>
            <a:spLocks noGrp="1"/>
          </p:cNvSpPr>
          <p:nvPr>
            <p:ph type="sldNum" sz="quarter" idx="12"/>
          </p:nvPr>
        </p:nvSpPr>
        <p:spPr/>
        <p:txBody>
          <a:bodyPr/>
          <a:lstStyle/>
          <a:p>
            <a:fld id="{4964F1A6-9479-BF4B-86DD-F25A41F458E9}" type="slidenum">
              <a:rPr lang="ru-UA" smtClean="0"/>
              <a:t>‹№›</a:t>
            </a:fld>
            <a:endParaRPr lang="ru-UA"/>
          </a:p>
        </p:txBody>
      </p:sp>
    </p:spTree>
    <p:extLst>
      <p:ext uri="{BB962C8B-B14F-4D97-AF65-F5344CB8AC3E}">
        <p14:creationId xmlns:p14="http://schemas.microsoft.com/office/powerpoint/2010/main" val="2972484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83E21E-D648-F076-0B96-2CFF04092F6F}"/>
              </a:ext>
            </a:extLst>
          </p:cNvPr>
          <p:cNvSpPr>
            <a:spLocks noGrp="1"/>
          </p:cNvSpPr>
          <p:nvPr>
            <p:ph type="title"/>
          </p:nvPr>
        </p:nvSpPr>
        <p:spPr/>
        <p:txBody>
          <a:bodyPr/>
          <a:lstStyle/>
          <a:p>
            <a:r>
              <a:rPr lang="uk-UA"/>
              <a:t>Клацніть, щоб редагувати стиль зразка заголовка</a:t>
            </a:r>
            <a:endParaRPr lang="ru-UA"/>
          </a:p>
        </p:txBody>
      </p:sp>
      <p:sp>
        <p:nvSpPr>
          <p:cNvPr id="3" name="Дата 2">
            <a:extLst>
              <a:ext uri="{FF2B5EF4-FFF2-40B4-BE49-F238E27FC236}">
                <a16:creationId xmlns:a16="http://schemas.microsoft.com/office/drawing/2014/main" id="{F0D6D8C6-FA64-D06B-2465-520FEDEF8BED}"/>
              </a:ext>
            </a:extLst>
          </p:cNvPr>
          <p:cNvSpPr>
            <a:spLocks noGrp="1"/>
          </p:cNvSpPr>
          <p:nvPr>
            <p:ph type="dt" sz="half" idx="10"/>
          </p:nvPr>
        </p:nvSpPr>
        <p:spPr/>
        <p:txBody>
          <a:bodyPr/>
          <a:lstStyle/>
          <a:p>
            <a:fld id="{C1BEF7A1-CE54-F243-BDA0-C4F8592DFF0E}" type="datetimeFigureOut">
              <a:rPr lang="ru-UA" smtClean="0"/>
              <a:t>23.06.2024</a:t>
            </a:fld>
            <a:endParaRPr lang="ru-UA"/>
          </a:p>
        </p:txBody>
      </p:sp>
      <p:sp>
        <p:nvSpPr>
          <p:cNvPr id="4" name="Нижний колонтитул 3">
            <a:extLst>
              <a:ext uri="{FF2B5EF4-FFF2-40B4-BE49-F238E27FC236}">
                <a16:creationId xmlns:a16="http://schemas.microsoft.com/office/drawing/2014/main" id="{1F965A42-7D42-8A3C-850A-ABA06AB351C9}"/>
              </a:ext>
            </a:extLst>
          </p:cNvPr>
          <p:cNvSpPr>
            <a:spLocks noGrp="1"/>
          </p:cNvSpPr>
          <p:nvPr>
            <p:ph type="ftr" sz="quarter" idx="11"/>
          </p:nvPr>
        </p:nvSpPr>
        <p:spPr/>
        <p:txBody>
          <a:bodyPr/>
          <a:lstStyle/>
          <a:p>
            <a:endParaRPr lang="ru-UA"/>
          </a:p>
        </p:txBody>
      </p:sp>
      <p:sp>
        <p:nvSpPr>
          <p:cNvPr id="5" name="Номер слайда 4">
            <a:extLst>
              <a:ext uri="{FF2B5EF4-FFF2-40B4-BE49-F238E27FC236}">
                <a16:creationId xmlns:a16="http://schemas.microsoft.com/office/drawing/2014/main" id="{6B06D44D-44CB-D7EB-C731-42C64CC75744}"/>
              </a:ext>
            </a:extLst>
          </p:cNvPr>
          <p:cNvSpPr>
            <a:spLocks noGrp="1"/>
          </p:cNvSpPr>
          <p:nvPr>
            <p:ph type="sldNum" sz="quarter" idx="12"/>
          </p:nvPr>
        </p:nvSpPr>
        <p:spPr/>
        <p:txBody>
          <a:bodyPr/>
          <a:lstStyle/>
          <a:p>
            <a:fld id="{4964F1A6-9479-BF4B-86DD-F25A41F458E9}" type="slidenum">
              <a:rPr lang="ru-UA" smtClean="0"/>
              <a:t>‹№›</a:t>
            </a:fld>
            <a:endParaRPr lang="ru-UA"/>
          </a:p>
        </p:txBody>
      </p:sp>
    </p:spTree>
    <p:extLst>
      <p:ext uri="{BB962C8B-B14F-4D97-AF65-F5344CB8AC3E}">
        <p14:creationId xmlns:p14="http://schemas.microsoft.com/office/powerpoint/2010/main" val="3784303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A289B29-7C91-A4D2-22A1-FB69294A70F0}"/>
              </a:ext>
            </a:extLst>
          </p:cNvPr>
          <p:cNvSpPr>
            <a:spLocks noGrp="1"/>
          </p:cNvSpPr>
          <p:nvPr>
            <p:ph type="dt" sz="half" idx="10"/>
          </p:nvPr>
        </p:nvSpPr>
        <p:spPr/>
        <p:txBody>
          <a:bodyPr/>
          <a:lstStyle/>
          <a:p>
            <a:fld id="{C1BEF7A1-CE54-F243-BDA0-C4F8592DFF0E}" type="datetimeFigureOut">
              <a:rPr lang="ru-UA" smtClean="0"/>
              <a:t>23.06.2024</a:t>
            </a:fld>
            <a:endParaRPr lang="ru-UA"/>
          </a:p>
        </p:txBody>
      </p:sp>
      <p:sp>
        <p:nvSpPr>
          <p:cNvPr id="3" name="Нижний колонтитул 2">
            <a:extLst>
              <a:ext uri="{FF2B5EF4-FFF2-40B4-BE49-F238E27FC236}">
                <a16:creationId xmlns:a16="http://schemas.microsoft.com/office/drawing/2014/main" id="{77976283-D928-F297-D3A5-F7D862A9C2A5}"/>
              </a:ext>
            </a:extLst>
          </p:cNvPr>
          <p:cNvSpPr>
            <a:spLocks noGrp="1"/>
          </p:cNvSpPr>
          <p:nvPr>
            <p:ph type="ftr" sz="quarter" idx="11"/>
          </p:nvPr>
        </p:nvSpPr>
        <p:spPr/>
        <p:txBody>
          <a:bodyPr/>
          <a:lstStyle/>
          <a:p>
            <a:endParaRPr lang="ru-UA"/>
          </a:p>
        </p:txBody>
      </p:sp>
      <p:sp>
        <p:nvSpPr>
          <p:cNvPr id="4" name="Номер слайда 3">
            <a:extLst>
              <a:ext uri="{FF2B5EF4-FFF2-40B4-BE49-F238E27FC236}">
                <a16:creationId xmlns:a16="http://schemas.microsoft.com/office/drawing/2014/main" id="{FFC6E591-8823-4501-9A2B-8315D4D34AE6}"/>
              </a:ext>
            </a:extLst>
          </p:cNvPr>
          <p:cNvSpPr>
            <a:spLocks noGrp="1"/>
          </p:cNvSpPr>
          <p:nvPr>
            <p:ph type="sldNum" sz="quarter" idx="12"/>
          </p:nvPr>
        </p:nvSpPr>
        <p:spPr/>
        <p:txBody>
          <a:bodyPr/>
          <a:lstStyle/>
          <a:p>
            <a:fld id="{4964F1A6-9479-BF4B-86DD-F25A41F458E9}" type="slidenum">
              <a:rPr lang="ru-UA" smtClean="0"/>
              <a:t>‹№›</a:t>
            </a:fld>
            <a:endParaRPr lang="ru-UA"/>
          </a:p>
        </p:txBody>
      </p:sp>
    </p:spTree>
    <p:extLst>
      <p:ext uri="{BB962C8B-B14F-4D97-AF65-F5344CB8AC3E}">
        <p14:creationId xmlns:p14="http://schemas.microsoft.com/office/powerpoint/2010/main" val="3872381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9FE181-6629-750E-0D43-A7A474C0B74F}"/>
              </a:ext>
            </a:extLst>
          </p:cNvPr>
          <p:cNvSpPr>
            <a:spLocks noGrp="1"/>
          </p:cNvSpPr>
          <p:nvPr>
            <p:ph type="title"/>
          </p:nvPr>
        </p:nvSpPr>
        <p:spPr>
          <a:xfrm>
            <a:off x="629841" y="457200"/>
            <a:ext cx="2949178" cy="1600200"/>
          </a:xfrm>
        </p:spPr>
        <p:txBody>
          <a:bodyPr anchor="b"/>
          <a:lstStyle>
            <a:lvl1pPr>
              <a:defRPr sz="2400"/>
            </a:lvl1pPr>
          </a:lstStyle>
          <a:p>
            <a:r>
              <a:rPr lang="uk-UA"/>
              <a:t>Клацніть, щоб редагувати стиль зразка заголовка</a:t>
            </a:r>
            <a:endParaRPr lang="ru-UA"/>
          </a:p>
        </p:txBody>
      </p:sp>
      <p:sp>
        <p:nvSpPr>
          <p:cNvPr id="3" name="Объект 2">
            <a:extLst>
              <a:ext uri="{FF2B5EF4-FFF2-40B4-BE49-F238E27FC236}">
                <a16:creationId xmlns:a16="http://schemas.microsoft.com/office/drawing/2014/main" id="{D8DEC61B-3DFE-352E-5AC0-8B218FCA3D9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ru-UA"/>
          </a:p>
        </p:txBody>
      </p:sp>
      <p:sp>
        <p:nvSpPr>
          <p:cNvPr id="4" name="Текст 3">
            <a:extLst>
              <a:ext uri="{FF2B5EF4-FFF2-40B4-BE49-F238E27FC236}">
                <a16:creationId xmlns:a16="http://schemas.microsoft.com/office/drawing/2014/main" id="{33C2E8B3-1F53-2E95-8A81-62761C7667D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uk-UA"/>
              <a:t>Клацніть, щоб відредагувати стилі зразків тексту</a:t>
            </a:r>
          </a:p>
        </p:txBody>
      </p:sp>
      <p:sp>
        <p:nvSpPr>
          <p:cNvPr id="5" name="Дата 4">
            <a:extLst>
              <a:ext uri="{FF2B5EF4-FFF2-40B4-BE49-F238E27FC236}">
                <a16:creationId xmlns:a16="http://schemas.microsoft.com/office/drawing/2014/main" id="{BF1A2B54-F775-A513-D9FB-8753CF401DBC}"/>
              </a:ext>
            </a:extLst>
          </p:cNvPr>
          <p:cNvSpPr>
            <a:spLocks noGrp="1"/>
          </p:cNvSpPr>
          <p:nvPr>
            <p:ph type="dt" sz="half" idx="10"/>
          </p:nvPr>
        </p:nvSpPr>
        <p:spPr/>
        <p:txBody>
          <a:bodyPr/>
          <a:lstStyle/>
          <a:p>
            <a:fld id="{C1BEF7A1-CE54-F243-BDA0-C4F8592DFF0E}" type="datetimeFigureOut">
              <a:rPr lang="ru-UA" smtClean="0"/>
              <a:t>23.06.2024</a:t>
            </a:fld>
            <a:endParaRPr lang="ru-UA"/>
          </a:p>
        </p:txBody>
      </p:sp>
      <p:sp>
        <p:nvSpPr>
          <p:cNvPr id="6" name="Нижний колонтитул 5">
            <a:extLst>
              <a:ext uri="{FF2B5EF4-FFF2-40B4-BE49-F238E27FC236}">
                <a16:creationId xmlns:a16="http://schemas.microsoft.com/office/drawing/2014/main" id="{D2A7C971-B537-69A2-4BBC-07A1FA855C2C}"/>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1968907C-57A0-CA2C-40FC-AF9A797EF576}"/>
              </a:ext>
            </a:extLst>
          </p:cNvPr>
          <p:cNvSpPr>
            <a:spLocks noGrp="1"/>
          </p:cNvSpPr>
          <p:nvPr>
            <p:ph type="sldNum" sz="quarter" idx="12"/>
          </p:nvPr>
        </p:nvSpPr>
        <p:spPr/>
        <p:txBody>
          <a:bodyPr/>
          <a:lstStyle/>
          <a:p>
            <a:fld id="{4964F1A6-9479-BF4B-86DD-F25A41F458E9}" type="slidenum">
              <a:rPr lang="ru-UA" smtClean="0"/>
              <a:t>‹№›</a:t>
            </a:fld>
            <a:endParaRPr lang="ru-UA"/>
          </a:p>
        </p:txBody>
      </p:sp>
    </p:spTree>
    <p:extLst>
      <p:ext uri="{BB962C8B-B14F-4D97-AF65-F5344CB8AC3E}">
        <p14:creationId xmlns:p14="http://schemas.microsoft.com/office/powerpoint/2010/main" val="395686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746EE4-5EFD-D2D4-1F37-BAC558B95526}"/>
              </a:ext>
            </a:extLst>
          </p:cNvPr>
          <p:cNvSpPr>
            <a:spLocks noGrp="1"/>
          </p:cNvSpPr>
          <p:nvPr>
            <p:ph type="title"/>
          </p:nvPr>
        </p:nvSpPr>
        <p:spPr>
          <a:xfrm>
            <a:off x="629841" y="457200"/>
            <a:ext cx="2949178" cy="1600200"/>
          </a:xfrm>
        </p:spPr>
        <p:txBody>
          <a:bodyPr anchor="b"/>
          <a:lstStyle>
            <a:lvl1pPr>
              <a:defRPr sz="2400"/>
            </a:lvl1pPr>
          </a:lstStyle>
          <a:p>
            <a:r>
              <a:rPr lang="uk-UA"/>
              <a:t>Клацніть, щоб редагувати стиль зразка заголовка</a:t>
            </a:r>
            <a:endParaRPr lang="ru-UA"/>
          </a:p>
        </p:txBody>
      </p:sp>
      <p:sp>
        <p:nvSpPr>
          <p:cNvPr id="3" name="Рисунок 2">
            <a:extLst>
              <a:ext uri="{FF2B5EF4-FFF2-40B4-BE49-F238E27FC236}">
                <a16:creationId xmlns:a16="http://schemas.microsoft.com/office/drawing/2014/main" id="{864D5D99-BAB2-3FC7-C4E0-417983879A61}"/>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uk-UA"/>
              <a:t>Клацніть піктограму, щоб додати зображення</a:t>
            </a:r>
            <a:endParaRPr lang="ru-UA"/>
          </a:p>
        </p:txBody>
      </p:sp>
      <p:sp>
        <p:nvSpPr>
          <p:cNvPr id="4" name="Текст 3">
            <a:extLst>
              <a:ext uri="{FF2B5EF4-FFF2-40B4-BE49-F238E27FC236}">
                <a16:creationId xmlns:a16="http://schemas.microsoft.com/office/drawing/2014/main" id="{FA21A6FB-DEDB-AACB-4380-21173F7FCE8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uk-UA"/>
              <a:t>Клацніть, щоб відредагувати стилі зразків тексту</a:t>
            </a:r>
          </a:p>
        </p:txBody>
      </p:sp>
      <p:sp>
        <p:nvSpPr>
          <p:cNvPr id="5" name="Дата 4">
            <a:extLst>
              <a:ext uri="{FF2B5EF4-FFF2-40B4-BE49-F238E27FC236}">
                <a16:creationId xmlns:a16="http://schemas.microsoft.com/office/drawing/2014/main" id="{EF9C3BFB-60A1-2400-6BD0-4087855CED3A}"/>
              </a:ext>
            </a:extLst>
          </p:cNvPr>
          <p:cNvSpPr>
            <a:spLocks noGrp="1"/>
          </p:cNvSpPr>
          <p:nvPr>
            <p:ph type="dt" sz="half" idx="10"/>
          </p:nvPr>
        </p:nvSpPr>
        <p:spPr/>
        <p:txBody>
          <a:bodyPr/>
          <a:lstStyle/>
          <a:p>
            <a:fld id="{C1BEF7A1-CE54-F243-BDA0-C4F8592DFF0E}" type="datetimeFigureOut">
              <a:rPr lang="ru-UA" smtClean="0"/>
              <a:t>23.06.2024</a:t>
            </a:fld>
            <a:endParaRPr lang="ru-UA"/>
          </a:p>
        </p:txBody>
      </p:sp>
      <p:sp>
        <p:nvSpPr>
          <p:cNvPr id="6" name="Нижний колонтитул 5">
            <a:extLst>
              <a:ext uri="{FF2B5EF4-FFF2-40B4-BE49-F238E27FC236}">
                <a16:creationId xmlns:a16="http://schemas.microsoft.com/office/drawing/2014/main" id="{6E178E77-4BD2-C7CB-0946-C367C9D2422D}"/>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E6AC84E0-EB65-3DD3-7631-DE21BB2FDF75}"/>
              </a:ext>
            </a:extLst>
          </p:cNvPr>
          <p:cNvSpPr>
            <a:spLocks noGrp="1"/>
          </p:cNvSpPr>
          <p:nvPr>
            <p:ph type="sldNum" sz="quarter" idx="12"/>
          </p:nvPr>
        </p:nvSpPr>
        <p:spPr/>
        <p:txBody>
          <a:bodyPr/>
          <a:lstStyle/>
          <a:p>
            <a:fld id="{4964F1A6-9479-BF4B-86DD-F25A41F458E9}" type="slidenum">
              <a:rPr lang="ru-UA" smtClean="0"/>
              <a:t>‹№›</a:t>
            </a:fld>
            <a:endParaRPr lang="ru-UA"/>
          </a:p>
        </p:txBody>
      </p:sp>
    </p:spTree>
    <p:extLst>
      <p:ext uri="{BB962C8B-B14F-4D97-AF65-F5344CB8AC3E}">
        <p14:creationId xmlns:p14="http://schemas.microsoft.com/office/powerpoint/2010/main" val="541412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5381A4-4BDC-5F6C-4180-390EEBE8BA6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ru-UA"/>
          </a:p>
        </p:txBody>
      </p:sp>
      <p:sp>
        <p:nvSpPr>
          <p:cNvPr id="3" name="Текст 2">
            <a:extLst>
              <a:ext uri="{FF2B5EF4-FFF2-40B4-BE49-F238E27FC236}">
                <a16:creationId xmlns:a16="http://schemas.microsoft.com/office/drawing/2014/main" id="{04FAC747-8E49-06A1-B8E0-DD55165AFEC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ADB36403-D923-F37A-5A92-8B733377601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1BEF7A1-CE54-F243-BDA0-C4F8592DFF0E}" type="datetimeFigureOut">
              <a:rPr lang="ru-UA" smtClean="0"/>
              <a:t>23.06.2024</a:t>
            </a:fld>
            <a:endParaRPr lang="ru-UA"/>
          </a:p>
        </p:txBody>
      </p:sp>
      <p:sp>
        <p:nvSpPr>
          <p:cNvPr id="5" name="Нижний колонтитул 4">
            <a:extLst>
              <a:ext uri="{FF2B5EF4-FFF2-40B4-BE49-F238E27FC236}">
                <a16:creationId xmlns:a16="http://schemas.microsoft.com/office/drawing/2014/main" id="{7D92D866-FE2C-B1D3-A6FF-D0B486DA59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UA"/>
          </a:p>
        </p:txBody>
      </p:sp>
      <p:sp>
        <p:nvSpPr>
          <p:cNvPr id="6" name="Номер слайда 5">
            <a:extLst>
              <a:ext uri="{FF2B5EF4-FFF2-40B4-BE49-F238E27FC236}">
                <a16:creationId xmlns:a16="http://schemas.microsoft.com/office/drawing/2014/main" id="{687CEBB7-C0AC-4B05-7878-189811E61320}"/>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964F1A6-9479-BF4B-86DD-F25A41F458E9}" type="slidenum">
              <a:rPr lang="ru-UA" smtClean="0"/>
              <a:t>‹№›</a:t>
            </a:fld>
            <a:endParaRPr lang="ru-UA"/>
          </a:p>
        </p:txBody>
      </p:sp>
    </p:spTree>
    <p:extLst>
      <p:ext uri="{BB962C8B-B14F-4D97-AF65-F5344CB8AC3E}">
        <p14:creationId xmlns:p14="http://schemas.microsoft.com/office/powerpoint/2010/main" val="3549839327"/>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UA"/>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01FDCF-09DE-9060-971C-32C2B0178085}"/>
              </a:ext>
            </a:extLst>
          </p:cNvPr>
          <p:cNvSpPr>
            <a:spLocks noGrp="1"/>
          </p:cNvSpPr>
          <p:nvPr>
            <p:ph type="title"/>
          </p:nvPr>
        </p:nvSpPr>
        <p:spPr>
          <a:xfrm>
            <a:off x="748225" y="616215"/>
            <a:ext cx="7886700" cy="1325563"/>
          </a:xfrm>
        </p:spPr>
        <p:txBody>
          <a:bodyPr>
            <a:normAutofit/>
          </a:bodyPr>
          <a:lstStyle/>
          <a:p>
            <a:pPr algn="ctr" eaLnBrk="1" hangingPunct="1">
              <a:defRPr/>
            </a:pPr>
            <a:r>
              <a:rPr lang="uk-UA" sz="2400" b="1" dirty="0">
                <a:effectLst/>
                <a:latin typeface="Times New Roman" panose="02020603050405020304" pitchFamily="18" charset="0"/>
                <a:ea typeface="Calibri" panose="020F0502020204030204" pitchFamily="34" charset="0"/>
              </a:rPr>
              <a:t>ЕФЕКТИВНІСТЬ ДОСЛІДЖЕННЯ МЕНЕДЖМЕНТУ ЯК СИСТЕМИ УПРАВЛІННЯ</a:t>
            </a:r>
            <a:endParaRPr lang="ru-UA" sz="2400" b="1" dirty="0">
              <a:solidFill>
                <a:srgbClr val="033970"/>
              </a:solidFill>
              <a:latin typeface="Gotham Pro" panose="02000503040000020004" pitchFamily="2" charset="0"/>
              <a:cs typeface="Gotham Pro" panose="02000503040000020004" pitchFamily="2" charset="0"/>
            </a:endParaRPr>
          </a:p>
        </p:txBody>
      </p:sp>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11" name="TextBox 10">
            <a:extLst>
              <a:ext uri="{FF2B5EF4-FFF2-40B4-BE49-F238E27FC236}">
                <a16:creationId xmlns:a16="http://schemas.microsoft.com/office/drawing/2014/main" id="{7847D3DA-A0C1-137C-D169-A1D78C1D43D0}"/>
              </a:ext>
            </a:extLst>
          </p:cNvPr>
          <p:cNvSpPr txBox="1"/>
          <p:nvPr/>
        </p:nvSpPr>
        <p:spPr>
          <a:xfrm>
            <a:off x="628650" y="2497744"/>
            <a:ext cx="7385538" cy="3061159"/>
          </a:xfrm>
          <a:prstGeom prst="rect">
            <a:avLst/>
          </a:prstGeom>
          <a:noFill/>
        </p:spPr>
        <p:txBody>
          <a:bodyPr wrap="square">
            <a:spAutoFit/>
          </a:bodyPr>
          <a:lstStyle/>
          <a:p>
            <a:pPr algn="ctr"/>
            <a:r>
              <a:rPr lang="uk-UA" sz="2000" dirty="0">
                <a:latin typeface="Times New Roman" panose="02020603050405020304" pitchFamily="18" charset="0"/>
                <a:cs typeface="Times New Roman" panose="02020603050405020304" pitchFamily="18" charset="0"/>
              </a:rPr>
              <a:t>План</a:t>
            </a:r>
          </a:p>
          <a:p>
            <a:endParaRPr lang="uk-UA" sz="2000" dirty="0">
              <a:latin typeface="Times New Roman" panose="02020603050405020304" pitchFamily="18" charset="0"/>
              <a:cs typeface="Times New Roman" panose="02020603050405020304" pitchFamily="18" charset="0"/>
            </a:endParaRPr>
          </a:p>
          <a:p>
            <a:pPr algn="just">
              <a:lnSpc>
                <a:spcPct val="115000"/>
              </a:lnSpc>
              <a:spcAft>
                <a:spcPts val="1000"/>
              </a:spcAft>
            </a:pP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1. Наукова та практична ефективність дослідження менеджменту.</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2. Принципи забезпечення ефективності дослідження.</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3. Види, основні джерела та способи оцінки економічних ефектів.</a:t>
            </a:r>
            <a:endParaRPr lang="ru-UA"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16949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64F4D0E1-79E7-17B3-2F20-972F7A9EFEC1}"/>
              </a:ext>
            </a:extLst>
          </p:cNvPr>
          <p:cNvSpPr txBox="1"/>
          <p:nvPr/>
        </p:nvSpPr>
        <p:spPr>
          <a:xfrm>
            <a:off x="1655991" y="274371"/>
            <a:ext cx="6205104" cy="830997"/>
          </a:xfrm>
          <a:prstGeom prst="rect">
            <a:avLst/>
          </a:prstGeom>
          <a:noFill/>
        </p:spPr>
        <p:txBody>
          <a:bodyPr wrap="square">
            <a:spAutoFit/>
          </a:bodyPr>
          <a:lstStyle/>
          <a:p>
            <a:pPr algn="ctr"/>
            <a:r>
              <a:rPr lang="uk-UA" sz="2400" b="1" dirty="0">
                <a:effectLst/>
                <a:latin typeface="Times New Roman" panose="02020603050405020304" pitchFamily="18" charset="0"/>
                <a:ea typeface="Calibri" panose="020F0502020204030204" pitchFamily="34" charset="0"/>
              </a:rPr>
              <a:t>Детермінанти ефективності досліджень у галузі менеджменту </a:t>
            </a:r>
            <a:endParaRPr lang="ru-UA" sz="2400" b="1" dirty="0"/>
          </a:p>
        </p:txBody>
      </p:sp>
      <p:graphicFrame>
        <p:nvGraphicFramePr>
          <p:cNvPr id="6" name="Схема 5">
            <a:extLst>
              <a:ext uri="{FF2B5EF4-FFF2-40B4-BE49-F238E27FC236}">
                <a16:creationId xmlns:a16="http://schemas.microsoft.com/office/drawing/2014/main" id="{7CAC3EE0-2D12-A32E-7DFA-1EFBBCC37600}"/>
              </a:ext>
            </a:extLst>
          </p:cNvPr>
          <p:cNvGraphicFramePr/>
          <p:nvPr>
            <p:extLst>
              <p:ext uri="{D42A27DB-BD31-4B8C-83A1-F6EECF244321}">
                <p14:modId xmlns:p14="http://schemas.microsoft.com/office/powerpoint/2010/main" val="2007339857"/>
              </p:ext>
            </p:extLst>
          </p:nvPr>
        </p:nvGraphicFramePr>
        <p:xfrm>
          <a:off x="311727" y="1207487"/>
          <a:ext cx="8707582" cy="46945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30414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578D959D-9F51-C180-77EF-72137041D276}"/>
              </a:ext>
            </a:extLst>
          </p:cNvPr>
          <p:cNvSpPr txBox="1"/>
          <p:nvPr/>
        </p:nvSpPr>
        <p:spPr>
          <a:xfrm>
            <a:off x="1877885" y="246231"/>
            <a:ext cx="5504631" cy="646331"/>
          </a:xfrm>
          <a:prstGeom prst="rect">
            <a:avLst/>
          </a:prstGeom>
          <a:noFill/>
        </p:spPr>
        <p:txBody>
          <a:bodyPr wrap="square">
            <a:spAutoFit/>
          </a:bodyPr>
          <a:lstStyle/>
          <a:p>
            <a:pPr algn="ctr"/>
            <a:r>
              <a:rPr lang="uk-UA" sz="1800" b="1" dirty="0">
                <a:effectLst/>
                <a:latin typeface="Times New Roman" panose="02020603050405020304" pitchFamily="18" charset="0"/>
                <a:ea typeface="Calibri" panose="020F0502020204030204" pitchFamily="34" charset="0"/>
              </a:rPr>
              <a:t>Принципи  забезпечення ефективності досліджень у галузі менеджменту </a:t>
            </a:r>
            <a:endParaRPr lang="ru-UA" dirty="0"/>
          </a:p>
        </p:txBody>
      </p:sp>
      <p:graphicFrame>
        <p:nvGraphicFramePr>
          <p:cNvPr id="6" name="Схема 5">
            <a:extLst>
              <a:ext uri="{FF2B5EF4-FFF2-40B4-BE49-F238E27FC236}">
                <a16:creationId xmlns:a16="http://schemas.microsoft.com/office/drawing/2014/main" id="{9C149237-0A75-C4CF-DFC4-431DDC0AAB2C}"/>
              </a:ext>
            </a:extLst>
          </p:cNvPr>
          <p:cNvGraphicFramePr/>
          <p:nvPr>
            <p:extLst>
              <p:ext uri="{D42A27DB-BD31-4B8C-83A1-F6EECF244321}">
                <p14:modId xmlns:p14="http://schemas.microsoft.com/office/powerpoint/2010/main" val="4108166994"/>
              </p:ext>
            </p:extLst>
          </p:nvPr>
        </p:nvGraphicFramePr>
        <p:xfrm>
          <a:off x="311727" y="1207487"/>
          <a:ext cx="8707582" cy="46945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79831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578D959D-9F51-C180-77EF-72137041D276}"/>
              </a:ext>
            </a:extLst>
          </p:cNvPr>
          <p:cNvSpPr txBox="1"/>
          <p:nvPr/>
        </p:nvSpPr>
        <p:spPr>
          <a:xfrm>
            <a:off x="1877885" y="246231"/>
            <a:ext cx="5504631" cy="646331"/>
          </a:xfrm>
          <a:prstGeom prst="rect">
            <a:avLst/>
          </a:prstGeom>
          <a:noFill/>
        </p:spPr>
        <p:txBody>
          <a:bodyPr wrap="square">
            <a:spAutoFit/>
          </a:bodyPr>
          <a:lstStyle/>
          <a:p>
            <a:pPr algn="ctr"/>
            <a:r>
              <a:rPr lang="uk-UA" sz="1800" b="1" dirty="0">
                <a:effectLst/>
                <a:latin typeface="Times New Roman" panose="02020603050405020304" pitchFamily="18" charset="0"/>
                <a:ea typeface="Calibri" panose="020F0502020204030204" pitchFamily="34" charset="0"/>
              </a:rPr>
              <a:t>Принципи  забезпечення ефективності досліджень у галузі менеджменту </a:t>
            </a:r>
            <a:endParaRPr lang="ru-UA" dirty="0"/>
          </a:p>
        </p:txBody>
      </p:sp>
      <p:graphicFrame>
        <p:nvGraphicFramePr>
          <p:cNvPr id="6" name="Схема 5">
            <a:extLst>
              <a:ext uri="{FF2B5EF4-FFF2-40B4-BE49-F238E27FC236}">
                <a16:creationId xmlns:a16="http://schemas.microsoft.com/office/drawing/2014/main" id="{9C149237-0A75-C4CF-DFC4-431DDC0AAB2C}"/>
              </a:ext>
            </a:extLst>
          </p:cNvPr>
          <p:cNvGraphicFramePr/>
          <p:nvPr>
            <p:extLst>
              <p:ext uri="{D42A27DB-BD31-4B8C-83A1-F6EECF244321}">
                <p14:modId xmlns:p14="http://schemas.microsoft.com/office/powerpoint/2010/main" val="323126740"/>
              </p:ext>
            </p:extLst>
          </p:nvPr>
        </p:nvGraphicFramePr>
        <p:xfrm>
          <a:off x="311727" y="1207487"/>
          <a:ext cx="8707582" cy="46945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20573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578D959D-9F51-C180-77EF-72137041D276}"/>
              </a:ext>
            </a:extLst>
          </p:cNvPr>
          <p:cNvSpPr txBox="1"/>
          <p:nvPr/>
        </p:nvSpPr>
        <p:spPr>
          <a:xfrm>
            <a:off x="1877885" y="246231"/>
            <a:ext cx="5504631" cy="646331"/>
          </a:xfrm>
          <a:prstGeom prst="rect">
            <a:avLst/>
          </a:prstGeom>
          <a:noFill/>
        </p:spPr>
        <p:txBody>
          <a:bodyPr wrap="square">
            <a:spAutoFit/>
          </a:bodyPr>
          <a:lstStyle/>
          <a:p>
            <a:pPr algn="ctr"/>
            <a:r>
              <a:rPr lang="uk-UA" sz="1800" b="1" dirty="0">
                <a:effectLst/>
                <a:latin typeface="Times New Roman" panose="02020603050405020304" pitchFamily="18" charset="0"/>
                <a:ea typeface="Calibri" panose="020F0502020204030204" pitchFamily="34" charset="0"/>
              </a:rPr>
              <a:t>Принципи  забезпечення ефективності досліджень у галузі менеджменту </a:t>
            </a:r>
            <a:endParaRPr lang="ru-UA" dirty="0"/>
          </a:p>
        </p:txBody>
      </p:sp>
      <p:graphicFrame>
        <p:nvGraphicFramePr>
          <p:cNvPr id="6" name="Схема 5">
            <a:extLst>
              <a:ext uri="{FF2B5EF4-FFF2-40B4-BE49-F238E27FC236}">
                <a16:creationId xmlns:a16="http://schemas.microsoft.com/office/drawing/2014/main" id="{9C149237-0A75-C4CF-DFC4-431DDC0AAB2C}"/>
              </a:ext>
            </a:extLst>
          </p:cNvPr>
          <p:cNvGraphicFramePr/>
          <p:nvPr>
            <p:extLst>
              <p:ext uri="{D42A27DB-BD31-4B8C-83A1-F6EECF244321}">
                <p14:modId xmlns:p14="http://schemas.microsoft.com/office/powerpoint/2010/main" val="133838410"/>
              </p:ext>
            </p:extLst>
          </p:nvPr>
        </p:nvGraphicFramePr>
        <p:xfrm>
          <a:off x="328556" y="1207487"/>
          <a:ext cx="8707582" cy="46945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44220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578D959D-9F51-C180-77EF-72137041D276}"/>
              </a:ext>
            </a:extLst>
          </p:cNvPr>
          <p:cNvSpPr txBox="1"/>
          <p:nvPr/>
        </p:nvSpPr>
        <p:spPr>
          <a:xfrm>
            <a:off x="1877885" y="246231"/>
            <a:ext cx="5504631" cy="646331"/>
          </a:xfrm>
          <a:prstGeom prst="rect">
            <a:avLst/>
          </a:prstGeom>
          <a:noFill/>
        </p:spPr>
        <p:txBody>
          <a:bodyPr wrap="square">
            <a:spAutoFit/>
          </a:bodyPr>
          <a:lstStyle/>
          <a:p>
            <a:pPr algn="ctr"/>
            <a:r>
              <a:rPr lang="uk-UA" sz="1800" b="1" dirty="0">
                <a:effectLst/>
                <a:latin typeface="Times New Roman" panose="02020603050405020304" pitchFamily="18" charset="0"/>
                <a:ea typeface="Calibri" panose="020F0502020204030204" pitchFamily="34" charset="0"/>
              </a:rPr>
              <a:t>Принципи  забезпечення ефективності досліджень у галузі менеджменту </a:t>
            </a:r>
            <a:endParaRPr lang="ru-UA" dirty="0"/>
          </a:p>
        </p:txBody>
      </p:sp>
      <p:graphicFrame>
        <p:nvGraphicFramePr>
          <p:cNvPr id="6" name="Схема 5">
            <a:extLst>
              <a:ext uri="{FF2B5EF4-FFF2-40B4-BE49-F238E27FC236}">
                <a16:creationId xmlns:a16="http://schemas.microsoft.com/office/drawing/2014/main" id="{9C149237-0A75-C4CF-DFC4-431DDC0AAB2C}"/>
              </a:ext>
            </a:extLst>
          </p:cNvPr>
          <p:cNvGraphicFramePr/>
          <p:nvPr>
            <p:extLst>
              <p:ext uri="{D42A27DB-BD31-4B8C-83A1-F6EECF244321}">
                <p14:modId xmlns:p14="http://schemas.microsoft.com/office/powerpoint/2010/main" val="844003655"/>
              </p:ext>
            </p:extLst>
          </p:nvPr>
        </p:nvGraphicFramePr>
        <p:xfrm>
          <a:off x="311727" y="1207487"/>
          <a:ext cx="8707582" cy="46945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93084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grpSp>
        <p:nvGrpSpPr>
          <p:cNvPr id="2" name="Групувати 1">
            <a:extLst>
              <a:ext uri="{FF2B5EF4-FFF2-40B4-BE49-F238E27FC236}">
                <a16:creationId xmlns:a16="http://schemas.microsoft.com/office/drawing/2014/main" id="{678508F7-BB34-DD95-A8ED-41A69C22C3E2}"/>
              </a:ext>
            </a:extLst>
          </p:cNvPr>
          <p:cNvGrpSpPr/>
          <p:nvPr/>
        </p:nvGrpSpPr>
        <p:grpSpPr>
          <a:xfrm>
            <a:off x="729275" y="398298"/>
            <a:ext cx="7674229" cy="5065664"/>
            <a:chOff x="-13815" y="0"/>
            <a:chExt cx="3889916" cy="4626113"/>
          </a:xfrm>
        </p:grpSpPr>
        <p:sp>
          <p:nvSpPr>
            <p:cNvPr id="3" name="Прямоугольник 2">
              <a:extLst>
                <a:ext uri="{FF2B5EF4-FFF2-40B4-BE49-F238E27FC236}">
                  <a16:creationId xmlns:a16="http://schemas.microsoft.com/office/drawing/2014/main" id="{07981F12-D201-0EE2-2198-68A08280C625}"/>
                </a:ext>
              </a:extLst>
            </p:cNvPr>
            <p:cNvSpPr/>
            <p:nvPr/>
          </p:nvSpPr>
          <p:spPr>
            <a:xfrm>
              <a:off x="0" y="579120"/>
              <a:ext cx="1444528" cy="485249"/>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Проблемне бачення дійсності</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3">
              <a:extLst>
                <a:ext uri="{FF2B5EF4-FFF2-40B4-BE49-F238E27FC236}">
                  <a16:creationId xmlns:a16="http://schemas.microsoft.com/office/drawing/2014/main" id="{26164044-7657-2378-F2BA-2C1B12B594E1}"/>
                </a:ext>
              </a:extLst>
            </p:cNvPr>
            <p:cNvSpPr/>
            <p:nvPr/>
          </p:nvSpPr>
          <p:spPr>
            <a:xfrm>
              <a:off x="5766" y="3354945"/>
              <a:ext cx="1399649" cy="606632"/>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Здатність швидко психологічно адаптуватись до змін</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34">
              <a:extLst>
                <a:ext uri="{FF2B5EF4-FFF2-40B4-BE49-F238E27FC236}">
                  <a16:creationId xmlns:a16="http://schemas.microsoft.com/office/drawing/2014/main" id="{311B1DA8-F2EA-75E2-C5C2-784BC4A94533}"/>
                </a:ext>
              </a:extLst>
            </p:cNvPr>
            <p:cNvSpPr/>
            <p:nvPr/>
          </p:nvSpPr>
          <p:spPr>
            <a:xfrm>
              <a:off x="-4163" y="1122536"/>
              <a:ext cx="1441723" cy="496570"/>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Превентивне визначення проблеми</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Прямоугольник 32">
              <a:extLst>
                <a:ext uri="{FF2B5EF4-FFF2-40B4-BE49-F238E27FC236}">
                  <a16:creationId xmlns:a16="http://schemas.microsoft.com/office/drawing/2014/main" id="{E8DBC697-DBA2-9F8F-9BBB-0A915337761E}"/>
                </a:ext>
              </a:extLst>
            </p:cNvPr>
            <p:cNvSpPr/>
            <p:nvPr/>
          </p:nvSpPr>
          <p:spPr>
            <a:xfrm>
              <a:off x="-13815" y="1658152"/>
              <a:ext cx="1428595" cy="496956"/>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Експрезентність</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Прямоугольник 31">
              <a:extLst>
                <a:ext uri="{FF2B5EF4-FFF2-40B4-BE49-F238E27FC236}">
                  <a16:creationId xmlns:a16="http://schemas.microsoft.com/office/drawing/2014/main" id="{1F9383F0-88B8-DEEC-698F-B13CDDD701E1}"/>
                </a:ext>
              </a:extLst>
            </p:cNvPr>
            <p:cNvSpPr/>
            <p:nvPr/>
          </p:nvSpPr>
          <p:spPr>
            <a:xfrm>
              <a:off x="979" y="2209297"/>
              <a:ext cx="1417329" cy="496956"/>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Антимонічність</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Прямоугольник 7">
              <a:extLst>
                <a:ext uri="{FF2B5EF4-FFF2-40B4-BE49-F238E27FC236}">
                  <a16:creationId xmlns:a16="http://schemas.microsoft.com/office/drawing/2014/main" id="{F7A11669-69DB-CEDD-C1D7-374F2644AA96}"/>
                </a:ext>
              </a:extLst>
            </p:cNvPr>
            <p:cNvSpPr/>
            <p:nvPr/>
          </p:nvSpPr>
          <p:spPr>
            <a:xfrm>
              <a:off x="-8486" y="2797903"/>
              <a:ext cx="1417375" cy="496956"/>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Психологічна проникливість</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Прямоугольник 33">
              <a:extLst>
                <a:ext uri="{FF2B5EF4-FFF2-40B4-BE49-F238E27FC236}">
                  <a16:creationId xmlns:a16="http://schemas.microsoft.com/office/drawing/2014/main" id="{08F6E1BB-21CB-CBB6-7302-C7F20669CF41}"/>
                </a:ext>
              </a:extLst>
            </p:cNvPr>
            <p:cNvSpPr/>
            <p:nvPr/>
          </p:nvSpPr>
          <p:spPr>
            <a:xfrm>
              <a:off x="2443480" y="574040"/>
              <a:ext cx="1403350" cy="457200"/>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Системне сприйняття дійсності</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Прямоугольник 9">
              <a:extLst>
                <a:ext uri="{FF2B5EF4-FFF2-40B4-BE49-F238E27FC236}">
                  <a16:creationId xmlns:a16="http://schemas.microsoft.com/office/drawing/2014/main" id="{0A3F84E9-E978-B38B-B9AF-E84C4B369BD1}"/>
                </a:ext>
              </a:extLst>
            </p:cNvPr>
            <p:cNvSpPr/>
            <p:nvPr/>
          </p:nvSpPr>
          <p:spPr>
            <a:xfrm>
              <a:off x="2468824" y="1092283"/>
              <a:ext cx="1403406" cy="496956"/>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Психологічна саморегуляція</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Прямоугольник 10">
              <a:extLst>
                <a:ext uri="{FF2B5EF4-FFF2-40B4-BE49-F238E27FC236}">
                  <a16:creationId xmlns:a16="http://schemas.microsoft.com/office/drawing/2014/main" id="{1F61EA37-17F4-5036-4474-6B43E40F3BCF}"/>
                </a:ext>
              </a:extLst>
            </p:cNvPr>
            <p:cNvSpPr/>
            <p:nvPr/>
          </p:nvSpPr>
          <p:spPr>
            <a:xfrm>
              <a:off x="2464231" y="1676400"/>
              <a:ext cx="1403350" cy="496957"/>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Здатність до імітації різних функцій </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Прямоугольник 29">
              <a:extLst>
                <a:ext uri="{FF2B5EF4-FFF2-40B4-BE49-F238E27FC236}">
                  <a16:creationId xmlns:a16="http://schemas.microsoft.com/office/drawing/2014/main" id="{36BCDC2B-005F-3868-9FE3-5DE9E7237CAE}"/>
                </a:ext>
              </a:extLst>
            </p:cNvPr>
            <p:cNvSpPr/>
            <p:nvPr/>
          </p:nvSpPr>
          <p:spPr>
            <a:xfrm>
              <a:off x="2468825" y="2217313"/>
              <a:ext cx="1403406" cy="496956"/>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Атрактивність</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Прямоугольник 12">
              <a:extLst>
                <a:ext uri="{FF2B5EF4-FFF2-40B4-BE49-F238E27FC236}">
                  <a16:creationId xmlns:a16="http://schemas.microsoft.com/office/drawing/2014/main" id="{84676BD9-8443-26B6-B114-5A5D61466781}"/>
                </a:ext>
              </a:extLst>
            </p:cNvPr>
            <p:cNvSpPr/>
            <p:nvPr/>
          </p:nvSpPr>
          <p:spPr>
            <a:xfrm>
              <a:off x="2472751" y="2763017"/>
              <a:ext cx="1403350" cy="512473"/>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Інноваційність і безінерційність мислення</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Прямоугольник 13">
              <a:extLst>
                <a:ext uri="{FF2B5EF4-FFF2-40B4-BE49-F238E27FC236}">
                  <a16:creationId xmlns:a16="http://schemas.microsoft.com/office/drawing/2014/main" id="{2626B7C3-407A-4564-88A0-22644FCC5BA9}"/>
                </a:ext>
              </a:extLst>
            </p:cNvPr>
            <p:cNvSpPr/>
            <p:nvPr/>
          </p:nvSpPr>
          <p:spPr>
            <a:xfrm>
              <a:off x="2468825" y="3333685"/>
              <a:ext cx="1403350" cy="536713"/>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Здатність делегувати владу і відповідальність</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Прямоугольник 30">
              <a:extLst>
                <a:ext uri="{FF2B5EF4-FFF2-40B4-BE49-F238E27FC236}">
                  <a16:creationId xmlns:a16="http://schemas.microsoft.com/office/drawing/2014/main" id="{B3E2DDA0-3EBB-7F98-B4F4-A2A18A989C48}"/>
                </a:ext>
              </a:extLst>
            </p:cNvPr>
            <p:cNvSpPr/>
            <p:nvPr/>
          </p:nvSpPr>
          <p:spPr>
            <a:xfrm>
              <a:off x="828040" y="4089400"/>
              <a:ext cx="2341659" cy="536713"/>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Здатність до латентного </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ru-RU" sz="1000">
                  <a:effectLst/>
                  <a:latin typeface="Times New Roman" panose="02020603050405020304" pitchFamily="18" charset="0"/>
                  <a:ea typeface="Calibri" panose="020F0502020204030204" pitchFamily="34" charset="0"/>
                  <a:cs typeface="Times New Roman" panose="02020603050405020304" pitchFamily="18" charset="0"/>
                </a:rPr>
                <a:t>(прихованого) керівництва</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0" name="Прямая со стрелкой 16">
              <a:extLst>
                <a:ext uri="{FF2B5EF4-FFF2-40B4-BE49-F238E27FC236}">
                  <a16:creationId xmlns:a16="http://schemas.microsoft.com/office/drawing/2014/main" id="{A824D803-A7A4-17D9-37CA-B8F387767C89}"/>
                </a:ext>
              </a:extLst>
            </p:cNvPr>
            <p:cNvCxnSpPr/>
            <p:nvPr/>
          </p:nvCxnSpPr>
          <p:spPr>
            <a:xfrm>
              <a:off x="1928389" y="512141"/>
              <a:ext cx="45719" cy="3593088"/>
            </a:xfrm>
            <a:prstGeom prst="straightConnector1">
              <a:avLst/>
            </a:prstGeom>
            <a:noFill/>
            <a:ln w="12700" cap="flat" cmpd="sng" algn="ctr">
              <a:solidFill>
                <a:srgbClr val="5B9BD5"/>
              </a:solidFill>
              <a:prstDash val="solid"/>
              <a:miter lim="800000"/>
              <a:tailEnd type="triangle"/>
            </a:ln>
            <a:effectLst/>
          </p:spPr>
        </p:cxnSp>
        <p:cxnSp>
          <p:nvCxnSpPr>
            <p:cNvPr id="21" name="Прямая со стрелкой 18">
              <a:extLst>
                <a:ext uri="{FF2B5EF4-FFF2-40B4-BE49-F238E27FC236}">
                  <a16:creationId xmlns:a16="http://schemas.microsoft.com/office/drawing/2014/main" id="{5AB02891-F86E-299A-6A1B-33822169FD57}"/>
                </a:ext>
              </a:extLst>
            </p:cNvPr>
            <p:cNvCxnSpPr/>
            <p:nvPr/>
          </p:nvCxnSpPr>
          <p:spPr>
            <a:xfrm flipV="1">
              <a:off x="1414780" y="812800"/>
              <a:ext cx="1045923" cy="7829"/>
            </a:xfrm>
            <a:prstGeom prst="straightConnector1">
              <a:avLst/>
            </a:prstGeom>
            <a:noFill/>
            <a:ln w="12700" cap="flat" cmpd="sng" algn="ctr">
              <a:solidFill>
                <a:srgbClr val="5B9BD5"/>
              </a:solidFill>
              <a:prstDash val="solid"/>
              <a:miter lim="800000"/>
              <a:headEnd type="triangle"/>
              <a:tailEnd type="triangle"/>
            </a:ln>
            <a:effectLst/>
          </p:spPr>
        </p:cxnSp>
        <p:cxnSp>
          <p:nvCxnSpPr>
            <p:cNvPr id="22" name="Прямая со стрелкой 19">
              <a:extLst>
                <a:ext uri="{FF2B5EF4-FFF2-40B4-BE49-F238E27FC236}">
                  <a16:creationId xmlns:a16="http://schemas.microsoft.com/office/drawing/2014/main" id="{5C0303E4-7E50-0D84-80BF-A7D13FFB2EA6}"/>
                </a:ext>
              </a:extLst>
            </p:cNvPr>
            <p:cNvCxnSpPr/>
            <p:nvPr/>
          </p:nvCxnSpPr>
          <p:spPr>
            <a:xfrm flipV="1">
              <a:off x="1426827" y="1368851"/>
              <a:ext cx="1045923" cy="7829"/>
            </a:xfrm>
            <a:prstGeom prst="straightConnector1">
              <a:avLst/>
            </a:prstGeom>
            <a:noFill/>
            <a:ln w="12700" cap="flat" cmpd="sng" algn="ctr">
              <a:solidFill>
                <a:srgbClr val="5B9BD5"/>
              </a:solidFill>
              <a:prstDash val="solid"/>
              <a:miter lim="800000"/>
              <a:headEnd type="triangle"/>
              <a:tailEnd type="triangle"/>
            </a:ln>
            <a:effectLst/>
          </p:spPr>
        </p:cxnSp>
        <p:cxnSp>
          <p:nvCxnSpPr>
            <p:cNvPr id="23" name="Прямая со стрелкой 20">
              <a:extLst>
                <a:ext uri="{FF2B5EF4-FFF2-40B4-BE49-F238E27FC236}">
                  <a16:creationId xmlns:a16="http://schemas.microsoft.com/office/drawing/2014/main" id="{3D7B6B9B-295C-E5CF-4668-A99FC6637D98}"/>
                </a:ext>
              </a:extLst>
            </p:cNvPr>
            <p:cNvCxnSpPr/>
            <p:nvPr/>
          </p:nvCxnSpPr>
          <p:spPr>
            <a:xfrm flipV="1">
              <a:off x="1414782" y="1937984"/>
              <a:ext cx="1045923" cy="7829"/>
            </a:xfrm>
            <a:prstGeom prst="straightConnector1">
              <a:avLst/>
            </a:prstGeom>
            <a:noFill/>
            <a:ln w="12700" cap="flat" cmpd="sng" algn="ctr">
              <a:solidFill>
                <a:srgbClr val="5B9BD5"/>
              </a:solidFill>
              <a:prstDash val="solid"/>
              <a:miter lim="800000"/>
              <a:headEnd type="triangle"/>
              <a:tailEnd type="triangle"/>
            </a:ln>
            <a:effectLst/>
          </p:spPr>
        </p:cxnSp>
        <p:cxnSp>
          <p:nvCxnSpPr>
            <p:cNvPr id="24" name="Прямая со стрелкой 21">
              <a:extLst>
                <a:ext uri="{FF2B5EF4-FFF2-40B4-BE49-F238E27FC236}">
                  <a16:creationId xmlns:a16="http://schemas.microsoft.com/office/drawing/2014/main" id="{F5711590-FA76-3D26-AD3E-AEC794E49D4B}"/>
                </a:ext>
              </a:extLst>
            </p:cNvPr>
            <p:cNvCxnSpPr/>
            <p:nvPr/>
          </p:nvCxnSpPr>
          <p:spPr>
            <a:xfrm flipV="1">
              <a:off x="1418308" y="2456001"/>
              <a:ext cx="1045923" cy="7829"/>
            </a:xfrm>
            <a:prstGeom prst="straightConnector1">
              <a:avLst/>
            </a:prstGeom>
            <a:noFill/>
            <a:ln w="12700" cap="flat" cmpd="sng" algn="ctr">
              <a:solidFill>
                <a:srgbClr val="5B9BD5"/>
              </a:solidFill>
              <a:prstDash val="solid"/>
              <a:miter lim="800000"/>
              <a:headEnd type="triangle"/>
              <a:tailEnd type="triangle"/>
            </a:ln>
            <a:effectLst/>
          </p:spPr>
        </p:cxnSp>
        <p:cxnSp>
          <p:nvCxnSpPr>
            <p:cNvPr id="25" name="Прямая со стрелкой 22">
              <a:extLst>
                <a:ext uri="{FF2B5EF4-FFF2-40B4-BE49-F238E27FC236}">
                  <a16:creationId xmlns:a16="http://schemas.microsoft.com/office/drawing/2014/main" id="{E5B8E597-331B-1916-405F-9B86ABD88F4C}"/>
                </a:ext>
              </a:extLst>
            </p:cNvPr>
            <p:cNvCxnSpPr/>
            <p:nvPr/>
          </p:nvCxnSpPr>
          <p:spPr>
            <a:xfrm flipV="1">
              <a:off x="1408891" y="3040056"/>
              <a:ext cx="1045923" cy="7829"/>
            </a:xfrm>
            <a:prstGeom prst="straightConnector1">
              <a:avLst/>
            </a:prstGeom>
            <a:noFill/>
            <a:ln w="12700" cap="flat" cmpd="sng" algn="ctr">
              <a:solidFill>
                <a:srgbClr val="5B9BD5"/>
              </a:solidFill>
              <a:prstDash val="solid"/>
              <a:miter lim="800000"/>
              <a:headEnd type="triangle"/>
              <a:tailEnd type="triangle"/>
            </a:ln>
            <a:effectLst/>
          </p:spPr>
        </p:cxnSp>
        <p:cxnSp>
          <p:nvCxnSpPr>
            <p:cNvPr id="26" name="Прямая со стрелкой 23">
              <a:extLst>
                <a:ext uri="{FF2B5EF4-FFF2-40B4-BE49-F238E27FC236}">
                  <a16:creationId xmlns:a16="http://schemas.microsoft.com/office/drawing/2014/main" id="{975BF70A-4A45-7DA0-0F8D-3FB680F3BBE6}"/>
                </a:ext>
              </a:extLst>
            </p:cNvPr>
            <p:cNvCxnSpPr/>
            <p:nvPr/>
          </p:nvCxnSpPr>
          <p:spPr>
            <a:xfrm flipV="1">
              <a:off x="1408889" y="3608844"/>
              <a:ext cx="1045923" cy="7829"/>
            </a:xfrm>
            <a:prstGeom prst="straightConnector1">
              <a:avLst/>
            </a:prstGeom>
            <a:noFill/>
            <a:ln w="12700" cap="flat" cmpd="sng" algn="ctr">
              <a:solidFill>
                <a:srgbClr val="5B9BD5"/>
              </a:solidFill>
              <a:prstDash val="solid"/>
              <a:miter lim="800000"/>
              <a:headEnd type="triangle"/>
              <a:tailEnd type="triangle"/>
            </a:ln>
            <a:effectLst/>
          </p:spPr>
        </p:cxnSp>
        <p:sp>
          <p:nvSpPr>
            <p:cNvPr id="27" name="Прямоугольник 15">
              <a:extLst>
                <a:ext uri="{FF2B5EF4-FFF2-40B4-BE49-F238E27FC236}">
                  <a16:creationId xmlns:a16="http://schemas.microsoft.com/office/drawing/2014/main" id="{929919DE-D3DC-7C93-F55C-CAFC0743C4A1}"/>
                </a:ext>
              </a:extLst>
            </p:cNvPr>
            <p:cNvSpPr/>
            <p:nvPr/>
          </p:nvSpPr>
          <p:spPr>
            <a:xfrm>
              <a:off x="762000" y="0"/>
              <a:ext cx="2341659" cy="536713"/>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1000" b="1" kern="100">
                  <a:solidFill>
                    <a:srgbClr val="000000"/>
                  </a:solidFill>
                  <a:effectLst/>
                  <a:latin typeface="Times New Roman" panose="02020603050405020304" pitchFamily="18" charset="0"/>
                  <a:ea typeface="Times New Roman" panose="02020603050405020304" pitchFamily="18" charset="0"/>
                </a:rPr>
                <a:t>Менеджер</a:t>
              </a:r>
              <a:endParaRPr lang="ru-UA" sz="1100" b="1" kern="100">
                <a:effectLst/>
                <a:latin typeface="Times New Roman" panose="02020603050405020304" pitchFamily="18" charset="0"/>
                <a:ea typeface="Times New Roman" panose="02020603050405020304" pitchFamily="18" charset="0"/>
              </a:endParaRPr>
            </a:p>
            <a:p>
              <a:pPr algn="ctr"/>
              <a:r>
                <a:rPr lang="ru-RU" sz="1000" b="1" kern="100">
                  <a:solidFill>
                    <a:srgbClr val="000000"/>
                  </a:solidFill>
                  <a:effectLst/>
                  <a:latin typeface="Times New Roman" panose="02020603050405020304" pitchFamily="18" charset="0"/>
                  <a:ea typeface="Times New Roman" panose="02020603050405020304" pitchFamily="18" charset="0"/>
                </a:rPr>
                <a:t>дослідницького </a:t>
              </a:r>
              <a:r>
                <a:rPr lang="en-US" sz="1000" b="1" kern="100">
                  <a:solidFill>
                    <a:srgbClr val="000000"/>
                  </a:solidFill>
                  <a:effectLst/>
                  <a:latin typeface="Times New Roman" panose="02020603050405020304" pitchFamily="18" charset="0"/>
                  <a:ea typeface="Times New Roman" panose="02020603050405020304" pitchFamily="18" charset="0"/>
                </a:rPr>
                <a:t>тип</a:t>
              </a:r>
              <a:r>
                <a:rPr lang="ru-RU" sz="1000" b="1" kern="100">
                  <a:solidFill>
                    <a:srgbClr val="000000"/>
                  </a:solidFill>
                  <a:effectLst/>
                  <a:latin typeface="Times New Roman" panose="02020603050405020304" pitchFamily="18" charset="0"/>
                  <a:ea typeface="Times New Roman" panose="02020603050405020304" pitchFamily="18" charset="0"/>
                </a:rPr>
                <a:t>у</a:t>
              </a:r>
              <a:endParaRPr lang="ru-UA" sz="1100" b="1" kern="100">
                <a:effectLst/>
                <a:latin typeface="Times New Roman" panose="02020603050405020304" pitchFamily="18" charset="0"/>
                <a:ea typeface="Times New Roman" panose="02020603050405020304" pitchFamily="18" charset="0"/>
              </a:endParaRPr>
            </a:p>
          </p:txBody>
        </p:sp>
      </p:grpSp>
    </p:spTree>
    <p:extLst>
      <p:ext uri="{BB962C8B-B14F-4D97-AF65-F5344CB8AC3E}">
        <p14:creationId xmlns:p14="http://schemas.microsoft.com/office/powerpoint/2010/main" val="1897152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D8A69EFB-679A-325A-1973-3009AEEF0271}"/>
              </a:ext>
            </a:extLst>
          </p:cNvPr>
          <p:cNvSpPr txBox="1"/>
          <p:nvPr/>
        </p:nvSpPr>
        <p:spPr>
          <a:xfrm>
            <a:off x="1715201" y="199877"/>
            <a:ext cx="5830001" cy="523220"/>
          </a:xfrm>
          <a:prstGeom prst="rect">
            <a:avLst/>
          </a:prstGeom>
          <a:noFill/>
        </p:spPr>
        <p:txBody>
          <a:bodyPr wrap="square">
            <a:spAutoFit/>
          </a:bodyPr>
          <a:lstStyle/>
          <a:p>
            <a:r>
              <a:rPr lang="uk-UA" sz="2800" b="1" dirty="0">
                <a:effectLst/>
                <a:latin typeface="Times New Roman" panose="02020603050405020304" pitchFamily="18" charset="0"/>
                <a:ea typeface="Calibri" panose="020F0502020204030204" pitchFamily="34" charset="0"/>
              </a:rPr>
              <a:t>Менеджер дослідницького типу</a:t>
            </a:r>
            <a:endParaRPr lang="ru-UA" sz="2800" b="1" dirty="0"/>
          </a:p>
        </p:txBody>
      </p:sp>
      <p:graphicFrame>
        <p:nvGraphicFramePr>
          <p:cNvPr id="6" name="Схема 5">
            <a:extLst>
              <a:ext uri="{FF2B5EF4-FFF2-40B4-BE49-F238E27FC236}">
                <a16:creationId xmlns:a16="http://schemas.microsoft.com/office/drawing/2014/main" id="{802E8E08-3BEC-063B-EBC4-A3C0C35AFDD8}"/>
              </a:ext>
            </a:extLst>
          </p:cNvPr>
          <p:cNvGraphicFramePr/>
          <p:nvPr>
            <p:extLst>
              <p:ext uri="{D42A27DB-BD31-4B8C-83A1-F6EECF244321}">
                <p14:modId xmlns:p14="http://schemas.microsoft.com/office/powerpoint/2010/main" val="96165400"/>
              </p:ext>
            </p:extLst>
          </p:nvPr>
        </p:nvGraphicFramePr>
        <p:xfrm>
          <a:off x="207563" y="774155"/>
          <a:ext cx="8549360" cy="51105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494249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D8A69EFB-679A-325A-1973-3009AEEF0271}"/>
              </a:ext>
            </a:extLst>
          </p:cNvPr>
          <p:cNvSpPr txBox="1"/>
          <p:nvPr/>
        </p:nvSpPr>
        <p:spPr>
          <a:xfrm>
            <a:off x="1715201" y="199877"/>
            <a:ext cx="5830001" cy="523220"/>
          </a:xfrm>
          <a:prstGeom prst="rect">
            <a:avLst/>
          </a:prstGeom>
          <a:noFill/>
        </p:spPr>
        <p:txBody>
          <a:bodyPr wrap="square">
            <a:spAutoFit/>
          </a:bodyPr>
          <a:lstStyle/>
          <a:p>
            <a:r>
              <a:rPr lang="uk-UA" sz="2800" b="1" dirty="0">
                <a:effectLst/>
                <a:latin typeface="Times New Roman" panose="02020603050405020304" pitchFamily="18" charset="0"/>
                <a:ea typeface="Calibri" panose="020F0502020204030204" pitchFamily="34" charset="0"/>
              </a:rPr>
              <a:t>Менеджер дослідницького типу</a:t>
            </a:r>
            <a:endParaRPr lang="ru-UA" sz="2800" b="1" dirty="0"/>
          </a:p>
        </p:txBody>
      </p:sp>
      <p:graphicFrame>
        <p:nvGraphicFramePr>
          <p:cNvPr id="6" name="Схема 5">
            <a:extLst>
              <a:ext uri="{FF2B5EF4-FFF2-40B4-BE49-F238E27FC236}">
                <a16:creationId xmlns:a16="http://schemas.microsoft.com/office/drawing/2014/main" id="{802E8E08-3BEC-063B-EBC4-A3C0C35AFDD8}"/>
              </a:ext>
            </a:extLst>
          </p:cNvPr>
          <p:cNvGraphicFramePr/>
          <p:nvPr>
            <p:extLst>
              <p:ext uri="{D42A27DB-BD31-4B8C-83A1-F6EECF244321}">
                <p14:modId xmlns:p14="http://schemas.microsoft.com/office/powerpoint/2010/main" val="3379962268"/>
              </p:ext>
            </p:extLst>
          </p:nvPr>
        </p:nvGraphicFramePr>
        <p:xfrm>
          <a:off x="185124" y="774156"/>
          <a:ext cx="8571799" cy="5181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527295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9531A67F-079D-7675-B610-E08D00C21A12}"/>
              </a:ext>
            </a:extLst>
          </p:cNvPr>
          <p:cNvSpPr txBox="1"/>
          <p:nvPr/>
        </p:nvSpPr>
        <p:spPr>
          <a:xfrm>
            <a:off x="2293013" y="320918"/>
            <a:ext cx="4455596" cy="461665"/>
          </a:xfrm>
          <a:prstGeom prst="rect">
            <a:avLst/>
          </a:prstGeom>
          <a:noFill/>
        </p:spPr>
        <p:txBody>
          <a:bodyPr wrap="square">
            <a:spAutoFit/>
          </a:bodyPr>
          <a:lstStyle/>
          <a:p>
            <a:r>
              <a:rPr lang="uk-UA" sz="2400" b="1" dirty="0">
                <a:effectLst/>
                <a:latin typeface="Times New Roman" panose="02020603050405020304" pitchFamily="18" charset="0"/>
                <a:ea typeface="Calibri" panose="020F0502020204030204" pitchFamily="34" charset="0"/>
              </a:rPr>
              <a:t>Джерела соціальних ефектів </a:t>
            </a:r>
            <a:endParaRPr lang="ru-UA" sz="2400" b="1" dirty="0"/>
          </a:p>
        </p:txBody>
      </p:sp>
      <p:graphicFrame>
        <p:nvGraphicFramePr>
          <p:cNvPr id="6" name="Схема 5">
            <a:extLst>
              <a:ext uri="{FF2B5EF4-FFF2-40B4-BE49-F238E27FC236}">
                <a16:creationId xmlns:a16="http://schemas.microsoft.com/office/drawing/2014/main" id="{B5B2EFBC-CB96-E222-638B-E405A133004F}"/>
              </a:ext>
            </a:extLst>
          </p:cNvPr>
          <p:cNvGraphicFramePr/>
          <p:nvPr>
            <p:extLst>
              <p:ext uri="{D42A27DB-BD31-4B8C-83A1-F6EECF244321}">
                <p14:modId xmlns:p14="http://schemas.microsoft.com/office/powerpoint/2010/main" val="1882999508"/>
              </p:ext>
            </p:extLst>
          </p:nvPr>
        </p:nvGraphicFramePr>
        <p:xfrm>
          <a:off x="319760" y="1043882"/>
          <a:ext cx="8515700" cy="42910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922332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9531A67F-079D-7675-B610-E08D00C21A12}"/>
              </a:ext>
            </a:extLst>
          </p:cNvPr>
          <p:cNvSpPr txBox="1"/>
          <p:nvPr/>
        </p:nvSpPr>
        <p:spPr>
          <a:xfrm>
            <a:off x="2293013" y="320918"/>
            <a:ext cx="4455596" cy="461665"/>
          </a:xfrm>
          <a:prstGeom prst="rect">
            <a:avLst/>
          </a:prstGeom>
          <a:noFill/>
        </p:spPr>
        <p:txBody>
          <a:bodyPr wrap="square">
            <a:spAutoFit/>
          </a:bodyPr>
          <a:lstStyle/>
          <a:p>
            <a:r>
              <a:rPr lang="uk-UA" sz="2400" b="1" dirty="0">
                <a:effectLst/>
                <a:latin typeface="Times New Roman" panose="02020603050405020304" pitchFamily="18" charset="0"/>
                <a:ea typeface="Calibri" panose="020F0502020204030204" pitchFamily="34" charset="0"/>
              </a:rPr>
              <a:t>Джерела екологічних ефектів </a:t>
            </a:r>
            <a:endParaRPr lang="ru-UA" sz="2400" b="1" dirty="0"/>
          </a:p>
        </p:txBody>
      </p:sp>
      <p:graphicFrame>
        <p:nvGraphicFramePr>
          <p:cNvPr id="6" name="Схема 5">
            <a:extLst>
              <a:ext uri="{FF2B5EF4-FFF2-40B4-BE49-F238E27FC236}">
                <a16:creationId xmlns:a16="http://schemas.microsoft.com/office/drawing/2014/main" id="{B5B2EFBC-CB96-E222-638B-E405A133004F}"/>
              </a:ext>
            </a:extLst>
          </p:cNvPr>
          <p:cNvGraphicFramePr/>
          <p:nvPr>
            <p:extLst>
              <p:ext uri="{D42A27DB-BD31-4B8C-83A1-F6EECF244321}">
                <p14:modId xmlns:p14="http://schemas.microsoft.com/office/powerpoint/2010/main" val="2647264148"/>
              </p:ext>
            </p:extLst>
          </p:nvPr>
        </p:nvGraphicFramePr>
        <p:xfrm>
          <a:off x="314150" y="1015833"/>
          <a:ext cx="8515700" cy="42910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41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8" name="Rectangle 27">
            <a:extLst>
              <a:ext uri="{FF2B5EF4-FFF2-40B4-BE49-F238E27FC236}">
                <a16:creationId xmlns:a16="http://schemas.microsoft.com/office/drawing/2014/main" id="{D88D1B76-2701-DB3D-28C8-8C2C100CA22F}"/>
              </a:ext>
            </a:extLst>
          </p:cNvPr>
          <p:cNvSpPr>
            <a:spLocks noChangeArrowheads="1"/>
          </p:cNvSpPr>
          <p:nvPr/>
        </p:nvSpPr>
        <p:spPr bwMode="auto">
          <a:xfrm>
            <a:off x="443133" y="-346065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UA"/>
          </a:p>
        </p:txBody>
      </p:sp>
      <p:grpSp>
        <p:nvGrpSpPr>
          <p:cNvPr id="10" name="Групувати 9">
            <a:extLst>
              <a:ext uri="{FF2B5EF4-FFF2-40B4-BE49-F238E27FC236}">
                <a16:creationId xmlns:a16="http://schemas.microsoft.com/office/drawing/2014/main" id="{FA8FD49C-D6C6-2104-D742-160DD744E15B}"/>
              </a:ext>
            </a:extLst>
          </p:cNvPr>
          <p:cNvGrpSpPr/>
          <p:nvPr/>
        </p:nvGrpSpPr>
        <p:grpSpPr>
          <a:xfrm>
            <a:off x="1316844" y="1384178"/>
            <a:ext cx="6406319" cy="4724782"/>
            <a:chOff x="-2966" y="-21090"/>
            <a:chExt cx="3443210" cy="3807277"/>
          </a:xfrm>
        </p:grpSpPr>
        <p:sp>
          <p:nvSpPr>
            <p:cNvPr id="12" name="Прямокутник 11">
              <a:extLst>
                <a:ext uri="{FF2B5EF4-FFF2-40B4-BE49-F238E27FC236}">
                  <a16:creationId xmlns:a16="http://schemas.microsoft.com/office/drawing/2014/main" id="{D70E2B26-3110-8686-C597-B2112006FEE6}"/>
                </a:ext>
              </a:extLst>
            </p:cNvPr>
            <p:cNvSpPr/>
            <p:nvPr/>
          </p:nvSpPr>
          <p:spPr>
            <a:xfrm>
              <a:off x="749509" y="-21090"/>
              <a:ext cx="1962150" cy="485775"/>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100" b="1" dirty="0" err="1">
                  <a:effectLst/>
                  <a:latin typeface="Times New Roman" panose="02020603050405020304" pitchFamily="18" charset="0"/>
                  <a:ea typeface="Calibri" panose="020F0502020204030204" pitchFamily="34" charset="0"/>
                  <a:cs typeface="Times New Roman" panose="02020603050405020304" pitchFamily="18" charset="0"/>
                </a:rPr>
                <a:t>Ефективність</a:t>
              </a:r>
              <a:r>
                <a:rPr lang="ru-RU" sz="1100" b="1"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1100" b="1" dirty="0" err="1">
                  <a:effectLst/>
                  <a:latin typeface="Times New Roman" panose="02020603050405020304" pitchFamily="18" charset="0"/>
                  <a:ea typeface="Calibri" panose="020F0502020204030204" pitchFamily="34" charset="0"/>
                  <a:cs typeface="Times New Roman" panose="02020603050405020304" pitchFamily="18" charset="0"/>
                </a:rPr>
                <a:t>дослідження</a:t>
              </a:r>
              <a:endParaRPr lang="ru-UA"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Прямокутник 12">
              <a:extLst>
                <a:ext uri="{FF2B5EF4-FFF2-40B4-BE49-F238E27FC236}">
                  <a16:creationId xmlns:a16="http://schemas.microsoft.com/office/drawing/2014/main" id="{592F8A4C-3490-2FE3-D1E6-6042A46E094A}"/>
                </a:ext>
              </a:extLst>
            </p:cNvPr>
            <p:cNvSpPr/>
            <p:nvPr/>
          </p:nvSpPr>
          <p:spPr>
            <a:xfrm>
              <a:off x="-2966" y="745672"/>
              <a:ext cx="1317618" cy="485775"/>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100" b="1">
                  <a:effectLst/>
                  <a:latin typeface="Times New Roman" panose="02020603050405020304" pitchFamily="18" charset="0"/>
                  <a:ea typeface="Calibri" panose="020F0502020204030204" pitchFamily="34" charset="0"/>
                  <a:cs typeface="Times New Roman" panose="02020603050405020304" pitchFamily="18" charset="0"/>
                </a:rPr>
                <a:t>Методологія дослідження</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Прямокутник 13">
              <a:extLst>
                <a:ext uri="{FF2B5EF4-FFF2-40B4-BE49-F238E27FC236}">
                  <a16:creationId xmlns:a16="http://schemas.microsoft.com/office/drawing/2014/main" id="{3CFCC29A-5E15-9D4E-1260-860674383CCC}"/>
                </a:ext>
              </a:extLst>
            </p:cNvPr>
            <p:cNvSpPr/>
            <p:nvPr/>
          </p:nvSpPr>
          <p:spPr>
            <a:xfrm>
              <a:off x="216109" y="1379085"/>
              <a:ext cx="1119188" cy="485775"/>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100" b="1">
                  <a:effectLst/>
                  <a:latin typeface="Times New Roman" panose="02020603050405020304" pitchFamily="18" charset="0"/>
                  <a:ea typeface="Calibri" panose="020F0502020204030204" pitchFamily="34" charset="0"/>
                  <a:cs typeface="Times New Roman" panose="02020603050405020304" pitchFamily="18" charset="0"/>
                </a:rPr>
                <a:t>Організація дослідження</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Прямокутник 14">
              <a:extLst>
                <a:ext uri="{FF2B5EF4-FFF2-40B4-BE49-F238E27FC236}">
                  <a16:creationId xmlns:a16="http://schemas.microsoft.com/office/drawing/2014/main" id="{520454FA-433C-8D6D-7D0D-67AB78AAE2C5}"/>
                </a:ext>
              </a:extLst>
            </p:cNvPr>
            <p:cNvSpPr/>
            <p:nvPr/>
          </p:nvSpPr>
          <p:spPr>
            <a:xfrm>
              <a:off x="2157412" y="1376362"/>
              <a:ext cx="1119188" cy="485775"/>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50" b="1">
                  <a:effectLst/>
                  <a:latin typeface="Times New Roman" panose="02020603050405020304" pitchFamily="18" charset="0"/>
                  <a:ea typeface="Calibri" panose="020F0502020204030204" pitchFamily="34" charset="0"/>
                  <a:cs typeface="Times New Roman" panose="02020603050405020304" pitchFamily="18" charset="0"/>
                </a:rPr>
                <a:t>Методи дослідження</a:t>
              </a:r>
              <a:endParaRPr lang="ru-UA" sz="10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Прямокутник 15">
              <a:extLst>
                <a:ext uri="{FF2B5EF4-FFF2-40B4-BE49-F238E27FC236}">
                  <a16:creationId xmlns:a16="http://schemas.microsoft.com/office/drawing/2014/main" id="{060A841E-67DF-4CE9-8233-254715FD23CB}"/>
                </a:ext>
              </a:extLst>
            </p:cNvPr>
            <p:cNvSpPr/>
            <p:nvPr/>
          </p:nvSpPr>
          <p:spPr>
            <a:xfrm>
              <a:off x="209549" y="2012497"/>
              <a:ext cx="1119188" cy="485775"/>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100" b="1">
                  <a:effectLst/>
                  <a:latin typeface="Times New Roman" panose="02020603050405020304" pitchFamily="18" charset="0"/>
                  <a:ea typeface="Calibri" panose="020F0502020204030204" pitchFamily="34" charset="0"/>
                  <a:cs typeface="Times New Roman" panose="02020603050405020304" pitchFamily="18" charset="0"/>
                </a:rPr>
                <a:t>Оцінювання проблем і ситуації</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Прямокутник 16">
              <a:extLst>
                <a:ext uri="{FF2B5EF4-FFF2-40B4-BE49-F238E27FC236}">
                  <a16:creationId xmlns:a16="http://schemas.microsoft.com/office/drawing/2014/main" id="{958C8771-CF41-32DF-B0A1-2D71BB045BA9}"/>
                </a:ext>
              </a:extLst>
            </p:cNvPr>
            <p:cNvSpPr/>
            <p:nvPr/>
          </p:nvSpPr>
          <p:spPr>
            <a:xfrm>
              <a:off x="2185987" y="1969635"/>
              <a:ext cx="1118870" cy="485775"/>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050" b="1">
                  <a:effectLst/>
                  <a:latin typeface="Times New Roman" panose="02020603050405020304" pitchFamily="18" charset="0"/>
                  <a:ea typeface="Calibri" panose="020F0502020204030204" pitchFamily="34" charset="0"/>
                  <a:cs typeface="Times New Roman" panose="02020603050405020304" pitchFamily="18" charset="0"/>
                </a:rPr>
                <a:t>Фактологічне забезпечення дослідження</a:t>
              </a:r>
              <a:endParaRPr lang="ru-UA" sz="105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Прямокутник 17">
              <a:extLst>
                <a:ext uri="{FF2B5EF4-FFF2-40B4-BE49-F238E27FC236}">
                  <a16:creationId xmlns:a16="http://schemas.microsoft.com/office/drawing/2014/main" id="{22ED1DFC-07ED-B390-819B-628ED46E9F93}"/>
                </a:ext>
              </a:extLst>
            </p:cNvPr>
            <p:cNvSpPr/>
            <p:nvPr/>
          </p:nvSpPr>
          <p:spPr>
            <a:xfrm>
              <a:off x="219044" y="2640923"/>
              <a:ext cx="1119188" cy="526459"/>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100" b="1">
                  <a:effectLst/>
                  <a:latin typeface="Times New Roman" panose="02020603050405020304" pitchFamily="18" charset="0"/>
                  <a:ea typeface="Calibri" panose="020F0502020204030204" pitchFamily="34" charset="0"/>
                  <a:cs typeface="Times New Roman" panose="02020603050405020304" pitchFamily="18" charset="0"/>
                </a:rPr>
                <a:t>Мислення дослідника (менеджера)</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Прямокутник 18">
              <a:extLst>
                <a:ext uri="{FF2B5EF4-FFF2-40B4-BE49-F238E27FC236}">
                  <a16:creationId xmlns:a16="http://schemas.microsoft.com/office/drawing/2014/main" id="{7161B761-9F6C-BE67-0235-F8B35C62A1DB}"/>
                </a:ext>
              </a:extLst>
            </p:cNvPr>
            <p:cNvSpPr/>
            <p:nvPr/>
          </p:nvSpPr>
          <p:spPr>
            <a:xfrm>
              <a:off x="2105024" y="762000"/>
              <a:ext cx="1309469" cy="485775"/>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100" b="1">
                  <a:effectLst/>
                  <a:latin typeface="Times New Roman" panose="02020603050405020304" pitchFamily="18" charset="0"/>
                  <a:ea typeface="Calibri" panose="020F0502020204030204" pitchFamily="34" charset="0"/>
                  <a:cs typeface="Times New Roman" panose="02020603050405020304" pitchFamily="18" charset="0"/>
                </a:rPr>
                <a:t>Предмет дослідження</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Прямокутник 19">
              <a:extLst>
                <a:ext uri="{FF2B5EF4-FFF2-40B4-BE49-F238E27FC236}">
                  <a16:creationId xmlns:a16="http://schemas.microsoft.com/office/drawing/2014/main" id="{44264583-DEBF-CD5F-AA30-833725D36D6B}"/>
                </a:ext>
              </a:extLst>
            </p:cNvPr>
            <p:cNvSpPr/>
            <p:nvPr/>
          </p:nvSpPr>
          <p:spPr>
            <a:xfrm>
              <a:off x="814387" y="3300412"/>
              <a:ext cx="1896286" cy="485775"/>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100" b="1">
                  <a:effectLst/>
                  <a:latin typeface="Times New Roman" panose="02020603050405020304" pitchFamily="18" charset="0"/>
                  <a:ea typeface="Calibri" panose="020F0502020204030204" pitchFamily="34" charset="0"/>
                  <a:cs typeface="Times New Roman" panose="02020603050405020304" pitchFamily="18" charset="0"/>
                </a:rPr>
                <a:t>Дослідницький потенціал менеджменту</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Прямокутник 20">
              <a:extLst>
                <a:ext uri="{FF2B5EF4-FFF2-40B4-BE49-F238E27FC236}">
                  <a16:creationId xmlns:a16="http://schemas.microsoft.com/office/drawing/2014/main" id="{A278D70C-E749-8FFA-872D-247114BCAD83}"/>
                </a:ext>
              </a:extLst>
            </p:cNvPr>
            <p:cNvSpPr/>
            <p:nvPr/>
          </p:nvSpPr>
          <p:spPr>
            <a:xfrm>
              <a:off x="2157412" y="2631622"/>
              <a:ext cx="1119188" cy="485775"/>
            </a:xfrm>
            <a:prstGeom prst="rect">
              <a:avLst/>
            </a:prstGeom>
            <a:solidFill>
              <a:sysClr val="window" lastClr="FFFFFF"/>
            </a:solidFill>
            <a:ln w="12700" cap="flat" cmpd="sng" algn="ctr">
              <a:solidFill>
                <a:srgbClr val="5B9BD5"/>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spcAft>
                  <a:spcPts val="1000"/>
                </a:spcAft>
              </a:pPr>
              <a:r>
                <a:rPr lang="ru-RU" sz="1100" b="1">
                  <a:effectLst/>
                  <a:latin typeface="Times New Roman" panose="02020603050405020304" pitchFamily="18" charset="0"/>
                  <a:ea typeface="Calibri" panose="020F0502020204030204" pitchFamily="34" charset="0"/>
                  <a:cs typeface="Times New Roman" panose="02020603050405020304" pitchFamily="18" charset="0"/>
                </a:rPr>
                <a:t>Креативна освіта менеджера</a:t>
              </a:r>
              <a:endParaRPr lang="ru-UA"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2" name="Пряма сполучна лінія 21">
              <a:extLst>
                <a:ext uri="{FF2B5EF4-FFF2-40B4-BE49-F238E27FC236}">
                  <a16:creationId xmlns:a16="http://schemas.microsoft.com/office/drawing/2014/main" id="{A3401595-1910-6B34-B0F5-EC57423402EE}"/>
                </a:ext>
              </a:extLst>
            </p:cNvPr>
            <p:cNvCxnSpPr/>
            <p:nvPr/>
          </p:nvCxnSpPr>
          <p:spPr>
            <a:xfrm flipV="1">
              <a:off x="1328737" y="1009650"/>
              <a:ext cx="770357" cy="5337"/>
            </a:xfrm>
            <a:prstGeom prst="line">
              <a:avLst/>
            </a:prstGeom>
            <a:noFill/>
            <a:ln w="12700" cap="flat" cmpd="sng" algn="ctr">
              <a:solidFill>
                <a:srgbClr val="5B9BD5"/>
              </a:solidFill>
              <a:prstDash val="solid"/>
              <a:miter lim="800000"/>
            </a:ln>
            <a:effectLst/>
          </p:spPr>
        </p:cxnSp>
        <p:cxnSp>
          <p:nvCxnSpPr>
            <p:cNvPr id="23" name="Пряма сполучна лінія 22">
              <a:extLst>
                <a:ext uri="{FF2B5EF4-FFF2-40B4-BE49-F238E27FC236}">
                  <a16:creationId xmlns:a16="http://schemas.microsoft.com/office/drawing/2014/main" id="{3C5DD99E-B83E-FC59-C560-FD7D1411F0DB}"/>
                </a:ext>
              </a:extLst>
            </p:cNvPr>
            <p:cNvCxnSpPr/>
            <p:nvPr/>
          </p:nvCxnSpPr>
          <p:spPr>
            <a:xfrm>
              <a:off x="742950" y="1252537"/>
              <a:ext cx="0" cy="139984"/>
            </a:xfrm>
            <a:prstGeom prst="line">
              <a:avLst/>
            </a:prstGeom>
            <a:noFill/>
            <a:ln w="12700" cap="flat" cmpd="sng" algn="ctr">
              <a:solidFill>
                <a:srgbClr val="5B9BD5"/>
              </a:solidFill>
              <a:prstDash val="solid"/>
              <a:miter lim="800000"/>
            </a:ln>
            <a:effectLst/>
          </p:spPr>
        </p:cxnSp>
        <p:cxnSp>
          <p:nvCxnSpPr>
            <p:cNvPr id="24" name="Пряма сполучна лінія 23">
              <a:extLst>
                <a:ext uri="{FF2B5EF4-FFF2-40B4-BE49-F238E27FC236}">
                  <a16:creationId xmlns:a16="http://schemas.microsoft.com/office/drawing/2014/main" id="{BADE98F4-8AD5-1BA3-64E9-5B5ADD5A2180}"/>
                </a:ext>
              </a:extLst>
            </p:cNvPr>
            <p:cNvCxnSpPr/>
            <p:nvPr/>
          </p:nvCxnSpPr>
          <p:spPr>
            <a:xfrm>
              <a:off x="776287" y="1876425"/>
              <a:ext cx="0" cy="139984"/>
            </a:xfrm>
            <a:prstGeom prst="line">
              <a:avLst/>
            </a:prstGeom>
            <a:noFill/>
            <a:ln w="12700" cap="flat" cmpd="sng" algn="ctr">
              <a:solidFill>
                <a:srgbClr val="5B9BD5"/>
              </a:solidFill>
              <a:prstDash val="solid"/>
              <a:miter lim="800000"/>
            </a:ln>
            <a:effectLst/>
          </p:spPr>
        </p:cxnSp>
        <p:cxnSp>
          <p:nvCxnSpPr>
            <p:cNvPr id="25" name="Пряма сполучна лінія 24">
              <a:extLst>
                <a:ext uri="{FF2B5EF4-FFF2-40B4-BE49-F238E27FC236}">
                  <a16:creationId xmlns:a16="http://schemas.microsoft.com/office/drawing/2014/main" id="{AB15640E-587C-881F-340B-7F223ADDD80A}"/>
                </a:ext>
              </a:extLst>
            </p:cNvPr>
            <p:cNvCxnSpPr/>
            <p:nvPr/>
          </p:nvCxnSpPr>
          <p:spPr>
            <a:xfrm>
              <a:off x="2790825" y="2486025"/>
              <a:ext cx="0" cy="139984"/>
            </a:xfrm>
            <a:prstGeom prst="line">
              <a:avLst/>
            </a:prstGeom>
            <a:noFill/>
            <a:ln w="12700" cap="flat" cmpd="sng" algn="ctr">
              <a:solidFill>
                <a:srgbClr val="5B9BD5"/>
              </a:solidFill>
              <a:prstDash val="solid"/>
              <a:miter lim="800000"/>
            </a:ln>
            <a:effectLst/>
          </p:spPr>
        </p:cxnSp>
        <p:cxnSp>
          <p:nvCxnSpPr>
            <p:cNvPr id="26" name="Пряма сполучна лінія 25">
              <a:extLst>
                <a:ext uri="{FF2B5EF4-FFF2-40B4-BE49-F238E27FC236}">
                  <a16:creationId xmlns:a16="http://schemas.microsoft.com/office/drawing/2014/main" id="{75078AA0-420D-7463-61F5-670D2B57DFA5}"/>
                </a:ext>
              </a:extLst>
            </p:cNvPr>
            <p:cNvCxnSpPr/>
            <p:nvPr/>
          </p:nvCxnSpPr>
          <p:spPr>
            <a:xfrm>
              <a:off x="2752725" y="1857375"/>
              <a:ext cx="0" cy="139984"/>
            </a:xfrm>
            <a:prstGeom prst="line">
              <a:avLst/>
            </a:prstGeom>
            <a:noFill/>
            <a:ln w="12700" cap="flat" cmpd="sng" algn="ctr">
              <a:solidFill>
                <a:srgbClr val="5B9BD5"/>
              </a:solidFill>
              <a:prstDash val="solid"/>
              <a:miter lim="800000"/>
            </a:ln>
            <a:effectLst/>
          </p:spPr>
        </p:cxnSp>
        <p:cxnSp>
          <p:nvCxnSpPr>
            <p:cNvPr id="27" name="Пряма сполучна лінія 26">
              <a:extLst>
                <a:ext uri="{FF2B5EF4-FFF2-40B4-BE49-F238E27FC236}">
                  <a16:creationId xmlns:a16="http://schemas.microsoft.com/office/drawing/2014/main" id="{066F0BCC-356C-93DC-F24D-B6FC8C603671}"/>
                </a:ext>
              </a:extLst>
            </p:cNvPr>
            <p:cNvCxnSpPr/>
            <p:nvPr/>
          </p:nvCxnSpPr>
          <p:spPr>
            <a:xfrm>
              <a:off x="790575" y="2528887"/>
              <a:ext cx="0" cy="139984"/>
            </a:xfrm>
            <a:prstGeom prst="line">
              <a:avLst/>
            </a:prstGeom>
            <a:noFill/>
            <a:ln w="12700" cap="flat" cmpd="sng" algn="ctr">
              <a:solidFill>
                <a:srgbClr val="5B9BD5"/>
              </a:solidFill>
              <a:prstDash val="solid"/>
              <a:miter lim="800000"/>
            </a:ln>
            <a:effectLst/>
          </p:spPr>
        </p:cxnSp>
        <p:cxnSp>
          <p:nvCxnSpPr>
            <p:cNvPr id="28" name="Пряма сполучна лінія 27">
              <a:extLst>
                <a:ext uri="{FF2B5EF4-FFF2-40B4-BE49-F238E27FC236}">
                  <a16:creationId xmlns:a16="http://schemas.microsoft.com/office/drawing/2014/main" id="{62B1CE0D-5201-89B0-C02D-3C7D779A2A4D}"/>
                </a:ext>
              </a:extLst>
            </p:cNvPr>
            <p:cNvCxnSpPr/>
            <p:nvPr/>
          </p:nvCxnSpPr>
          <p:spPr>
            <a:xfrm>
              <a:off x="2743200" y="1252537"/>
              <a:ext cx="0" cy="139984"/>
            </a:xfrm>
            <a:prstGeom prst="line">
              <a:avLst/>
            </a:prstGeom>
            <a:noFill/>
            <a:ln w="12700" cap="flat" cmpd="sng" algn="ctr">
              <a:solidFill>
                <a:srgbClr val="5B9BD5"/>
              </a:solidFill>
              <a:prstDash val="solid"/>
              <a:miter lim="800000"/>
            </a:ln>
            <a:effectLst/>
          </p:spPr>
        </p:cxnSp>
        <p:cxnSp>
          <p:nvCxnSpPr>
            <p:cNvPr id="29" name="Пряма сполучна лінія 28">
              <a:extLst>
                <a:ext uri="{FF2B5EF4-FFF2-40B4-BE49-F238E27FC236}">
                  <a16:creationId xmlns:a16="http://schemas.microsoft.com/office/drawing/2014/main" id="{4D949B4D-98A1-D70B-45BF-662EE94ECBBB}"/>
                </a:ext>
              </a:extLst>
            </p:cNvPr>
            <p:cNvCxnSpPr/>
            <p:nvPr/>
          </p:nvCxnSpPr>
          <p:spPr>
            <a:xfrm>
              <a:off x="2728912" y="3157537"/>
              <a:ext cx="0" cy="139984"/>
            </a:xfrm>
            <a:prstGeom prst="line">
              <a:avLst/>
            </a:prstGeom>
            <a:noFill/>
            <a:ln w="12700" cap="flat" cmpd="sng" algn="ctr">
              <a:solidFill>
                <a:srgbClr val="5B9BD5"/>
              </a:solidFill>
              <a:prstDash val="solid"/>
              <a:miter lim="800000"/>
            </a:ln>
            <a:effectLst/>
          </p:spPr>
        </p:cxnSp>
        <p:cxnSp>
          <p:nvCxnSpPr>
            <p:cNvPr id="30" name="Пряма сполучна лінія 29">
              <a:extLst>
                <a:ext uri="{FF2B5EF4-FFF2-40B4-BE49-F238E27FC236}">
                  <a16:creationId xmlns:a16="http://schemas.microsoft.com/office/drawing/2014/main" id="{0A06A9E0-6634-F58E-B347-D16C9960A41A}"/>
                </a:ext>
              </a:extLst>
            </p:cNvPr>
            <p:cNvCxnSpPr/>
            <p:nvPr/>
          </p:nvCxnSpPr>
          <p:spPr>
            <a:xfrm>
              <a:off x="814387" y="3152775"/>
              <a:ext cx="0" cy="139984"/>
            </a:xfrm>
            <a:prstGeom prst="line">
              <a:avLst/>
            </a:prstGeom>
            <a:noFill/>
            <a:ln w="12700" cap="flat" cmpd="sng" algn="ctr">
              <a:solidFill>
                <a:srgbClr val="5B9BD5"/>
              </a:solidFill>
              <a:prstDash val="solid"/>
              <a:miter lim="800000"/>
            </a:ln>
            <a:effectLst/>
          </p:spPr>
        </p:cxnSp>
        <p:cxnSp>
          <p:nvCxnSpPr>
            <p:cNvPr id="31" name="Пряма сполучна лінія 30">
              <a:extLst>
                <a:ext uri="{FF2B5EF4-FFF2-40B4-BE49-F238E27FC236}">
                  <a16:creationId xmlns:a16="http://schemas.microsoft.com/office/drawing/2014/main" id="{F28130AE-3337-566A-B150-59E76EBAB670}"/>
                </a:ext>
              </a:extLst>
            </p:cNvPr>
            <p:cNvCxnSpPr/>
            <p:nvPr/>
          </p:nvCxnSpPr>
          <p:spPr>
            <a:xfrm>
              <a:off x="1714500" y="490537"/>
              <a:ext cx="38278" cy="2827330"/>
            </a:xfrm>
            <a:prstGeom prst="line">
              <a:avLst/>
            </a:prstGeom>
            <a:noFill/>
            <a:ln w="12700" cap="flat" cmpd="sng" algn="ctr">
              <a:solidFill>
                <a:srgbClr val="5B9BD5"/>
              </a:solidFill>
              <a:prstDash val="solid"/>
              <a:miter lim="800000"/>
            </a:ln>
            <a:effectLst/>
          </p:spPr>
        </p:cxnSp>
        <p:cxnSp>
          <p:nvCxnSpPr>
            <p:cNvPr id="32" name="Пряма сполучна лінія 31">
              <a:extLst>
                <a:ext uri="{FF2B5EF4-FFF2-40B4-BE49-F238E27FC236}">
                  <a16:creationId xmlns:a16="http://schemas.microsoft.com/office/drawing/2014/main" id="{705C515E-6468-61B6-1DDA-6D2E0EAC2E58}"/>
                </a:ext>
              </a:extLst>
            </p:cNvPr>
            <p:cNvCxnSpPr/>
            <p:nvPr/>
          </p:nvCxnSpPr>
          <p:spPr>
            <a:xfrm flipH="1">
              <a:off x="3309937" y="1214437"/>
              <a:ext cx="130307" cy="1033300"/>
            </a:xfrm>
            <a:prstGeom prst="line">
              <a:avLst/>
            </a:prstGeom>
            <a:noFill/>
            <a:ln w="12700" cap="flat" cmpd="sng" algn="ctr">
              <a:solidFill>
                <a:srgbClr val="5B9BD5"/>
              </a:solidFill>
              <a:prstDash val="solid"/>
              <a:miter lim="800000"/>
            </a:ln>
            <a:effectLst/>
          </p:spPr>
        </p:cxnSp>
        <p:cxnSp>
          <p:nvCxnSpPr>
            <p:cNvPr id="33" name="Пряма сполучна лінія 32">
              <a:extLst>
                <a:ext uri="{FF2B5EF4-FFF2-40B4-BE49-F238E27FC236}">
                  <a16:creationId xmlns:a16="http://schemas.microsoft.com/office/drawing/2014/main" id="{961A0500-915A-0DC0-08FC-A4AF83A061B5}"/>
                </a:ext>
              </a:extLst>
            </p:cNvPr>
            <p:cNvCxnSpPr/>
            <p:nvPr/>
          </p:nvCxnSpPr>
          <p:spPr>
            <a:xfrm>
              <a:off x="23812" y="1243012"/>
              <a:ext cx="191386" cy="990024"/>
            </a:xfrm>
            <a:prstGeom prst="line">
              <a:avLst/>
            </a:prstGeom>
            <a:noFill/>
            <a:ln w="12700" cap="flat" cmpd="sng" algn="ctr">
              <a:solidFill>
                <a:srgbClr val="5B9BD5"/>
              </a:solidFill>
              <a:prstDash val="solid"/>
              <a:miter lim="800000"/>
            </a:ln>
            <a:effectLst/>
          </p:spPr>
        </p:cxnSp>
        <p:cxnSp>
          <p:nvCxnSpPr>
            <p:cNvPr id="34" name="Пряма сполучна лінія 33">
              <a:extLst>
                <a:ext uri="{FF2B5EF4-FFF2-40B4-BE49-F238E27FC236}">
                  <a16:creationId xmlns:a16="http://schemas.microsoft.com/office/drawing/2014/main" id="{78CF6479-094A-9416-958F-748DC4C713FA}"/>
                </a:ext>
              </a:extLst>
            </p:cNvPr>
            <p:cNvCxnSpPr/>
            <p:nvPr/>
          </p:nvCxnSpPr>
          <p:spPr>
            <a:xfrm flipV="1">
              <a:off x="1368633" y="1653823"/>
              <a:ext cx="770357" cy="5337"/>
            </a:xfrm>
            <a:prstGeom prst="line">
              <a:avLst/>
            </a:prstGeom>
            <a:noFill/>
            <a:ln w="12700" cap="flat" cmpd="sng" algn="ctr">
              <a:solidFill>
                <a:srgbClr val="5B9BD5"/>
              </a:solidFill>
              <a:prstDash val="solid"/>
              <a:miter lim="800000"/>
            </a:ln>
            <a:effectLst/>
          </p:spPr>
        </p:cxnSp>
        <p:cxnSp>
          <p:nvCxnSpPr>
            <p:cNvPr id="35" name="Пряма сполучна лінія 34">
              <a:extLst>
                <a:ext uri="{FF2B5EF4-FFF2-40B4-BE49-F238E27FC236}">
                  <a16:creationId xmlns:a16="http://schemas.microsoft.com/office/drawing/2014/main" id="{77B2D246-4078-36F1-F241-B0446199D566}"/>
                </a:ext>
              </a:extLst>
            </p:cNvPr>
            <p:cNvCxnSpPr/>
            <p:nvPr/>
          </p:nvCxnSpPr>
          <p:spPr>
            <a:xfrm flipV="1">
              <a:off x="1385887" y="2262187"/>
              <a:ext cx="770357" cy="5337"/>
            </a:xfrm>
            <a:prstGeom prst="line">
              <a:avLst/>
            </a:prstGeom>
            <a:noFill/>
            <a:ln w="12700" cap="flat" cmpd="sng" algn="ctr">
              <a:solidFill>
                <a:srgbClr val="5B9BD5"/>
              </a:solidFill>
              <a:prstDash val="solid"/>
              <a:miter lim="800000"/>
            </a:ln>
            <a:effectLst/>
          </p:spPr>
        </p:cxnSp>
        <p:cxnSp>
          <p:nvCxnSpPr>
            <p:cNvPr id="36" name="Пряма сполучна лінія 35">
              <a:extLst>
                <a:ext uri="{FF2B5EF4-FFF2-40B4-BE49-F238E27FC236}">
                  <a16:creationId xmlns:a16="http://schemas.microsoft.com/office/drawing/2014/main" id="{0E9F3536-C296-B80B-84BD-0FCB99223F12}"/>
                </a:ext>
              </a:extLst>
            </p:cNvPr>
            <p:cNvCxnSpPr/>
            <p:nvPr/>
          </p:nvCxnSpPr>
          <p:spPr>
            <a:xfrm flipV="1">
              <a:off x="1362075" y="2905125"/>
              <a:ext cx="770357" cy="5337"/>
            </a:xfrm>
            <a:prstGeom prst="line">
              <a:avLst/>
            </a:prstGeom>
            <a:noFill/>
            <a:ln w="12700" cap="flat" cmpd="sng" algn="ctr">
              <a:solidFill>
                <a:srgbClr val="5B9BD5"/>
              </a:solidFill>
              <a:prstDash val="solid"/>
              <a:miter lim="800000"/>
            </a:ln>
            <a:effectLst/>
          </p:spPr>
        </p:cxnSp>
      </p:grpSp>
      <p:sp>
        <p:nvSpPr>
          <p:cNvPr id="37" name="Rectangle 38">
            <a:extLst>
              <a:ext uri="{FF2B5EF4-FFF2-40B4-BE49-F238E27FC236}">
                <a16:creationId xmlns:a16="http://schemas.microsoft.com/office/drawing/2014/main" id="{9211E1B7-863C-9575-F584-44A981347727}"/>
              </a:ext>
            </a:extLst>
          </p:cNvPr>
          <p:cNvSpPr>
            <a:spLocks noChangeArrowheads="1"/>
          </p:cNvSpPr>
          <p:nvPr/>
        </p:nvSpPr>
        <p:spPr bwMode="auto">
          <a:xfrm>
            <a:off x="443133" y="-300345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UA"/>
          </a:p>
        </p:txBody>
      </p:sp>
      <p:sp>
        <p:nvSpPr>
          <p:cNvPr id="39" name="TextBox 38">
            <a:extLst>
              <a:ext uri="{FF2B5EF4-FFF2-40B4-BE49-F238E27FC236}">
                <a16:creationId xmlns:a16="http://schemas.microsoft.com/office/drawing/2014/main" id="{16154FC2-461A-3494-7599-3C2B1BA692F1}"/>
              </a:ext>
            </a:extLst>
          </p:cNvPr>
          <p:cNvSpPr txBox="1"/>
          <p:nvPr/>
        </p:nvSpPr>
        <p:spPr>
          <a:xfrm>
            <a:off x="1322363" y="329045"/>
            <a:ext cx="8339503" cy="461665"/>
          </a:xfrm>
          <a:prstGeom prst="rect">
            <a:avLst/>
          </a:prstGeom>
          <a:noFill/>
        </p:spPr>
        <p:txBody>
          <a:bodyPr wrap="square">
            <a:spAutoFit/>
          </a:bodyPr>
          <a:lstStyle/>
          <a:p>
            <a:r>
              <a:rPr lang="uk-UA" sz="2400" b="1" dirty="0">
                <a:effectLst/>
                <a:latin typeface="Times New Roman" panose="02020603050405020304" pitchFamily="18" charset="0"/>
                <a:ea typeface="Calibri" panose="020F0502020204030204" pitchFamily="34" charset="0"/>
              </a:rPr>
              <a:t>Чинники ефективності дослідження менеджменту</a:t>
            </a:r>
            <a:endParaRPr lang="ru-UA" sz="2400" b="1" dirty="0"/>
          </a:p>
        </p:txBody>
      </p:sp>
    </p:spTree>
    <p:extLst>
      <p:ext uri="{BB962C8B-B14F-4D97-AF65-F5344CB8AC3E}">
        <p14:creationId xmlns:p14="http://schemas.microsoft.com/office/powerpoint/2010/main" val="32663651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9531A67F-079D-7675-B610-E08D00C21A12}"/>
              </a:ext>
            </a:extLst>
          </p:cNvPr>
          <p:cNvSpPr txBox="1"/>
          <p:nvPr/>
        </p:nvSpPr>
        <p:spPr>
          <a:xfrm>
            <a:off x="1973253" y="326528"/>
            <a:ext cx="5695365" cy="461665"/>
          </a:xfrm>
          <a:prstGeom prst="rect">
            <a:avLst/>
          </a:prstGeom>
          <a:noFill/>
        </p:spPr>
        <p:txBody>
          <a:bodyPr wrap="square">
            <a:spAutoFit/>
          </a:bodyPr>
          <a:lstStyle/>
          <a:p>
            <a:r>
              <a:rPr lang="uk-UA" sz="2400" b="1" dirty="0">
                <a:effectLst/>
                <a:latin typeface="Times New Roman" panose="02020603050405020304" pitchFamily="18" charset="0"/>
                <a:ea typeface="Calibri" panose="020F0502020204030204" pitchFamily="34" charset="0"/>
              </a:rPr>
              <a:t>Джерела науково-технічних  ефектів </a:t>
            </a:r>
            <a:endParaRPr lang="ru-UA" sz="2400" b="1" dirty="0"/>
          </a:p>
        </p:txBody>
      </p:sp>
      <p:graphicFrame>
        <p:nvGraphicFramePr>
          <p:cNvPr id="6" name="Схема 5">
            <a:extLst>
              <a:ext uri="{FF2B5EF4-FFF2-40B4-BE49-F238E27FC236}">
                <a16:creationId xmlns:a16="http://schemas.microsoft.com/office/drawing/2014/main" id="{B5B2EFBC-CB96-E222-638B-E405A133004F}"/>
              </a:ext>
            </a:extLst>
          </p:cNvPr>
          <p:cNvGraphicFramePr/>
          <p:nvPr>
            <p:extLst>
              <p:ext uri="{D42A27DB-BD31-4B8C-83A1-F6EECF244321}">
                <p14:modId xmlns:p14="http://schemas.microsoft.com/office/powerpoint/2010/main" val="3403470459"/>
              </p:ext>
            </p:extLst>
          </p:nvPr>
        </p:nvGraphicFramePr>
        <p:xfrm>
          <a:off x="314150" y="1015833"/>
          <a:ext cx="8515700" cy="42910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2560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9531A67F-079D-7675-B610-E08D00C21A12}"/>
              </a:ext>
            </a:extLst>
          </p:cNvPr>
          <p:cNvSpPr txBox="1"/>
          <p:nvPr/>
        </p:nvSpPr>
        <p:spPr>
          <a:xfrm>
            <a:off x="2612772" y="409494"/>
            <a:ext cx="4780965" cy="461665"/>
          </a:xfrm>
          <a:prstGeom prst="rect">
            <a:avLst/>
          </a:prstGeom>
          <a:noFill/>
        </p:spPr>
        <p:txBody>
          <a:bodyPr wrap="square">
            <a:spAutoFit/>
          </a:bodyPr>
          <a:lstStyle/>
          <a:p>
            <a:r>
              <a:rPr lang="uk-UA" sz="2400" b="1" dirty="0">
                <a:effectLst/>
                <a:latin typeface="Times New Roman" panose="02020603050405020304" pitchFamily="18" charset="0"/>
                <a:ea typeface="Calibri" panose="020F0502020204030204" pitchFamily="34" charset="0"/>
              </a:rPr>
              <a:t>Джерела економічних  ефектів </a:t>
            </a:r>
            <a:endParaRPr lang="ru-UA" sz="2400" b="1" dirty="0"/>
          </a:p>
        </p:txBody>
      </p:sp>
      <p:graphicFrame>
        <p:nvGraphicFramePr>
          <p:cNvPr id="6" name="Схема 5">
            <a:extLst>
              <a:ext uri="{FF2B5EF4-FFF2-40B4-BE49-F238E27FC236}">
                <a16:creationId xmlns:a16="http://schemas.microsoft.com/office/drawing/2014/main" id="{B5B2EFBC-CB96-E222-638B-E405A133004F}"/>
              </a:ext>
            </a:extLst>
          </p:cNvPr>
          <p:cNvGraphicFramePr/>
          <p:nvPr>
            <p:extLst>
              <p:ext uri="{D42A27DB-BD31-4B8C-83A1-F6EECF244321}">
                <p14:modId xmlns:p14="http://schemas.microsoft.com/office/powerpoint/2010/main" val="2205658678"/>
              </p:ext>
            </p:extLst>
          </p:nvPr>
        </p:nvGraphicFramePr>
        <p:xfrm>
          <a:off x="314150" y="1015833"/>
          <a:ext cx="8515700" cy="42910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56349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6" name="TextBox 5">
            <a:extLst>
              <a:ext uri="{FF2B5EF4-FFF2-40B4-BE49-F238E27FC236}">
                <a16:creationId xmlns:a16="http://schemas.microsoft.com/office/drawing/2014/main" id="{2D103BF5-50FE-8523-AB2C-E15AB4D1FE0C}"/>
              </a:ext>
            </a:extLst>
          </p:cNvPr>
          <p:cNvSpPr txBox="1"/>
          <p:nvPr/>
        </p:nvSpPr>
        <p:spPr>
          <a:xfrm>
            <a:off x="1950813" y="351614"/>
            <a:ext cx="5644877" cy="490199"/>
          </a:xfrm>
          <a:prstGeom prst="rect">
            <a:avLst/>
          </a:prstGeom>
          <a:noFill/>
        </p:spPr>
        <p:txBody>
          <a:bodyPr wrap="square">
            <a:spAutoFit/>
          </a:bodyPr>
          <a:lstStyle/>
          <a:p>
            <a:pPr algn="just">
              <a:lnSpc>
                <a:spcPct val="115000"/>
              </a:lnSpc>
              <a:spcAft>
                <a:spcPts val="1000"/>
              </a:spcAft>
            </a:pPr>
            <a:r>
              <a:rPr lang="uk-UA" sz="2400" b="1" dirty="0">
                <a:effectLst/>
                <a:latin typeface="Times New Roman" panose="02020603050405020304" pitchFamily="18" charset="0"/>
                <a:ea typeface="Calibri" panose="020F0502020204030204" pitchFamily="34" charset="0"/>
                <a:cs typeface="Times New Roman" panose="02020603050405020304" pitchFamily="18" charset="0"/>
              </a:rPr>
              <a:t>Способи оцінки економічних ефектів</a:t>
            </a:r>
            <a:endParaRPr lang="ru-UA" sz="2400" b="1"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Схема 7">
            <a:extLst>
              <a:ext uri="{FF2B5EF4-FFF2-40B4-BE49-F238E27FC236}">
                <a16:creationId xmlns:a16="http://schemas.microsoft.com/office/drawing/2014/main" id="{A836ED98-E933-E068-A5CD-32BE7869EF5B}"/>
              </a:ext>
            </a:extLst>
          </p:cNvPr>
          <p:cNvGraphicFramePr/>
          <p:nvPr>
            <p:extLst>
              <p:ext uri="{D42A27DB-BD31-4B8C-83A1-F6EECF244321}">
                <p14:modId xmlns:p14="http://schemas.microsoft.com/office/powerpoint/2010/main" val="908423639"/>
              </p:ext>
            </p:extLst>
          </p:nvPr>
        </p:nvGraphicFramePr>
        <p:xfrm>
          <a:off x="157075" y="1049037"/>
          <a:ext cx="8745703" cy="49067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175309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graphicFrame>
        <p:nvGraphicFramePr>
          <p:cNvPr id="2" name="Схема 1">
            <a:extLst>
              <a:ext uri="{FF2B5EF4-FFF2-40B4-BE49-F238E27FC236}">
                <a16:creationId xmlns:a16="http://schemas.microsoft.com/office/drawing/2014/main" id="{9E0A8A81-DDD1-C26A-3F5C-52580213DB28}"/>
              </a:ext>
            </a:extLst>
          </p:cNvPr>
          <p:cNvGraphicFramePr/>
          <p:nvPr>
            <p:extLst>
              <p:ext uri="{D42A27DB-BD31-4B8C-83A1-F6EECF244321}">
                <p14:modId xmlns:p14="http://schemas.microsoft.com/office/powerpoint/2010/main" val="947833657"/>
              </p:ext>
            </p:extLst>
          </p:nvPr>
        </p:nvGraphicFramePr>
        <p:xfrm>
          <a:off x="157075" y="1049037"/>
          <a:ext cx="8745703" cy="49067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25CBC70A-F06D-E828-BF81-60C680119E0D}"/>
              </a:ext>
            </a:extLst>
          </p:cNvPr>
          <p:cNvSpPr txBox="1"/>
          <p:nvPr/>
        </p:nvSpPr>
        <p:spPr>
          <a:xfrm>
            <a:off x="1950813" y="351614"/>
            <a:ext cx="5644877" cy="490199"/>
          </a:xfrm>
          <a:prstGeom prst="rect">
            <a:avLst/>
          </a:prstGeom>
          <a:noFill/>
        </p:spPr>
        <p:txBody>
          <a:bodyPr wrap="square">
            <a:spAutoFit/>
          </a:bodyPr>
          <a:lstStyle/>
          <a:p>
            <a:pPr algn="just">
              <a:lnSpc>
                <a:spcPct val="115000"/>
              </a:lnSpc>
              <a:spcAft>
                <a:spcPts val="1000"/>
              </a:spcAft>
            </a:pPr>
            <a:r>
              <a:rPr lang="uk-UA" sz="2400" b="1" dirty="0">
                <a:effectLst/>
                <a:latin typeface="Times New Roman" panose="02020603050405020304" pitchFamily="18" charset="0"/>
                <a:ea typeface="Calibri" panose="020F0502020204030204" pitchFamily="34" charset="0"/>
                <a:cs typeface="Times New Roman" panose="02020603050405020304" pitchFamily="18" charset="0"/>
              </a:rPr>
              <a:t>Способи оцінки економічних ефектів</a:t>
            </a:r>
            <a:endParaRPr lang="ru-UA" sz="24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5189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Tree>
    <p:extLst>
      <p:ext uri="{BB962C8B-B14F-4D97-AF65-F5344CB8AC3E}">
        <p14:creationId xmlns:p14="http://schemas.microsoft.com/office/powerpoint/2010/main" val="1473523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graphicFrame>
        <p:nvGraphicFramePr>
          <p:cNvPr id="2" name="Схема 1">
            <a:extLst>
              <a:ext uri="{FF2B5EF4-FFF2-40B4-BE49-F238E27FC236}">
                <a16:creationId xmlns:a16="http://schemas.microsoft.com/office/drawing/2014/main" id="{E6526E29-083E-06D7-1CFB-D2126F079AB4}"/>
              </a:ext>
            </a:extLst>
          </p:cNvPr>
          <p:cNvGraphicFramePr/>
          <p:nvPr>
            <p:extLst>
              <p:ext uri="{D42A27DB-BD31-4B8C-83A1-F6EECF244321}">
                <p14:modId xmlns:p14="http://schemas.microsoft.com/office/powerpoint/2010/main" val="943909361"/>
              </p:ext>
            </p:extLst>
          </p:nvPr>
        </p:nvGraphicFramePr>
        <p:xfrm>
          <a:off x="239151" y="640079"/>
          <a:ext cx="8714935" cy="53157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86790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pic>
        <p:nvPicPr>
          <p:cNvPr id="2" name="Рисунок 1">
            <a:extLst>
              <a:ext uri="{FF2B5EF4-FFF2-40B4-BE49-F238E27FC236}">
                <a16:creationId xmlns:a16="http://schemas.microsoft.com/office/drawing/2014/main" id="{0C9C3B1B-488D-09DB-B789-A6345C0D7747}"/>
              </a:ext>
            </a:extLst>
          </p:cNvPr>
          <p:cNvPicPr>
            <a:picLocks noChangeAspect="1"/>
          </p:cNvPicPr>
          <p:nvPr/>
        </p:nvPicPr>
        <p:blipFill rotWithShape="1">
          <a:blip r:embed="rId3"/>
          <a:srcRect l="406" t="7883"/>
          <a:stretch/>
        </p:blipFill>
        <p:spPr bwMode="auto">
          <a:xfrm>
            <a:off x="466872" y="102119"/>
            <a:ext cx="7566143" cy="547204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84003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graphicFrame>
        <p:nvGraphicFramePr>
          <p:cNvPr id="2" name="Схема 1">
            <a:extLst>
              <a:ext uri="{FF2B5EF4-FFF2-40B4-BE49-F238E27FC236}">
                <a16:creationId xmlns:a16="http://schemas.microsoft.com/office/drawing/2014/main" id="{0915DE7C-71B8-81A7-6D2A-5630CF4CEAF5}"/>
              </a:ext>
            </a:extLst>
          </p:cNvPr>
          <p:cNvGraphicFramePr/>
          <p:nvPr>
            <p:extLst>
              <p:ext uri="{D42A27DB-BD31-4B8C-83A1-F6EECF244321}">
                <p14:modId xmlns:p14="http://schemas.microsoft.com/office/powerpoint/2010/main" val="1859700655"/>
              </p:ext>
            </p:extLst>
          </p:nvPr>
        </p:nvGraphicFramePr>
        <p:xfrm>
          <a:off x="171796" y="1003069"/>
          <a:ext cx="8678488" cy="4952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F3CB5CA9-D096-85F0-7820-4929353C6548}"/>
              </a:ext>
            </a:extLst>
          </p:cNvPr>
          <p:cNvSpPr txBox="1"/>
          <p:nvPr/>
        </p:nvSpPr>
        <p:spPr>
          <a:xfrm>
            <a:off x="2484707" y="313720"/>
            <a:ext cx="4575516" cy="523220"/>
          </a:xfrm>
          <a:prstGeom prst="rect">
            <a:avLst/>
          </a:prstGeom>
          <a:noFill/>
        </p:spPr>
        <p:txBody>
          <a:bodyPr wrap="square">
            <a:spAutoFit/>
          </a:bodyPr>
          <a:lstStyle/>
          <a:p>
            <a:r>
              <a:rPr lang="uk-UA" sz="2800" b="1" dirty="0">
                <a:effectLst/>
                <a:latin typeface="Times New Roman" panose="02020603050405020304" pitchFamily="18" charset="0"/>
                <a:ea typeface="Calibri" panose="020F0502020204030204" pitchFamily="34" charset="0"/>
              </a:rPr>
              <a:t>Методологічна готовність </a:t>
            </a:r>
            <a:endParaRPr lang="ru-UA" sz="2800" b="1" dirty="0"/>
          </a:p>
        </p:txBody>
      </p:sp>
    </p:spTree>
    <p:extLst>
      <p:ext uri="{BB962C8B-B14F-4D97-AF65-F5344CB8AC3E}">
        <p14:creationId xmlns:p14="http://schemas.microsoft.com/office/powerpoint/2010/main" val="412999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434E5019-19E1-717F-768A-2BAA11333E90}"/>
              </a:ext>
            </a:extLst>
          </p:cNvPr>
          <p:cNvSpPr txBox="1"/>
          <p:nvPr/>
        </p:nvSpPr>
        <p:spPr>
          <a:xfrm>
            <a:off x="570807" y="363373"/>
            <a:ext cx="8185266" cy="461665"/>
          </a:xfrm>
          <a:prstGeom prst="rect">
            <a:avLst/>
          </a:prstGeom>
          <a:noFill/>
        </p:spPr>
        <p:txBody>
          <a:bodyPr wrap="square">
            <a:spAutoFit/>
          </a:bodyPr>
          <a:lstStyle/>
          <a:p>
            <a:r>
              <a:rPr lang="uk-UA" sz="2400" b="1" dirty="0">
                <a:effectLst/>
                <a:latin typeface="Times New Roman" panose="02020603050405020304" pitchFamily="18" charset="0"/>
                <a:ea typeface="Calibri" panose="020F0502020204030204" pitchFamily="34" charset="0"/>
              </a:rPr>
              <a:t>Чинники рівня якості досліджень у галузі менеджменту</a:t>
            </a:r>
            <a:endParaRPr lang="ru-UA" sz="2400" b="1" dirty="0"/>
          </a:p>
        </p:txBody>
      </p:sp>
      <p:graphicFrame>
        <p:nvGraphicFramePr>
          <p:cNvPr id="6" name="Схема 5">
            <a:extLst>
              <a:ext uri="{FF2B5EF4-FFF2-40B4-BE49-F238E27FC236}">
                <a16:creationId xmlns:a16="http://schemas.microsoft.com/office/drawing/2014/main" id="{EF5007AA-2C84-CA0F-1F51-8E2F97B2BCE5}"/>
              </a:ext>
            </a:extLst>
          </p:cNvPr>
          <p:cNvGraphicFramePr/>
          <p:nvPr>
            <p:extLst>
              <p:ext uri="{D42A27DB-BD31-4B8C-83A1-F6EECF244321}">
                <p14:modId xmlns:p14="http://schemas.microsoft.com/office/powerpoint/2010/main" val="4281061989"/>
              </p:ext>
            </p:extLst>
          </p:nvPr>
        </p:nvGraphicFramePr>
        <p:xfrm>
          <a:off x="284019" y="927157"/>
          <a:ext cx="8776854" cy="5028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62287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graphicFrame>
        <p:nvGraphicFramePr>
          <p:cNvPr id="2" name="Схема 1">
            <a:extLst>
              <a:ext uri="{FF2B5EF4-FFF2-40B4-BE49-F238E27FC236}">
                <a16:creationId xmlns:a16="http://schemas.microsoft.com/office/drawing/2014/main" id="{A33A5AC0-72CE-6108-261C-185654B8066A}"/>
              </a:ext>
            </a:extLst>
          </p:cNvPr>
          <p:cNvGraphicFramePr/>
          <p:nvPr>
            <p:extLst>
              <p:ext uri="{D42A27DB-BD31-4B8C-83A1-F6EECF244321}">
                <p14:modId xmlns:p14="http://schemas.microsoft.com/office/powerpoint/2010/main" val="1319692105"/>
              </p:ext>
            </p:extLst>
          </p:nvPr>
        </p:nvGraphicFramePr>
        <p:xfrm>
          <a:off x="249383" y="831273"/>
          <a:ext cx="8506690" cy="49987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1A82A11F-A064-76C3-52C5-7A688E4ED32D}"/>
              </a:ext>
            </a:extLst>
          </p:cNvPr>
          <p:cNvSpPr txBox="1"/>
          <p:nvPr/>
        </p:nvSpPr>
        <p:spPr>
          <a:xfrm>
            <a:off x="2039389" y="255654"/>
            <a:ext cx="5171902" cy="461665"/>
          </a:xfrm>
          <a:prstGeom prst="rect">
            <a:avLst/>
          </a:prstGeom>
          <a:noFill/>
        </p:spPr>
        <p:txBody>
          <a:bodyPr wrap="square">
            <a:spAutoFit/>
          </a:bodyPr>
          <a:lstStyle/>
          <a:p>
            <a:r>
              <a:rPr lang="uk-UA" sz="2400" b="1" dirty="0">
                <a:effectLst/>
                <a:latin typeface="Times New Roman" panose="02020603050405020304" pitchFamily="18" charset="0"/>
                <a:ea typeface="Calibri" panose="020F0502020204030204" pitchFamily="34" charset="0"/>
              </a:rPr>
              <a:t>Поняття ефекту і ефективності</a:t>
            </a:r>
            <a:endParaRPr lang="ru-UA" sz="2400" b="1" dirty="0"/>
          </a:p>
        </p:txBody>
      </p:sp>
    </p:spTree>
    <p:extLst>
      <p:ext uri="{BB962C8B-B14F-4D97-AF65-F5344CB8AC3E}">
        <p14:creationId xmlns:p14="http://schemas.microsoft.com/office/powerpoint/2010/main" val="61229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graphicFrame>
        <p:nvGraphicFramePr>
          <p:cNvPr id="2" name="Схема 1">
            <a:extLst>
              <a:ext uri="{FF2B5EF4-FFF2-40B4-BE49-F238E27FC236}">
                <a16:creationId xmlns:a16="http://schemas.microsoft.com/office/drawing/2014/main" id="{C3B81CE5-A051-B579-BB19-6F3145C7BAA4}"/>
              </a:ext>
            </a:extLst>
          </p:cNvPr>
          <p:cNvGraphicFramePr/>
          <p:nvPr>
            <p:extLst>
              <p:ext uri="{D42A27DB-BD31-4B8C-83A1-F6EECF244321}">
                <p14:modId xmlns:p14="http://schemas.microsoft.com/office/powerpoint/2010/main" val="3894009441"/>
              </p:ext>
            </p:extLst>
          </p:nvPr>
        </p:nvGraphicFramePr>
        <p:xfrm>
          <a:off x="249383" y="415635"/>
          <a:ext cx="8556566" cy="54143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158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a:extLst>
              <a:ext uri="{FF2B5EF4-FFF2-40B4-BE49-F238E27FC236}">
                <a16:creationId xmlns:a16="http://schemas.microsoft.com/office/drawing/2014/main" id="{321A52C9-C620-22A9-856C-0C5AC9D195E0}"/>
              </a:ext>
            </a:extLst>
          </p:cNvPr>
          <p:cNvGrpSpPr/>
          <p:nvPr/>
        </p:nvGrpSpPr>
        <p:grpSpPr>
          <a:xfrm>
            <a:off x="0" y="6057900"/>
            <a:ext cx="9144000" cy="800100"/>
            <a:chOff x="0" y="5791200"/>
            <a:chExt cx="12192000" cy="1066800"/>
          </a:xfrm>
        </p:grpSpPr>
        <p:sp>
          <p:nvSpPr>
            <p:cNvPr id="4" name="Прямоугольник 3">
              <a:extLst>
                <a:ext uri="{FF2B5EF4-FFF2-40B4-BE49-F238E27FC236}">
                  <a16:creationId xmlns:a16="http://schemas.microsoft.com/office/drawing/2014/main" id="{1D4BB4BB-CA8C-1CB2-4758-24DF945C158C}"/>
                </a:ext>
              </a:extLst>
            </p:cNvPr>
            <p:cNvSpPr/>
            <p:nvPr/>
          </p:nvSpPr>
          <p:spPr>
            <a:xfrm>
              <a:off x="0" y="5791200"/>
              <a:ext cx="12192000" cy="1066800"/>
            </a:xfrm>
            <a:prstGeom prst="rect">
              <a:avLst/>
            </a:prstGeom>
            <a:solidFill>
              <a:srgbClr val="0339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UA" sz="1350"/>
            </a:p>
          </p:txBody>
        </p:sp>
        <p:sp>
          <p:nvSpPr>
            <p:cNvPr id="5" name="Объект 2">
              <a:extLst>
                <a:ext uri="{FF2B5EF4-FFF2-40B4-BE49-F238E27FC236}">
                  <a16:creationId xmlns:a16="http://schemas.microsoft.com/office/drawing/2014/main" id="{2D01E752-B154-059D-84EC-D7232F46BC56}"/>
                </a:ext>
              </a:extLst>
            </p:cNvPr>
            <p:cNvSpPr txBox="1">
              <a:spLocks/>
            </p:cNvSpPr>
            <p:nvPr/>
          </p:nvSpPr>
          <p:spPr>
            <a:xfrm>
              <a:off x="1676400" y="5927359"/>
              <a:ext cx="10515600" cy="794482"/>
            </a:xfrm>
            <a:prstGeom prst="rect">
              <a:avLst/>
            </a:prstGeom>
            <a:ln>
              <a:solidFill>
                <a:srgbClr val="033970"/>
              </a:solidFill>
            </a:ln>
          </p:spPr>
          <p:txBody>
            <a:bodyPr vert="horz" lIns="68580" tIns="34290" rIns="68580" bIns="3429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UA" sz="2100" dirty="0">
                  <a:solidFill>
                    <a:schemeClr val="bg1"/>
                  </a:solidFill>
                  <a:latin typeface="Gotham Pro" panose="02000503040000020004" pitchFamily="2" charset="0"/>
                  <a:cs typeface="Gotham Pro" panose="02000503040000020004" pitchFamily="2" charset="0"/>
                </a:rPr>
                <a:t>Запорізький національний університет</a:t>
              </a:r>
            </a:p>
          </p:txBody>
        </p:sp>
        <p:pic>
          <p:nvPicPr>
            <p:cNvPr id="7" name="Рисунок 6">
              <a:extLst>
                <a:ext uri="{FF2B5EF4-FFF2-40B4-BE49-F238E27FC236}">
                  <a16:creationId xmlns:a16="http://schemas.microsoft.com/office/drawing/2014/main" id="{199DA6DB-978B-34BC-A566-7AAA64BBAB8B}"/>
                </a:ext>
              </a:extLst>
            </p:cNvPr>
            <p:cNvPicPr>
              <a:picLocks noChangeAspect="1"/>
            </p:cNvPicPr>
            <p:nvPr/>
          </p:nvPicPr>
          <p:blipFill>
            <a:blip r:embed="rId2"/>
            <a:stretch>
              <a:fillRect/>
            </a:stretch>
          </p:blipFill>
          <p:spPr>
            <a:xfrm>
              <a:off x="838200" y="5927359"/>
              <a:ext cx="667675" cy="794482"/>
            </a:xfrm>
            <a:prstGeom prst="rect">
              <a:avLst/>
            </a:prstGeom>
            <a:ln>
              <a:solidFill>
                <a:srgbClr val="033970"/>
              </a:solidFill>
            </a:ln>
          </p:spPr>
        </p:pic>
      </p:grpSp>
      <p:sp>
        <p:nvSpPr>
          <p:cNvPr id="3" name="TextBox 2">
            <a:extLst>
              <a:ext uri="{FF2B5EF4-FFF2-40B4-BE49-F238E27FC236}">
                <a16:creationId xmlns:a16="http://schemas.microsoft.com/office/drawing/2014/main" id="{64F4D0E1-79E7-17B3-2F20-972F7A9EFEC1}"/>
              </a:ext>
            </a:extLst>
          </p:cNvPr>
          <p:cNvSpPr txBox="1"/>
          <p:nvPr/>
        </p:nvSpPr>
        <p:spPr>
          <a:xfrm>
            <a:off x="1768187" y="376490"/>
            <a:ext cx="6205104" cy="830997"/>
          </a:xfrm>
          <a:prstGeom prst="rect">
            <a:avLst/>
          </a:prstGeom>
          <a:noFill/>
        </p:spPr>
        <p:txBody>
          <a:bodyPr wrap="square">
            <a:spAutoFit/>
          </a:bodyPr>
          <a:lstStyle/>
          <a:p>
            <a:pPr algn="ctr"/>
            <a:r>
              <a:rPr lang="uk-UA" sz="2400" b="1" dirty="0">
                <a:effectLst/>
                <a:latin typeface="Times New Roman" panose="02020603050405020304" pitchFamily="18" charset="0"/>
                <a:ea typeface="Calibri" panose="020F0502020204030204" pitchFamily="34" charset="0"/>
              </a:rPr>
              <a:t>Детермінанти ефективності досліджень у галузі менеджменту </a:t>
            </a:r>
            <a:endParaRPr lang="ru-UA" sz="2400" b="1" dirty="0"/>
          </a:p>
        </p:txBody>
      </p:sp>
      <p:graphicFrame>
        <p:nvGraphicFramePr>
          <p:cNvPr id="6" name="Схема 5">
            <a:extLst>
              <a:ext uri="{FF2B5EF4-FFF2-40B4-BE49-F238E27FC236}">
                <a16:creationId xmlns:a16="http://schemas.microsoft.com/office/drawing/2014/main" id="{7CAC3EE0-2D12-A32E-7DFA-1EFBBCC37600}"/>
              </a:ext>
            </a:extLst>
          </p:cNvPr>
          <p:cNvGraphicFramePr/>
          <p:nvPr>
            <p:extLst>
              <p:ext uri="{D42A27DB-BD31-4B8C-83A1-F6EECF244321}">
                <p14:modId xmlns:p14="http://schemas.microsoft.com/office/powerpoint/2010/main" val="2692922132"/>
              </p:ext>
            </p:extLst>
          </p:nvPr>
        </p:nvGraphicFramePr>
        <p:xfrm>
          <a:off x="311727" y="1207487"/>
          <a:ext cx="8707582" cy="46945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0645822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16х9 Шаблон презентації - ЗНУ</Template>
  <TotalTime>582</TotalTime>
  <Words>1840</Words>
  <Application>Microsoft Office PowerPoint</Application>
  <PresentationFormat>Екран (4:3)</PresentationFormat>
  <Paragraphs>228</Paragraphs>
  <Slides>24</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24</vt:i4>
      </vt:variant>
    </vt:vector>
  </HeadingPairs>
  <TitlesOfParts>
    <vt:vector size="30" baseType="lpstr">
      <vt:lpstr>Arial</vt:lpstr>
      <vt:lpstr>Calibri</vt:lpstr>
      <vt:lpstr>Calibri Light</vt:lpstr>
      <vt:lpstr>Gotham Pro</vt:lpstr>
      <vt:lpstr>Times New Roman</vt:lpstr>
      <vt:lpstr>Тема Office</vt:lpstr>
      <vt:lpstr>ЕФЕКТИВНІСТЬ ДОСЛІДЖЕННЯ МЕНЕДЖМЕНТУ ЯК СИСТЕМИ УПРАВЛІННЯ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Назва презентації</dc:title>
  <dc:creator>Microsoft Office User</dc:creator>
  <cp:lastModifiedBy>Admin</cp:lastModifiedBy>
  <cp:revision>46</cp:revision>
  <dcterms:created xsi:type="dcterms:W3CDTF">2023-12-13T16:18:17Z</dcterms:created>
  <dcterms:modified xsi:type="dcterms:W3CDTF">2024-06-23T09:29:03Z</dcterms:modified>
</cp:coreProperties>
</file>