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62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463522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ІНСТИТУЦІЙНИЙ ПРИМУС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2"/>
            <a:ext cx="11150082" cy="3930377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примусу.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Типи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примусів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56649"/>
            <a:ext cx="11374016" cy="5663151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 –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санціонованими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практиками).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Е.Дюркгейм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примус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4645"/>
            <a:ext cx="11952513" cy="6932646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Цитата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Е.Дюркейм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действую как брат, супруг или гражданин, когда я выполняю заключенные мною обязательства, я исполняю обязанности, установленные вне меня и моих действий правом и обычаями. Даже когда они согласны с моими собственными чувствами и когда я признаю в душе их реальность, последняя остается все-таки объективной, так как я не сам создал их...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Організуюча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Солідаризуюча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481A-03CF-4664-BA9D-0D88FE4A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335903"/>
            <a:ext cx="12008497" cy="5607698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примусів: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силовий: 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використанням насильства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використання насильства (відноситься правове поле)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мирний примус (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М.Ганді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М.Л.Кінг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індивідуальний та груповий;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інституційний;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патерналістський;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економічний та позаекономічний;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політичний, релігійний, професійний;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державний та недержавний (громадянське суспільство)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фізичний та психічний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691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154</TotalTime>
  <Words>1</Words>
  <Application>Microsoft Office PowerPoint</Application>
  <PresentationFormat>Широкоэкранный</PresentationFormat>
  <Paragraphs>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Галерея</vt:lpstr>
      <vt:lpstr>  ІНСТИТУЦІЙНИЙ ПРИМУС  </vt:lpstr>
      <vt:lpstr> План. 1. Поняття соціального примусу. 2. Типи примусів.  </vt:lpstr>
      <vt:lpstr> Питання 1. Примус – форма дії, метою якої є зміна поведінки індивіда/групи проти їх волі. Перебільшую за своєю тривалість строк життя окремого індивіда. Соціальний примус – обмеження система взаємодії між індивідами (спеціально відібраними та санціонованими суспільством практиками). Е.Дюркгейм – примус та санкції. Можуть бути більш прямими (карне законодаство) або опосередкованими (етикетні форми тощо). Закономірність – чим більшою є соціальна система, тим стійкішою – її організаційна структура та відповідна система примусів.     </vt:lpstr>
      <vt:lpstr>   Цитата  Е.Дюркейм: Когда я действую как брат, супруг или гражданин, когда я выполняю заключенные мною обязательства, я исполняю обязанности, установленные вне меня и моих действий правом и обычаями. Даже когда они согласны с моими собственными чувствами и когда я признаю в душе их реальность, последняя остается все-таки объективной, так как я не сам создал их... Функції примусу: 1. Організуюча; 2. Селективна; 3. Солідаризуюча.     </vt:lpstr>
      <vt:lpstr>  Питання 2. Типи примусів: 1) силовий:   з використанням насильства  без використання насильства (відноситься правове поле) 2) мирний примус (М.Ганді, М.Л.Кінг) 3) індивідуальний та груповий; 4) інституційний; 5) патерналістський; 6) економічний та позаекономічний; 7) політичний, релігійний, професійний; 8) державний та недержавний (громадянське суспільство) 9) фізичний та психічний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22</cp:revision>
  <dcterms:created xsi:type="dcterms:W3CDTF">2019-01-24T09:36:20Z</dcterms:created>
  <dcterms:modified xsi:type="dcterms:W3CDTF">2020-11-03T09:12:01Z</dcterms:modified>
</cp:coreProperties>
</file>