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A3E32B2-AF61-4614-8A9D-D5F94E7543A8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AB7B93E-03C7-4DE9-9BB4-0B061558A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AB7B93E-03C7-4DE9-9BB4-0B061558A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3E32B2-AF61-4614-8A9D-D5F94E7543A8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AB7B93E-03C7-4DE9-9BB4-0B061558A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3E32B2-AF61-4614-8A9D-D5F94E7543A8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A3E32B2-AF61-4614-8A9D-D5F94E7543A8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AB7B93E-03C7-4DE9-9BB4-0B061558A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“Теорія</a:t>
            </a:r>
            <a:r>
              <a:rPr lang="uk-UA" dirty="0" smtClean="0"/>
              <a:t> і методика рекламної та </a:t>
            </a:r>
            <a:r>
              <a:rPr lang="uk-UA" dirty="0" err="1" smtClean="0"/>
              <a:t>ПР-творчості”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3057488"/>
          </a:xfrm>
        </p:spPr>
        <p:txBody>
          <a:bodyPr>
            <a:normAutofit/>
          </a:bodyPr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Презентація  </a:t>
            </a:r>
            <a:r>
              <a:rPr lang="uk-UA" dirty="0" smtClean="0"/>
              <a:t>курсу</a:t>
            </a:r>
          </a:p>
          <a:p>
            <a:pPr algn="ctr"/>
            <a:endParaRPr lang="uk-UA" dirty="0" smtClean="0"/>
          </a:p>
          <a:p>
            <a:pPr algn="ctr"/>
            <a:endParaRPr lang="ru-RU" dirty="0"/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7316" y="4437112"/>
            <a:ext cx="5684235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Мета курсу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79912" y="1484784"/>
            <a:ext cx="4176464" cy="434185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отримання</a:t>
            </a:r>
            <a:r>
              <a:rPr lang="ru-RU" dirty="0" smtClean="0"/>
              <a:t> студентами </a:t>
            </a:r>
            <a:r>
              <a:rPr lang="ru-RU" dirty="0" err="1" smtClean="0"/>
              <a:t>знань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базових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 та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креативу</a:t>
            </a:r>
            <a:r>
              <a:rPr lang="ru-RU" dirty="0" smtClean="0"/>
              <a:t> в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реклами</a:t>
            </a:r>
            <a:r>
              <a:rPr lang="ru-RU" dirty="0" smtClean="0"/>
              <a:t> та </a:t>
            </a:r>
            <a:r>
              <a:rPr lang="ru-RU" dirty="0" err="1" smtClean="0"/>
              <a:t>зв’язків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громадськістю</a:t>
            </a:r>
            <a:r>
              <a:rPr lang="ru-RU" dirty="0" smtClean="0"/>
              <a:t>; </a:t>
            </a:r>
            <a:r>
              <a:rPr lang="ru-RU" dirty="0" err="1" smtClean="0"/>
              <a:t>оволодіння</a:t>
            </a:r>
            <a:r>
              <a:rPr lang="ru-RU" dirty="0" smtClean="0"/>
              <a:t> алгоритмом </a:t>
            </a:r>
            <a:r>
              <a:rPr lang="ru-RU" dirty="0" err="1" smtClean="0"/>
              <a:t>пошуку</a:t>
            </a:r>
            <a:r>
              <a:rPr lang="ru-RU" dirty="0" smtClean="0"/>
              <a:t> </a:t>
            </a:r>
            <a:r>
              <a:rPr lang="ru-RU" dirty="0" err="1" smtClean="0"/>
              <a:t>креативної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рекламної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, </a:t>
            </a:r>
            <a:r>
              <a:rPr lang="ru-RU" dirty="0" err="1" smtClean="0"/>
              <a:t>підходами</a:t>
            </a:r>
            <a:r>
              <a:rPr lang="ru-RU" dirty="0" smtClean="0"/>
              <a:t> до </a:t>
            </a:r>
            <a:r>
              <a:rPr lang="ru-RU" dirty="0" err="1" smtClean="0"/>
              <a:t>визначення</a:t>
            </a:r>
            <a:r>
              <a:rPr lang="ru-RU" dirty="0" smtClean="0"/>
              <a:t> 5 </a:t>
            </a:r>
            <a:r>
              <a:rPr lang="ru-RU" dirty="0" err="1" smtClean="0"/>
              <a:t>рекламної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та </a:t>
            </a:r>
            <a:r>
              <a:rPr lang="ru-RU" dirty="0" err="1" smtClean="0"/>
              <a:t>навичками</a:t>
            </a:r>
            <a:r>
              <a:rPr lang="ru-RU" dirty="0" smtClean="0"/>
              <a:t> </a:t>
            </a:r>
            <a:r>
              <a:rPr lang="ru-RU" dirty="0" err="1" smtClean="0"/>
              <a:t>формулювання</a:t>
            </a:r>
            <a:r>
              <a:rPr lang="ru-RU" dirty="0" smtClean="0"/>
              <a:t> </a:t>
            </a:r>
            <a:r>
              <a:rPr lang="ru-RU" dirty="0" err="1" smtClean="0"/>
              <a:t>креативної</a:t>
            </a:r>
            <a:r>
              <a:rPr lang="ru-RU" dirty="0" smtClean="0"/>
              <a:t> </a:t>
            </a:r>
            <a:r>
              <a:rPr lang="ru-RU" dirty="0" err="1" smtClean="0"/>
              <a:t>рекламної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. При </a:t>
            </a:r>
            <a:r>
              <a:rPr lang="ru-RU" dirty="0" err="1" smtClean="0"/>
              <a:t>вивченні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 </a:t>
            </a:r>
            <a:r>
              <a:rPr lang="ru-RU" dirty="0" err="1" smtClean="0"/>
              <a:t>бакалаври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навчитися</a:t>
            </a:r>
            <a:r>
              <a:rPr lang="ru-RU" dirty="0" smtClean="0"/>
              <a:t> </a:t>
            </a:r>
            <a:r>
              <a:rPr lang="ru-RU" dirty="0" err="1" smtClean="0"/>
              <a:t>розбиратися</a:t>
            </a:r>
            <a:r>
              <a:rPr lang="ru-RU" dirty="0" smtClean="0"/>
              <a:t> в </a:t>
            </a:r>
            <a:r>
              <a:rPr lang="ru-RU" dirty="0" err="1" smtClean="0"/>
              <a:t>питаннях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маркетингової</a:t>
            </a:r>
            <a:r>
              <a:rPr lang="ru-RU" dirty="0" smtClean="0"/>
              <a:t> </a:t>
            </a:r>
            <a:r>
              <a:rPr lang="ru-RU" dirty="0" err="1" smtClean="0"/>
              <a:t>складової</a:t>
            </a:r>
            <a:r>
              <a:rPr lang="ru-RU" dirty="0" smtClean="0"/>
              <a:t> рекламного та </a:t>
            </a:r>
            <a:r>
              <a:rPr lang="en-US" dirty="0" smtClean="0"/>
              <a:t>PR-</a:t>
            </a:r>
            <a:r>
              <a:rPr lang="ru-RU" dirty="0" err="1" smtClean="0"/>
              <a:t>повідомлення</a:t>
            </a:r>
            <a:r>
              <a:rPr lang="ru-RU" dirty="0" smtClean="0"/>
              <a:t>, </a:t>
            </a:r>
            <a:r>
              <a:rPr lang="ru-RU" dirty="0" err="1" smtClean="0"/>
              <a:t>узгодження</a:t>
            </a:r>
            <a:r>
              <a:rPr lang="ru-RU" dirty="0" smtClean="0"/>
              <a:t> </a:t>
            </a:r>
            <a:r>
              <a:rPr lang="ru-RU" dirty="0" err="1" smtClean="0"/>
              <a:t>креативу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маркетинговим</a:t>
            </a:r>
            <a:r>
              <a:rPr lang="ru-RU" dirty="0" smtClean="0"/>
              <a:t> </a:t>
            </a:r>
            <a:r>
              <a:rPr lang="ru-RU" dirty="0" err="1" smtClean="0"/>
              <a:t>завданням</a:t>
            </a:r>
            <a:r>
              <a:rPr lang="ru-RU" dirty="0" smtClean="0"/>
              <a:t>, </a:t>
            </a:r>
            <a:r>
              <a:rPr lang="ru-RU" dirty="0" err="1" smtClean="0"/>
              <a:t>стадією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циклу товару </a:t>
            </a:r>
            <a:r>
              <a:rPr lang="ru-RU" dirty="0" err="1" smtClean="0"/>
              <a:t>і</a:t>
            </a:r>
            <a:r>
              <a:rPr lang="ru-RU" dirty="0" smtClean="0"/>
              <a:t> мотивами </a:t>
            </a:r>
            <a:r>
              <a:rPr lang="ru-RU" dirty="0" err="1" smtClean="0"/>
              <a:t>цільової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Users\User\Desktop\images (1)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12" y="1628800"/>
            <a:ext cx="3888432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04704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err="1" smtClean="0"/>
              <a:t>Студенти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    ЗНАТИ                          </a:t>
            </a:r>
            <a:r>
              <a:rPr lang="ru-RU" dirty="0" err="1" smtClean="0"/>
              <a:t>Вміти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1600" dirty="0" err="1" smtClean="0"/>
              <a:t>методологічні</a:t>
            </a:r>
            <a:r>
              <a:rPr lang="ru-RU" sz="1600" dirty="0" smtClean="0"/>
              <a:t> засади (</a:t>
            </a:r>
            <a:r>
              <a:rPr lang="ru-RU" sz="1600" dirty="0" err="1" smtClean="0"/>
              <a:t>основні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поняття</a:t>
            </a:r>
            <a:r>
              <a:rPr lang="ru-RU" sz="1600" dirty="0" smtClean="0"/>
              <a:t>) </a:t>
            </a:r>
            <a:r>
              <a:rPr lang="ru-RU" sz="1600" dirty="0" err="1" smtClean="0"/>
              <a:t>креативу</a:t>
            </a:r>
            <a:r>
              <a:rPr lang="ru-RU" sz="1600" dirty="0" smtClean="0"/>
              <a:t>; </a:t>
            </a:r>
            <a:endParaRPr lang="ru-RU" sz="160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1600" dirty="0" err="1" smtClean="0"/>
              <a:t>моделі</a:t>
            </a:r>
            <a:r>
              <a:rPr lang="ru-RU" sz="1600" dirty="0" smtClean="0"/>
              <a:t> </a:t>
            </a:r>
            <a:r>
              <a:rPr lang="ru-RU" sz="1600" dirty="0" err="1" smtClean="0"/>
              <a:t>творчого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вирішення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типових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рекламних</a:t>
            </a:r>
            <a:r>
              <a:rPr lang="ru-RU" sz="1600" dirty="0" smtClean="0"/>
              <a:t> та </a:t>
            </a:r>
            <a:r>
              <a:rPr lang="en-US" sz="1600" dirty="0" smtClean="0"/>
              <a:t>PR-</a:t>
            </a:r>
            <a:r>
              <a:rPr lang="ru-RU" sz="1600" dirty="0" err="1" smtClean="0"/>
              <a:t>завдань</a:t>
            </a:r>
            <a:r>
              <a:rPr lang="ru-RU" sz="1600" dirty="0" smtClean="0"/>
              <a:t>; </a:t>
            </a:r>
            <a:endParaRPr lang="ru-RU" sz="160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1600" dirty="0" err="1" smtClean="0"/>
              <a:t>особливості</a:t>
            </a:r>
            <a:r>
              <a:rPr lang="ru-RU" sz="1600" dirty="0" smtClean="0"/>
              <a:t> </a:t>
            </a:r>
            <a:r>
              <a:rPr lang="ru-RU" sz="1600" dirty="0" smtClean="0"/>
              <a:t>та методики </a:t>
            </a:r>
            <a:r>
              <a:rPr lang="ru-RU" sz="1600" dirty="0" err="1" smtClean="0"/>
              <a:t>створення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креативних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рішень</a:t>
            </a:r>
            <a:r>
              <a:rPr lang="ru-RU" sz="1600" dirty="0" smtClean="0"/>
              <a:t> у </a:t>
            </a:r>
            <a:r>
              <a:rPr lang="ru-RU" sz="1600" dirty="0" err="1" smtClean="0"/>
              <a:t>конкретних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напрямах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специфічних</a:t>
            </a:r>
            <a:r>
              <a:rPr lang="ru-RU" sz="1600" dirty="0" smtClean="0"/>
              <a:t> видах </a:t>
            </a:r>
            <a:r>
              <a:rPr lang="ru-RU" sz="1600" dirty="0" err="1" smtClean="0"/>
              <a:t>реклами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зв’язків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громадськістю</a:t>
            </a:r>
            <a:r>
              <a:rPr lang="ru-RU" sz="1600" dirty="0" smtClean="0"/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1600" dirty="0" smtClean="0"/>
              <a:t> </a:t>
            </a:r>
            <a:r>
              <a:rPr lang="ru-RU" sz="1600" dirty="0" err="1" smtClean="0"/>
              <a:t>історію</a:t>
            </a:r>
            <a:r>
              <a:rPr lang="ru-RU" sz="1600" dirty="0" smtClean="0"/>
              <a:t> та </a:t>
            </a:r>
            <a:r>
              <a:rPr lang="ru-RU" sz="1600" dirty="0" err="1" smtClean="0"/>
              <a:t>досвід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майстрів</a:t>
            </a:r>
            <a:r>
              <a:rPr lang="ru-RU" sz="1600" dirty="0" smtClean="0"/>
              <a:t> </a:t>
            </a:r>
            <a:r>
              <a:rPr lang="ru-RU" sz="1600" dirty="0" err="1" smtClean="0"/>
              <a:t>комунікаційного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креативу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633552" cy="52578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1500" dirty="0" err="1" smtClean="0"/>
              <a:t>визначати</a:t>
            </a:r>
            <a:r>
              <a:rPr lang="ru-RU" sz="1500" dirty="0" smtClean="0"/>
              <a:t> мету та </a:t>
            </a:r>
            <a:r>
              <a:rPr lang="ru-RU" sz="1500" dirty="0" err="1" smtClean="0"/>
              <a:t>прийоми</a:t>
            </a:r>
            <a:r>
              <a:rPr lang="ru-RU" sz="1500" dirty="0" smtClean="0"/>
              <a:t> </a:t>
            </a:r>
            <a:r>
              <a:rPr lang="ru-RU" sz="1500" dirty="0" err="1" smtClean="0"/>
              <a:t>розробки</a:t>
            </a:r>
            <a:r>
              <a:rPr lang="ru-RU" sz="1500" dirty="0" smtClean="0"/>
              <a:t> </a:t>
            </a:r>
            <a:r>
              <a:rPr lang="ru-RU" sz="1500" dirty="0" err="1" smtClean="0"/>
              <a:t>креативних</a:t>
            </a:r>
            <a:r>
              <a:rPr lang="ru-RU" sz="1500" dirty="0" smtClean="0"/>
              <a:t> </a:t>
            </a:r>
            <a:r>
              <a:rPr lang="ru-RU" sz="1500" dirty="0" err="1" smtClean="0"/>
              <a:t>ідеї</a:t>
            </a:r>
            <a:r>
              <a:rPr lang="ru-RU" sz="1500" dirty="0" smtClean="0"/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1500" dirty="0" err="1" smtClean="0"/>
              <a:t>користуватися</a:t>
            </a:r>
            <a:r>
              <a:rPr lang="ru-RU" sz="1500" dirty="0" smtClean="0"/>
              <a:t> </a:t>
            </a:r>
            <a:r>
              <a:rPr lang="ru-RU" sz="1500" dirty="0" err="1" smtClean="0"/>
              <a:t>технологічними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прийомами</a:t>
            </a:r>
            <a:r>
              <a:rPr lang="ru-RU" sz="1500" dirty="0" smtClean="0"/>
              <a:t> </a:t>
            </a:r>
            <a:r>
              <a:rPr lang="ru-RU" sz="1500" dirty="0" err="1" smtClean="0"/>
              <a:t>комунікаційного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креативу</a:t>
            </a:r>
            <a:r>
              <a:rPr lang="ru-RU" sz="1500" dirty="0" smtClean="0"/>
              <a:t> для </a:t>
            </a:r>
            <a:r>
              <a:rPr lang="ru-RU" sz="1500" dirty="0" err="1" smtClean="0"/>
              <a:t>реалізації</a:t>
            </a:r>
            <a:r>
              <a:rPr lang="ru-RU" sz="1500" dirty="0" smtClean="0"/>
              <a:t> </a:t>
            </a:r>
            <a:r>
              <a:rPr lang="ru-RU" sz="1500" dirty="0" err="1" smtClean="0"/>
              <a:t>конкретних</a:t>
            </a:r>
            <a:r>
              <a:rPr lang="ru-RU" sz="1500" dirty="0" smtClean="0"/>
              <a:t> </a:t>
            </a:r>
            <a:r>
              <a:rPr lang="ru-RU" sz="1500" dirty="0" err="1" smtClean="0"/>
              <a:t>завдань</a:t>
            </a:r>
            <a:r>
              <a:rPr lang="ru-RU" sz="1500" dirty="0" smtClean="0"/>
              <a:t> у </a:t>
            </a:r>
            <a:r>
              <a:rPr lang="ru-RU" sz="1500" dirty="0" err="1" smtClean="0"/>
              <a:t>галузі</a:t>
            </a:r>
            <a:r>
              <a:rPr lang="ru-RU" sz="1500" dirty="0" smtClean="0"/>
              <a:t> </a:t>
            </a:r>
            <a:r>
              <a:rPr lang="ru-RU" sz="1500" dirty="0" err="1" smtClean="0"/>
              <a:t>реклами</a:t>
            </a:r>
            <a:r>
              <a:rPr lang="ru-RU" sz="1500" dirty="0" smtClean="0"/>
              <a:t> та </a:t>
            </a:r>
            <a:r>
              <a:rPr lang="ru-RU" sz="1500" dirty="0" err="1" smtClean="0"/>
              <a:t>зв’язків</a:t>
            </a:r>
            <a:r>
              <a:rPr lang="ru-RU" sz="1500" dirty="0" smtClean="0"/>
              <a:t> </a:t>
            </a:r>
            <a:r>
              <a:rPr lang="ru-RU" sz="1500" dirty="0" err="1" smtClean="0"/>
              <a:t>із</a:t>
            </a:r>
            <a:r>
              <a:rPr lang="ru-RU" sz="1500" dirty="0" smtClean="0"/>
              <a:t> </a:t>
            </a:r>
            <a:r>
              <a:rPr lang="ru-RU" sz="1500" dirty="0" err="1" smtClean="0"/>
              <a:t>громадськістю</a:t>
            </a:r>
            <a:r>
              <a:rPr lang="ru-RU" sz="1500" dirty="0" smtClean="0"/>
              <a:t>; </a:t>
            </a:r>
            <a:endParaRPr lang="ru-RU" sz="150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1500" dirty="0" err="1" smtClean="0"/>
              <a:t>створювати</a:t>
            </a:r>
            <a:r>
              <a:rPr lang="ru-RU" sz="1500" dirty="0" smtClean="0"/>
              <a:t> </a:t>
            </a:r>
            <a:r>
              <a:rPr lang="ru-RU" sz="1500" dirty="0" smtClean="0"/>
              <a:t>та </a:t>
            </a:r>
            <a:r>
              <a:rPr lang="ru-RU" sz="1500" dirty="0" err="1" smtClean="0"/>
              <a:t>використовувати</a:t>
            </a:r>
            <a:r>
              <a:rPr lang="ru-RU" sz="1500" dirty="0" smtClean="0"/>
              <a:t> </a:t>
            </a:r>
            <a:r>
              <a:rPr lang="ru-RU" sz="1500" dirty="0" err="1" smtClean="0"/>
              <a:t>власні</a:t>
            </a:r>
            <a:r>
              <a:rPr lang="ru-RU" sz="1500" dirty="0" smtClean="0"/>
              <a:t> </a:t>
            </a:r>
            <a:r>
              <a:rPr lang="ru-RU" sz="1500" dirty="0" err="1" smtClean="0"/>
              <a:t>креативні</a:t>
            </a:r>
            <a:r>
              <a:rPr lang="ru-RU" sz="1500" dirty="0" smtClean="0"/>
              <a:t> </a:t>
            </a:r>
            <a:r>
              <a:rPr lang="ru-RU" sz="1500" dirty="0" err="1" smtClean="0"/>
              <a:t>ідеї</a:t>
            </a:r>
            <a:r>
              <a:rPr lang="ru-RU" sz="1500" dirty="0" smtClean="0"/>
              <a:t> в </a:t>
            </a:r>
            <a:r>
              <a:rPr lang="ru-RU" sz="1500" dirty="0" err="1" smtClean="0"/>
              <a:t>розробці</a:t>
            </a:r>
            <a:r>
              <a:rPr lang="ru-RU" sz="1500" dirty="0" smtClean="0"/>
              <a:t> </a:t>
            </a:r>
            <a:r>
              <a:rPr lang="ru-RU" sz="1500" dirty="0" err="1" smtClean="0"/>
              <a:t>різних</a:t>
            </a:r>
            <a:r>
              <a:rPr lang="ru-RU" sz="1500" dirty="0" smtClean="0"/>
              <a:t> </a:t>
            </a:r>
            <a:r>
              <a:rPr lang="ru-RU" sz="1500" dirty="0" err="1" smtClean="0"/>
              <a:t>видів</a:t>
            </a:r>
            <a:r>
              <a:rPr lang="ru-RU" sz="1500" dirty="0" smtClean="0"/>
              <a:t> рекламного продукту (ролику, </a:t>
            </a:r>
            <a:r>
              <a:rPr lang="ru-RU" sz="1500" dirty="0" err="1" smtClean="0"/>
              <a:t>повідомлення</a:t>
            </a:r>
            <a:r>
              <a:rPr lang="ru-RU" sz="1500" dirty="0" smtClean="0"/>
              <a:t>, плакату </a:t>
            </a:r>
            <a:r>
              <a:rPr lang="ru-RU" sz="1500" dirty="0" err="1" smtClean="0"/>
              <a:t>тощо</a:t>
            </a:r>
            <a:r>
              <a:rPr lang="ru-RU" sz="1500" dirty="0" smtClean="0"/>
              <a:t>); </a:t>
            </a:r>
            <a:endParaRPr lang="ru-RU" sz="150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1500" dirty="0" err="1" smtClean="0"/>
              <a:t>оцінювати</a:t>
            </a:r>
            <a:r>
              <a:rPr lang="ru-RU" sz="1500" dirty="0" smtClean="0"/>
              <a:t> </a:t>
            </a:r>
            <a:r>
              <a:rPr lang="ru-RU" sz="1500" dirty="0" err="1" smtClean="0"/>
              <a:t>якість</a:t>
            </a:r>
            <a:r>
              <a:rPr lang="ru-RU" sz="1500" dirty="0" smtClean="0"/>
              <a:t> </a:t>
            </a:r>
            <a:r>
              <a:rPr lang="ru-RU" sz="1500" dirty="0" err="1" smtClean="0"/>
              <a:t>комунікаційного</a:t>
            </a:r>
            <a:r>
              <a:rPr lang="ru-RU" sz="1500" dirty="0" smtClean="0"/>
              <a:t>, рекламного </a:t>
            </a:r>
            <a:r>
              <a:rPr lang="ru-RU" sz="1500" dirty="0" err="1" smtClean="0"/>
              <a:t>креативу</a:t>
            </a:r>
            <a:r>
              <a:rPr lang="ru-RU" sz="1500" dirty="0" smtClean="0"/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1500" dirty="0" smtClean="0"/>
              <a:t> </a:t>
            </a:r>
            <a:r>
              <a:rPr lang="ru-RU" sz="1500" dirty="0" err="1" smtClean="0"/>
              <a:t>аналізувати</a:t>
            </a:r>
            <a:r>
              <a:rPr lang="ru-RU" sz="1500" dirty="0" smtClean="0"/>
              <a:t> </a:t>
            </a:r>
            <a:r>
              <a:rPr lang="ru-RU" sz="1500" dirty="0" err="1" smtClean="0"/>
              <a:t>інші</a:t>
            </a:r>
            <a:r>
              <a:rPr lang="ru-RU" sz="1500" dirty="0" smtClean="0"/>
              <a:t> </a:t>
            </a:r>
            <a:r>
              <a:rPr lang="ru-RU" sz="1500" dirty="0" err="1" smtClean="0"/>
              <a:t>креативні</a:t>
            </a:r>
            <a:r>
              <a:rPr lang="ru-RU" sz="1500" dirty="0" smtClean="0"/>
              <a:t> </a:t>
            </a:r>
            <a:r>
              <a:rPr lang="ru-RU" sz="1500" dirty="0" err="1" smtClean="0"/>
              <a:t>втілення</a:t>
            </a:r>
            <a:r>
              <a:rPr lang="ru-RU" sz="1500" dirty="0" smtClean="0"/>
              <a:t> в </a:t>
            </a:r>
            <a:r>
              <a:rPr lang="ru-RU" sz="1500" dirty="0" err="1" smtClean="0"/>
              <a:t>рекламі</a:t>
            </a:r>
            <a:r>
              <a:rPr lang="ru-RU" sz="1500" dirty="0" smtClean="0"/>
              <a:t> та </a:t>
            </a:r>
            <a:r>
              <a:rPr lang="ru-RU" sz="1500" dirty="0" err="1" smtClean="0"/>
              <a:t>зв’язках</a:t>
            </a:r>
            <a:r>
              <a:rPr lang="ru-RU" sz="1500" dirty="0" smtClean="0"/>
              <a:t> </a:t>
            </a:r>
            <a:r>
              <a:rPr lang="ru-RU" sz="1500" dirty="0" err="1" smtClean="0"/>
              <a:t>з</a:t>
            </a:r>
            <a:r>
              <a:rPr lang="ru-RU" sz="1500" dirty="0" smtClean="0"/>
              <a:t> </a:t>
            </a:r>
            <a:r>
              <a:rPr lang="ru-RU" sz="1500" dirty="0" err="1" smtClean="0"/>
              <a:t>громадськістю</a:t>
            </a:r>
            <a:r>
              <a:rPr lang="ru-RU" sz="1500" dirty="0" smtClean="0"/>
              <a:t>; </a:t>
            </a:r>
            <a:endParaRPr lang="ru-RU" sz="150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1500" dirty="0" err="1" smtClean="0"/>
              <a:t>створювати</a:t>
            </a:r>
            <a:r>
              <a:rPr lang="ru-RU" sz="1500" dirty="0" smtClean="0"/>
              <a:t> </a:t>
            </a:r>
            <a:r>
              <a:rPr lang="ru-RU" sz="1500" dirty="0" smtClean="0"/>
              <a:t>та </a:t>
            </a:r>
            <a:r>
              <a:rPr lang="ru-RU" sz="1500" dirty="0" err="1" smtClean="0"/>
              <a:t>розробляти</a:t>
            </a:r>
            <a:r>
              <a:rPr lang="ru-RU" sz="1500" dirty="0" smtClean="0"/>
              <a:t> </a:t>
            </a:r>
            <a:r>
              <a:rPr lang="ru-RU" sz="1500" dirty="0" err="1" smtClean="0"/>
              <a:t>власні</a:t>
            </a:r>
            <a:r>
              <a:rPr lang="ru-RU" sz="1500" dirty="0" smtClean="0"/>
              <a:t> </a:t>
            </a:r>
            <a:r>
              <a:rPr lang="ru-RU" sz="1500" dirty="0" err="1" smtClean="0"/>
              <a:t>креативні</a:t>
            </a:r>
            <a:r>
              <a:rPr lang="ru-RU" sz="1500" dirty="0" smtClean="0"/>
              <a:t> </a:t>
            </a:r>
            <a:r>
              <a:rPr lang="ru-RU" sz="1500" dirty="0" err="1" smtClean="0"/>
              <a:t>проекти</a:t>
            </a:r>
            <a:r>
              <a:rPr lang="ru-RU" sz="1500" dirty="0" smtClean="0"/>
              <a:t>.</a:t>
            </a:r>
            <a:endParaRPr lang="ru-RU" sz="15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</TotalTime>
  <Words>200</Words>
  <Application>Microsoft Office PowerPoint</Application>
  <PresentationFormat>Экран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“Теорія і методика рекламної та ПР-творчості”</vt:lpstr>
      <vt:lpstr>Мета курсу</vt:lpstr>
      <vt:lpstr>Студенти повинні       ЗНАТИ                          Вміти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“ОРГАНІЗАЦІЯ РЕКЛАМНОЇ КАМПАНІЇ”</dc:title>
  <dc:creator>User</dc:creator>
  <cp:lastModifiedBy>User</cp:lastModifiedBy>
  <cp:revision>5</cp:revision>
  <dcterms:created xsi:type="dcterms:W3CDTF">2021-01-20T14:08:07Z</dcterms:created>
  <dcterms:modified xsi:type="dcterms:W3CDTF">2021-01-21T20:08:20Z</dcterms:modified>
</cp:coreProperties>
</file>