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2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8762"/>
            <a:ext cx="8964488" cy="626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556" y="281184"/>
            <a:ext cx="7772400" cy="1780108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</a:rPr>
              <a:t>Основи земельного кадастру</a:t>
            </a:r>
            <a:endParaRPr lang="uk-U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4509120"/>
            <a:ext cx="8208911" cy="14732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спеціальність </a:t>
            </a:r>
            <a:r>
              <a:rPr lang="uk-UA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051 Економіка</a:t>
            </a:r>
          </a:p>
          <a:p>
            <a:r>
              <a:rPr lang="uk-UA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Освітньо-професійна програма «Економіка та управління ринком землі</a:t>
            </a:r>
            <a:r>
              <a:rPr lang="uk-UA" sz="2400" b="1" dirty="0" smtClean="0">
                <a:solidFill>
                  <a:schemeClr val="tx1"/>
                </a:solidFill>
              </a:rPr>
              <a:t>»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7704855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Курс 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</a:rPr>
              <a:t>Основи земельного кадастру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”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53" y="4797152"/>
            <a:ext cx="3923928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0989"/>
            <a:ext cx="828092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>
                <a:solidFill>
                  <a:schemeClr val="tx1"/>
                </a:solidFill>
              </a:rPr>
              <a:t>є надання знань студентам про об’єктивні закономірності, реальні процеси та специфічні особливості організації та ведення державного земельного кадастру, а також формування практичних навичок аналізу та оцінки існуючого стану використання земель, регулювання земельних відносин, організації раціонального використання земельних ресурсів.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Наташа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5350"/>
            <a:ext cx="3923928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4347864"/>
          </a:xfrm>
        </p:spPr>
        <p:txBody>
          <a:bodyPr>
            <a:normAutofit lnSpcReduction="10000"/>
          </a:bodyPr>
          <a:lstStyle/>
          <a:p>
            <a:r>
              <a:rPr lang="uk-UA" sz="3200" dirty="0">
                <a:solidFill>
                  <a:schemeClr val="tx1"/>
                </a:solidFill>
              </a:rPr>
              <a:t>вивчення теоретичних основ землеустрою і кадастру; </a:t>
            </a:r>
            <a:endParaRPr lang="uk-UA" sz="3200" dirty="0" smtClean="0">
              <a:solidFill>
                <a:schemeClr val="tx1"/>
              </a:solidFill>
            </a:endParaRPr>
          </a:p>
          <a:p>
            <a:r>
              <a:rPr lang="uk-UA" sz="3200" dirty="0" smtClean="0">
                <a:solidFill>
                  <a:schemeClr val="tx1"/>
                </a:solidFill>
              </a:rPr>
              <a:t>розкриття </a:t>
            </a:r>
            <a:r>
              <a:rPr lang="uk-UA" sz="3200" dirty="0">
                <a:solidFill>
                  <a:schemeClr val="tx1"/>
                </a:solidFill>
              </a:rPr>
              <a:t>основних принципів ведення земельного кадастру та використання земель; </a:t>
            </a:r>
            <a:endParaRPr lang="uk-UA" sz="3200" dirty="0" smtClean="0">
              <a:solidFill>
                <a:schemeClr val="tx1"/>
              </a:solidFill>
            </a:endParaRPr>
          </a:p>
          <a:p>
            <a:r>
              <a:rPr lang="uk-UA" sz="3200" dirty="0" smtClean="0">
                <a:solidFill>
                  <a:schemeClr val="tx1"/>
                </a:solidFill>
              </a:rPr>
              <a:t>набуття </a:t>
            </a:r>
            <a:r>
              <a:rPr lang="uk-UA" sz="3200" dirty="0">
                <a:solidFill>
                  <a:schemeClr val="tx1"/>
                </a:solidFill>
              </a:rPr>
              <a:t>навичок аналізу структури земельного фонду та оцінки існуючого стану використання земель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  <a:endParaRPr lang="uk-UA" sz="3200" dirty="0">
              <a:solidFill>
                <a:schemeClr val="tx1"/>
              </a:solidFill>
            </a:endParaRPr>
          </a:p>
          <a:p>
            <a:r>
              <a:rPr lang="uk-UA" sz="3200" b="1" dirty="0">
                <a:solidFill>
                  <a:schemeClr val="tx1"/>
                </a:solidFill>
              </a:rPr>
              <a:t> 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Головним завданням </a:t>
            </a:r>
            <a:r>
              <a:rPr lang="uk-UA" b="1" dirty="0"/>
              <a:t>курсу </a:t>
            </a:r>
            <a:r>
              <a:rPr lang="uk-UA" b="1" dirty="0" smtClean="0"/>
              <a:t>є 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184437"/>
              </p:ext>
            </p:extLst>
          </p:nvPr>
        </p:nvGraphicFramePr>
        <p:xfrm>
          <a:off x="467544" y="3789040"/>
          <a:ext cx="8208912" cy="1706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Земельний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фонд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України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об'єкт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Державного земельного кадастру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Класифікація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угідь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Державному земельному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кадастрі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курсу</a:t>
            </a:r>
            <a:endParaRPr lang="uk-UA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35966"/>
              </p:ext>
            </p:extLst>
          </p:nvPr>
        </p:nvGraphicFramePr>
        <p:xfrm>
          <a:off x="467544" y="1628800"/>
          <a:ext cx="8280920" cy="21028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280920"/>
              </a:tblGrid>
              <a:tr h="694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Державний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земельний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кадастр та його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зміст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58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Історичні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витоки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земельного кадастру 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950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Земельно-кадастрова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інвентаризація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території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uk-UA" b="1" dirty="0" smtClean="0"/>
              <a:t>Теми курсу</a:t>
            </a:r>
            <a:endParaRPr lang="uk-UA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795154"/>
              </p:ext>
            </p:extLst>
          </p:nvPr>
        </p:nvGraphicFramePr>
        <p:xfrm>
          <a:off x="323528" y="1988840"/>
          <a:ext cx="8424936" cy="25770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424936"/>
              </a:tblGrid>
              <a:tr h="870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Інформаційне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земельно-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кадастрових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даних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368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Кадастрове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зонування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73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Склад земельно-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кадастрових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відомостей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документів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Застосування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матеріалів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земельного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кадастру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</TotalTime>
  <Words>172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Основи земельного кадастру</vt:lpstr>
      <vt:lpstr>Презентация PowerPoint</vt:lpstr>
      <vt:lpstr>Мета вивчення навчального курсу</vt:lpstr>
      <vt:lpstr>Головним завданням курсу є : </vt:lpstr>
      <vt:lpstr>Теми курсу</vt:lpstr>
      <vt:lpstr>Теми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23</cp:revision>
  <dcterms:created xsi:type="dcterms:W3CDTF">2016-01-28T05:54:17Z</dcterms:created>
  <dcterms:modified xsi:type="dcterms:W3CDTF">2021-12-14T06:36:23Z</dcterms:modified>
</cp:coreProperties>
</file>