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60" r:id="rId11"/>
    <p:sldId id="270" r:id="rId12"/>
    <p:sldId id="261" r:id="rId13"/>
    <p:sldId id="262" r:id="rId14"/>
    <p:sldId id="272" r:id="rId15"/>
    <p:sldId id="258" r:id="rId16"/>
    <p:sldId id="263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4BA222-13BE-F24C-9BB7-72D029B24B3D}" v="53" dt="2026-02-09T07:16:42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8"/>
    <p:restoredTop sz="94717"/>
  </p:normalViewPr>
  <p:slideViewPr>
    <p:cSldViewPr snapToGrid="0">
      <p:cViewPr>
        <p:scale>
          <a:sx n="116" d="100"/>
          <a:sy n="116" d="100"/>
        </p:scale>
        <p:origin x="14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Олена Рябчинська" userId="5667c432b540fa8a" providerId="LiveId" clId="{241FEB05-8F7D-5437-846C-C5419D132EF4}"/>
    <pc:docChg chg="undo custSel addSld delSld modSld">
      <pc:chgData name="Олена Рябчинська" userId="5667c432b540fa8a" providerId="LiveId" clId="{241FEB05-8F7D-5437-846C-C5419D132EF4}" dt="2026-02-09T07:16:34.514" v="4811"/>
      <pc:docMkLst>
        <pc:docMk/>
      </pc:docMkLst>
      <pc:sldChg chg="addSp modSp mod">
        <pc:chgData name="Олена Рябчинська" userId="5667c432b540fa8a" providerId="LiveId" clId="{241FEB05-8F7D-5437-846C-C5419D132EF4}" dt="2026-02-09T06:13:55.408" v="2468"/>
        <pc:sldMkLst>
          <pc:docMk/>
          <pc:sldMk cId="459982911" sldId="257"/>
        </pc:sldMkLst>
        <pc:spChg chg="mod">
          <ac:chgData name="Олена Рябчинська" userId="5667c432b540fa8a" providerId="LiveId" clId="{241FEB05-8F7D-5437-846C-C5419D132EF4}" dt="2026-02-09T06:13:54.469" v="2467" actId="20577"/>
          <ac:spMkLst>
            <pc:docMk/>
            <pc:sldMk cId="459982911" sldId="257"/>
            <ac:spMk id="3" creationId="{0C1CDBE1-A7B2-97F1-2076-148E8DA3F6FC}"/>
          </ac:spMkLst>
        </pc:spChg>
        <pc:spChg chg="add">
          <ac:chgData name="Олена Рябчинська" userId="5667c432b540fa8a" providerId="LiveId" clId="{241FEB05-8F7D-5437-846C-C5419D132EF4}" dt="2026-02-09T06:13:45.326" v="2466"/>
          <ac:spMkLst>
            <pc:docMk/>
            <pc:sldMk cId="459982911" sldId="257"/>
            <ac:spMk id="4" creationId="{65DE7159-8C69-1B99-3071-AFAEF8DF44D5}"/>
          </ac:spMkLst>
        </pc:spChg>
        <pc:spChg chg="add">
          <ac:chgData name="Олена Рябчинська" userId="5667c432b540fa8a" providerId="LiveId" clId="{241FEB05-8F7D-5437-846C-C5419D132EF4}" dt="2026-02-09T06:13:55.408" v="2468"/>
          <ac:spMkLst>
            <pc:docMk/>
            <pc:sldMk cId="459982911" sldId="257"/>
            <ac:spMk id="5" creationId="{6F67E699-4BFF-045A-8F8A-DFBF3A297AAF}"/>
          </ac:spMkLst>
        </pc:spChg>
      </pc:sldChg>
      <pc:sldChg chg="modSp mod">
        <pc:chgData name="Олена Рябчинська" userId="5667c432b540fa8a" providerId="LiveId" clId="{241FEB05-8F7D-5437-846C-C5419D132EF4}" dt="2026-02-09T05:40:42.306" v="1536"/>
        <pc:sldMkLst>
          <pc:docMk/>
          <pc:sldMk cId="708709297" sldId="258"/>
        </pc:sldMkLst>
        <pc:spChg chg="mod">
          <ac:chgData name="Олена Рябчинська" userId="5667c432b540fa8a" providerId="LiveId" clId="{241FEB05-8F7D-5437-846C-C5419D132EF4}" dt="2026-02-09T05:40:42.306" v="1536"/>
          <ac:spMkLst>
            <pc:docMk/>
            <pc:sldMk cId="708709297" sldId="258"/>
            <ac:spMk id="3" creationId="{B9417BBC-8132-6018-4CF6-09D2DEB47C96}"/>
          </ac:spMkLst>
        </pc:spChg>
      </pc:sldChg>
      <pc:sldChg chg="modSp mod">
        <pc:chgData name="Олена Рябчинська" userId="5667c432b540fa8a" providerId="LiveId" clId="{241FEB05-8F7D-5437-846C-C5419D132EF4}" dt="2026-02-09T05:19:35.159" v="1533" actId="20577"/>
        <pc:sldMkLst>
          <pc:docMk/>
          <pc:sldMk cId="280105178" sldId="260"/>
        </pc:sldMkLst>
        <pc:spChg chg="mod">
          <ac:chgData name="Олена Рябчинська" userId="5667c432b540fa8a" providerId="LiveId" clId="{241FEB05-8F7D-5437-846C-C5419D132EF4}" dt="2026-02-09T05:19:35.159" v="1533" actId="20577"/>
          <ac:spMkLst>
            <pc:docMk/>
            <pc:sldMk cId="280105178" sldId="260"/>
            <ac:spMk id="4" creationId="{B71A8984-37A0-BA2D-862E-4A6EF1568EA4}"/>
          </ac:spMkLst>
        </pc:spChg>
      </pc:sldChg>
      <pc:sldChg chg="modSp">
        <pc:chgData name="Олена Рябчинська" userId="5667c432b540fa8a" providerId="LiveId" clId="{241FEB05-8F7D-5437-846C-C5419D132EF4}" dt="2026-01-19T17:55:28.702" v="1" actId="27636"/>
        <pc:sldMkLst>
          <pc:docMk/>
          <pc:sldMk cId="2940675355" sldId="261"/>
        </pc:sldMkLst>
        <pc:spChg chg="mod">
          <ac:chgData name="Олена Рябчинська" userId="5667c432b540fa8a" providerId="LiveId" clId="{241FEB05-8F7D-5437-846C-C5419D132EF4}" dt="2026-01-19T17:55:28.702" v="1" actId="27636"/>
          <ac:spMkLst>
            <pc:docMk/>
            <pc:sldMk cId="2940675355" sldId="261"/>
            <ac:spMk id="4" creationId="{D75BA07A-F0A5-0DA8-7F8B-9F3E92C2854F}"/>
          </ac:spMkLst>
        </pc:spChg>
      </pc:sldChg>
      <pc:sldChg chg="modSp mod">
        <pc:chgData name="Олена Рябчинська" userId="5667c432b540fa8a" providerId="LiveId" clId="{241FEB05-8F7D-5437-846C-C5419D132EF4}" dt="2026-02-09T06:05:40.813" v="2317" actId="113"/>
        <pc:sldMkLst>
          <pc:docMk/>
          <pc:sldMk cId="1998006288" sldId="263"/>
        </pc:sldMkLst>
        <pc:spChg chg="mod">
          <ac:chgData name="Олена Рябчинська" userId="5667c432b540fa8a" providerId="LiveId" clId="{241FEB05-8F7D-5437-846C-C5419D132EF4}" dt="2026-02-09T06:05:40.813" v="2317" actId="113"/>
          <ac:spMkLst>
            <pc:docMk/>
            <pc:sldMk cId="1998006288" sldId="263"/>
            <ac:spMk id="3" creationId="{14F29F4E-38B9-DBC9-E6BE-780839168087}"/>
          </ac:spMkLst>
        </pc:spChg>
      </pc:sldChg>
      <pc:sldChg chg="modSp add mod">
        <pc:chgData name="Олена Рябчинська" userId="5667c432b540fa8a" providerId="LiveId" clId="{241FEB05-8F7D-5437-846C-C5419D132EF4}" dt="2026-02-09T06:10:38.560" v="2459" actId="20577"/>
        <pc:sldMkLst>
          <pc:docMk/>
          <pc:sldMk cId="3998423348" sldId="264"/>
        </pc:sldMkLst>
        <pc:spChg chg="mod">
          <ac:chgData name="Олена Рябчинська" userId="5667c432b540fa8a" providerId="LiveId" clId="{241FEB05-8F7D-5437-846C-C5419D132EF4}" dt="2026-02-09T04:43:03.731" v="169" actId="20577"/>
          <ac:spMkLst>
            <pc:docMk/>
            <pc:sldMk cId="3998423348" sldId="264"/>
            <ac:spMk id="2" creationId="{9306D975-C800-3EBD-04F7-44D6D438F096}"/>
          </ac:spMkLst>
        </pc:spChg>
        <pc:spChg chg="mod">
          <ac:chgData name="Олена Рябчинська" userId="5667c432b540fa8a" providerId="LiveId" clId="{241FEB05-8F7D-5437-846C-C5419D132EF4}" dt="2026-02-09T06:10:38.560" v="2459" actId="20577"/>
          <ac:spMkLst>
            <pc:docMk/>
            <pc:sldMk cId="3998423348" sldId="264"/>
            <ac:spMk id="3" creationId="{DB961B81-A390-DD9A-7EA5-B3A99BF0A82C}"/>
          </ac:spMkLst>
        </pc:spChg>
      </pc:sldChg>
      <pc:sldChg chg="modSp add mod">
        <pc:chgData name="Олена Рябчинська" userId="5667c432b540fa8a" providerId="LiveId" clId="{241FEB05-8F7D-5437-846C-C5419D132EF4}" dt="2026-02-09T04:52:55.611" v="459" actId="113"/>
        <pc:sldMkLst>
          <pc:docMk/>
          <pc:sldMk cId="1952495606" sldId="265"/>
        </pc:sldMkLst>
        <pc:spChg chg="mod">
          <ac:chgData name="Олена Рябчинська" userId="5667c432b540fa8a" providerId="LiveId" clId="{241FEB05-8F7D-5437-846C-C5419D132EF4}" dt="2026-02-09T04:52:55.611" v="459" actId="113"/>
          <ac:spMkLst>
            <pc:docMk/>
            <pc:sldMk cId="1952495606" sldId="265"/>
            <ac:spMk id="3" creationId="{C77798A5-1ACE-C689-9A05-736750083EB6}"/>
          </ac:spMkLst>
        </pc:spChg>
      </pc:sldChg>
      <pc:sldChg chg="modSp new mod">
        <pc:chgData name="Олена Рябчинська" userId="5667c432b540fa8a" providerId="LiveId" clId="{241FEB05-8F7D-5437-846C-C5419D132EF4}" dt="2026-02-09T04:55:27.405" v="554" actId="123"/>
        <pc:sldMkLst>
          <pc:docMk/>
          <pc:sldMk cId="3756674620" sldId="266"/>
        </pc:sldMkLst>
        <pc:spChg chg="mod">
          <ac:chgData name="Олена Рябчинська" userId="5667c432b540fa8a" providerId="LiveId" clId="{241FEB05-8F7D-5437-846C-C5419D132EF4}" dt="2026-02-09T04:53:37.683" v="496" actId="14100"/>
          <ac:spMkLst>
            <pc:docMk/>
            <pc:sldMk cId="3756674620" sldId="266"/>
            <ac:spMk id="2" creationId="{DC340898-64FD-CAD3-9469-2418D75571C8}"/>
          </ac:spMkLst>
        </pc:spChg>
        <pc:spChg chg="mod">
          <ac:chgData name="Олена Рябчинська" userId="5667c432b540fa8a" providerId="LiveId" clId="{241FEB05-8F7D-5437-846C-C5419D132EF4}" dt="2026-02-09T04:55:27.405" v="554" actId="123"/>
          <ac:spMkLst>
            <pc:docMk/>
            <pc:sldMk cId="3756674620" sldId="266"/>
            <ac:spMk id="3" creationId="{A5AE75B0-CD43-ACA1-4DC5-54268C1A50F9}"/>
          </ac:spMkLst>
        </pc:spChg>
      </pc:sldChg>
      <pc:sldChg chg="addSp delSp modSp add mod">
        <pc:chgData name="Олена Рябчинська" userId="5667c432b540fa8a" providerId="LiveId" clId="{241FEB05-8F7D-5437-846C-C5419D132EF4}" dt="2026-02-09T05:09:45.306" v="1381" actId="5793"/>
        <pc:sldMkLst>
          <pc:docMk/>
          <pc:sldMk cId="2704313805" sldId="267"/>
        </pc:sldMkLst>
        <pc:spChg chg="mod">
          <ac:chgData name="Олена Рябчинська" userId="5667c432b540fa8a" providerId="LiveId" clId="{241FEB05-8F7D-5437-846C-C5419D132EF4}" dt="2026-02-09T04:57:36.664" v="614" actId="27636"/>
          <ac:spMkLst>
            <pc:docMk/>
            <pc:sldMk cId="2704313805" sldId="267"/>
            <ac:spMk id="2" creationId="{CCD1AF0E-5F5A-3E05-C16E-C31822097CE8}"/>
          </ac:spMkLst>
        </pc:spChg>
        <pc:spChg chg="del mod">
          <ac:chgData name="Олена Рябчинська" userId="5667c432b540fa8a" providerId="LiveId" clId="{241FEB05-8F7D-5437-846C-C5419D132EF4}" dt="2026-02-09T04:58:04.444" v="615"/>
          <ac:spMkLst>
            <pc:docMk/>
            <pc:sldMk cId="2704313805" sldId="267"/>
            <ac:spMk id="3" creationId="{03079F6F-AE0C-D84D-5008-238250B7A4CC}"/>
          </ac:spMkLst>
        </pc:spChg>
        <pc:spChg chg="add mod">
          <ac:chgData name="Олена Рябчинська" userId="5667c432b540fa8a" providerId="LiveId" clId="{241FEB05-8F7D-5437-846C-C5419D132EF4}" dt="2026-02-09T05:09:45.306" v="1381" actId="5793"/>
          <ac:spMkLst>
            <pc:docMk/>
            <pc:sldMk cId="2704313805" sldId="267"/>
            <ac:spMk id="4" creationId="{7668D7DC-C689-B231-1F0B-8B9C950EC6B1}"/>
          </ac:spMkLst>
        </pc:spChg>
        <pc:spChg chg="add">
          <ac:chgData name="Олена Рябчинська" userId="5667c432b540fa8a" providerId="LiveId" clId="{241FEB05-8F7D-5437-846C-C5419D132EF4}" dt="2026-02-09T04:59:17.030" v="635"/>
          <ac:spMkLst>
            <pc:docMk/>
            <pc:sldMk cId="2704313805" sldId="267"/>
            <ac:spMk id="5" creationId="{E0845076-5D67-7B65-9D6E-654486CC47B6}"/>
          </ac:spMkLst>
        </pc:spChg>
      </pc:sldChg>
      <pc:sldChg chg="addSp delSp modSp new mod">
        <pc:chgData name="Олена Рябчинська" userId="5667c432b540fa8a" providerId="LiveId" clId="{241FEB05-8F7D-5437-846C-C5419D132EF4}" dt="2026-02-09T05:15:18.075" v="1497" actId="20577"/>
        <pc:sldMkLst>
          <pc:docMk/>
          <pc:sldMk cId="2137977149" sldId="268"/>
        </pc:sldMkLst>
        <pc:spChg chg="del">
          <ac:chgData name="Олена Рябчинська" userId="5667c432b540fa8a" providerId="LiveId" clId="{241FEB05-8F7D-5437-846C-C5419D132EF4}" dt="2026-02-09T05:04:27.899" v="1125" actId="478"/>
          <ac:spMkLst>
            <pc:docMk/>
            <pc:sldMk cId="2137977149" sldId="268"/>
            <ac:spMk id="2" creationId="{96D1B7B9-6388-660E-741E-2EB843047B2B}"/>
          </ac:spMkLst>
        </pc:spChg>
        <pc:spChg chg="add del mod">
          <ac:chgData name="Олена Рябчинська" userId="5667c432b540fa8a" providerId="LiveId" clId="{241FEB05-8F7D-5437-846C-C5419D132EF4}" dt="2026-02-09T05:15:18.075" v="1497" actId="20577"/>
          <ac:spMkLst>
            <pc:docMk/>
            <pc:sldMk cId="2137977149" sldId="268"/>
            <ac:spMk id="3" creationId="{92597749-5184-CF79-5A19-4F4CF48EF91D}"/>
          </ac:spMkLst>
        </pc:spChg>
        <pc:spChg chg="add mod">
          <ac:chgData name="Олена Рябчинська" userId="5667c432b540fa8a" providerId="LiveId" clId="{241FEB05-8F7D-5437-846C-C5419D132EF4}" dt="2026-02-09T05:10:09.743" v="1386"/>
          <ac:spMkLst>
            <pc:docMk/>
            <pc:sldMk cId="2137977149" sldId="268"/>
            <ac:spMk id="4" creationId="{CF5E2EFB-E9E8-604F-EB96-7469824642C8}"/>
          </ac:spMkLst>
        </pc:spChg>
      </pc:sldChg>
      <pc:sldChg chg="modSp add del mod">
        <pc:chgData name="Олена Рябчинська" userId="5667c432b540fa8a" providerId="LiveId" clId="{241FEB05-8F7D-5437-846C-C5419D132EF4}" dt="2026-02-09T05:04:16.178" v="1123" actId="2696"/>
        <pc:sldMkLst>
          <pc:docMk/>
          <pc:sldMk cId="2868592352" sldId="268"/>
        </pc:sldMkLst>
        <pc:spChg chg="mod">
          <ac:chgData name="Олена Рябчинська" userId="5667c432b540fa8a" providerId="LiveId" clId="{241FEB05-8F7D-5437-846C-C5419D132EF4}" dt="2026-02-09T05:04:02.460" v="1122" actId="20577"/>
          <ac:spMkLst>
            <pc:docMk/>
            <pc:sldMk cId="2868592352" sldId="268"/>
            <ac:spMk id="4" creationId="{0124DC34-77BB-777B-B673-3C7B1C3B0497}"/>
          </ac:spMkLst>
        </pc:spChg>
      </pc:sldChg>
      <pc:sldChg chg="addSp modSp new mod setBg">
        <pc:chgData name="Олена Рябчинська" userId="5667c432b540fa8a" providerId="LiveId" clId="{241FEB05-8F7D-5437-846C-C5419D132EF4}" dt="2026-02-09T06:15:48.403" v="2494" actId="123"/>
        <pc:sldMkLst>
          <pc:docMk/>
          <pc:sldMk cId="109170683" sldId="269"/>
        </pc:sldMkLst>
        <pc:spChg chg="mo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2" creationId="{FEA76C01-F58C-0DD3-86A7-F79A9E3EB3FD}"/>
          </ac:spMkLst>
        </pc:spChg>
        <pc:spChg chg="mod">
          <ac:chgData name="Олена Рябчинська" userId="5667c432b540fa8a" providerId="LiveId" clId="{241FEB05-8F7D-5437-846C-C5419D132EF4}" dt="2026-02-09T06:15:48.403" v="2494" actId="123"/>
          <ac:spMkLst>
            <pc:docMk/>
            <pc:sldMk cId="109170683" sldId="269"/>
            <ac:spMk id="3" creationId="{72334BFE-089A-80C1-B4F2-7A8B37FF61AD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8" creationId="{E009DD9B-5EE2-4C0D-8B2B-351C8C102205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10" creationId="{E720DB99-7745-4E75-9D96-AAB6D55C531E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12" creationId="{D68803C4-E159-4360-B7BB-74205C8F782D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14" creationId="{504B0465-3B07-49BF-BEA7-D81476246293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16" creationId="{49B7FFA5-14CB-4A4F-9BCC-CA3AA5D9D276}"/>
          </ac:spMkLst>
        </pc:spChg>
        <pc:spChg chg="add">
          <ac:chgData name="Олена Рябчинська" userId="5667c432b540fa8a" providerId="LiveId" clId="{241FEB05-8F7D-5437-846C-C5419D132EF4}" dt="2026-02-09T05:47:15.500" v="1752" actId="26606"/>
          <ac:spMkLst>
            <pc:docMk/>
            <pc:sldMk cId="109170683" sldId="269"/>
            <ac:spMk id="18" creationId="{04E48745-7512-4EC2-9E20-9092D12150CA}"/>
          </ac:spMkLst>
        </pc:spChg>
      </pc:sldChg>
      <pc:sldChg chg="modSp add mod">
        <pc:chgData name="Олена Рябчинська" userId="5667c432b540fa8a" providerId="LiveId" clId="{241FEB05-8F7D-5437-846C-C5419D132EF4}" dt="2026-02-09T05:54:14.601" v="2224" actId="20577"/>
        <pc:sldMkLst>
          <pc:docMk/>
          <pc:sldMk cId="3183949181" sldId="270"/>
        </pc:sldMkLst>
        <pc:spChg chg="mod">
          <ac:chgData name="Олена Рябчинська" userId="5667c432b540fa8a" providerId="LiveId" clId="{241FEB05-8F7D-5437-846C-C5419D132EF4}" dt="2026-02-09T05:48:26.794" v="1759" actId="20577"/>
          <ac:spMkLst>
            <pc:docMk/>
            <pc:sldMk cId="3183949181" sldId="270"/>
            <ac:spMk id="2" creationId="{FF23F557-8A21-9A64-6E25-981F09436DA8}"/>
          </ac:spMkLst>
        </pc:spChg>
        <pc:spChg chg="mod">
          <ac:chgData name="Олена Рябчинська" userId="5667c432b540fa8a" providerId="LiveId" clId="{241FEB05-8F7D-5437-846C-C5419D132EF4}" dt="2026-02-09T05:54:14.601" v="2224" actId="20577"/>
          <ac:spMkLst>
            <pc:docMk/>
            <pc:sldMk cId="3183949181" sldId="270"/>
            <ac:spMk id="4" creationId="{830AE86A-8BEE-2A0D-AC54-EF80FCBB9B3C}"/>
          </ac:spMkLst>
        </pc:spChg>
      </pc:sldChg>
      <pc:sldChg chg="modSp add mod">
        <pc:chgData name="Олена Рябчинська" userId="5667c432b540fa8a" providerId="LiveId" clId="{241FEB05-8F7D-5437-846C-C5419D132EF4}" dt="2026-02-09T06:04:03.010" v="2310" actId="20577"/>
        <pc:sldMkLst>
          <pc:docMk/>
          <pc:sldMk cId="3704538610" sldId="271"/>
        </pc:sldMkLst>
        <pc:spChg chg="mod">
          <ac:chgData name="Олена Рябчинська" userId="5667c432b540fa8a" providerId="LiveId" clId="{241FEB05-8F7D-5437-846C-C5419D132EF4}" dt="2026-02-09T06:04:03.010" v="2310" actId="20577"/>
          <ac:spMkLst>
            <pc:docMk/>
            <pc:sldMk cId="3704538610" sldId="271"/>
            <ac:spMk id="3" creationId="{A2C93F5B-AE86-6720-68C6-BEE928C952FC}"/>
          </ac:spMkLst>
        </pc:spChg>
      </pc:sldChg>
      <pc:sldChg chg="addSp delSp modSp new mod setBg">
        <pc:chgData name="Олена Рябчинська" userId="5667c432b540fa8a" providerId="LiveId" clId="{241FEB05-8F7D-5437-846C-C5419D132EF4}" dt="2026-02-09T06:12:03.460" v="2465" actId="26606"/>
        <pc:sldMkLst>
          <pc:docMk/>
          <pc:sldMk cId="2252011357" sldId="272"/>
        </pc:sldMkLst>
        <pc:spChg chg="mod">
          <ac:chgData name="Олена Рябчинська" userId="5667c432b540fa8a" providerId="LiveId" clId="{241FEB05-8F7D-5437-846C-C5419D132EF4}" dt="2026-02-09T06:12:03.460" v="2465" actId="26606"/>
          <ac:spMkLst>
            <pc:docMk/>
            <pc:sldMk cId="2252011357" sldId="272"/>
            <ac:spMk id="2" creationId="{21C4E30C-DB4B-59EC-4246-DF48278B34EB}"/>
          </ac:spMkLst>
        </pc:spChg>
        <pc:spChg chg="del mod">
          <ac:chgData name="Олена Рябчинська" userId="5667c432b540fa8a" providerId="LiveId" clId="{241FEB05-8F7D-5437-846C-C5419D132EF4}" dt="2026-02-09T06:12:03.460" v="2465" actId="26606"/>
          <ac:spMkLst>
            <pc:docMk/>
            <pc:sldMk cId="2252011357" sldId="272"/>
            <ac:spMk id="3" creationId="{B19C7B7E-CEE6-C688-66C1-5DB888E6994C}"/>
          </ac:spMkLst>
        </pc:spChg>
        <pc:spChg chg="add">
          <ac:chgData name="Олена Рябчинська" userId="5667c432b540fa8a" providerId="LiveId" clId="{241FEB05-8F7D-5437-846C-C5419D132EF4}" dt="2026-02-09T06:12:03.460" v="2465" actId="26606"/>
          <ac:spMkLst>
            <pc:docMk/>
            <pc:sldMk cId="2252011357" sldId="272"/>
            <ac:spMk id="9" creationId="{3FD711E9-7F79-40A9-8D9E-4AE293C154A5}"/>
          </ac:spMkLst>
        </pc:spChg>
        <pc:graphicFrameChg chg="add">
          <ac:chgData name="Олена Рябчинська" userId="5667c432b540fa8a" providerId="LiveId" clId="{241FEB05-8F7D-5437-846C-C5419D132EF4}" dt="2026-02-09T06:12:03.460" v="2465" actId="26606"/>
          <ac:graphicFrameMkLst>
            <pc:docMk/>
            <pc:sldMk cId="2252011357" sldId="272"/>
            <ac:graphicFrameMk id="5" creationId="{A3955128-455F-9E7E-F978-152BA4834377}"/>
          </ac:graphicFrameMkLst>
        </pc:graphicFrameChg>
      </pc:sldChg>
      <pc:sldChg chg="modSp add mod">
        <pc:chgData name="Олена Рябчинська" userId="5667c432b540fa8a" providerId="LiveId" clId="{241FEB05-8F7D-5437-846C-C5419D132EF4}" dt="2026-02-09T06:35:32.719" v="3072" actId="20577"/>
        <pc:sldMkLst>
          <pc:docMk/>
          <pc:sldMk cId="2834090903" sldId="273"/>
        </pc:sldMkLst>
        <pc:spChg chg="mod">
          <ac:chgData name="Олена Рябчинська" userId="5667c432b540fa8a" providerId="LiveId" clId="{241FEB05-8F7D-5437-846C-C5419D132EF4}" dt="2026-02-09T06:31:40.592" v="2665" actId="20577"/>
          <ac:spMkLst>
            <pc:docMk/>
            <pc:sldMk cId="2834090903" sldId="273"/>
            <ac:spMk id="2" creationId="{D5D4AA7F-D7E3-DD97-ED93-1B9899FC7EDF}"/>
          </ac:spMkLst>
        </pc:spChg>
        <pc:spChg chg="mod">
          <ac:chgData name="Олена Рябчинська" userId="5667c432b540fa8a" providerId="LiveId" clId="{241FEB05-8F7D-5437-846C-C5419D132EF4}" dt="2026-02-09T06:35:32.719" v="3072" actId="20577"/>
          <ac:spMkLst>
            <pc:docMk/>
            <pc:sldMk cId="2834090903" sldId="273"/>
            <ac:spMk id="3" creationId="{DED10FDC-CF69-A024-58F2-412242D23CAF}"/>
          </ac:spMkLst>
        </pc:spChg>
      </pc:sldChg>
      <pc:sldChg chg="addSp modSp new mod">
        <pc:chgData name="Олена Рябчинська" userId="5667c432b540fa8a" providerId="LiveId" clId="{241FEB05-8F7D-5437-846C-C5419D132EF4}" dt="2026-02-09T06:42:22.535" v="3706" actId="14100"/>
        <pc:sldMkLst>
          <pc:docMk/>
          <pc:sldMk cId="184237915" sldId="274"/>
        </pc:sldMkLst>
        <pc:spChg chg="mod">
          <ac:chgData name="Олена Рябчинська" userId="5667c432b540fa8a" providerId="LiveId" clId="{241FEB05-8F7D-5437-846C-C5419D132EF4}" dt="2026-02-09T06:42:20.322" v="3705" actId="14100"/>
          <ac:spMkLst>
            <pc:docMk/>
            <pc:sldMk cId="184237915" sldId="274"/>
            <ac:spMk id="2" creationId="{FE0C11A5-BFF8-D0F0-F8C3-24B7A043B4A1}"/>
          </ac:spMkLst>
        </pc:spChg>
        <pc:spChg chg="mod">
          <ac:chgData name="Олена Рябчинська" userId="5667c432b540fa8a" providerId="LiveId" clId="{241FEB05-8F7D-5437-846C-C5419D132EF4}" dt="2026-02-09T06:42:22.535" v="3706" actId="14100"/>
          <ac:spMkLst>
            <pc:docMk/>
            <pc:sldMk cId="184237915" sldId="274"/>
            <ac:spMk id="3" creationId="{000F25E8-F371-D8E6-0293-110CB691821A}"/>
          </ac:spMkLst>
        </pc:spChg>
        <pc:spChg chg="add">
          <ac:chgData name="Олена Рябчинська" userId="5667c432b540fa8a" providerId="LiveId" clId="{241FEB05-8F7D-5437-846C-C5419D132EF4}" dt="2026-02-09T06:42:05.971" v="3703"/>
          <ac:spMkLst>
            <pc:docMk/>
            <pc:sldMk cId="184237915" sldId="274"/>
            <ac:spMk id="4" creationId="{457CE784-6114-AF4B-BF6D-283C68E00351}"/>
          </ac:spMkLst>
        </pc:spChg>
      </pc:sldChg>
      <pc:sldChg chg="addSp delSp modSp add mod setBg">
        <pc:chgData name="Олена Рябчинська" userId="5667c432b540fa8a" providerId="LiveId" clId="{241FEB05-8F7D-5437-846C-C5419D132EF4}" dt="2026-02-09T06:47:51.067" v="4063" actId="20577"/>
        <pc:sldMkLst>
          <pc:docMk/>
          <pc:sldMk cId="1737100680" sldId="275"/>
        </pc:sldMkLst>
        <pc:spChg chg="mod">
          <ac:chgData name="Олена Рябчинська" userId="5667c432b540fa8a" providerId="LiveId" clId="{241FEB05-8F7D-5437-846C-C5419D132EF4}" dt="2026-02-09T06:47:11.145" v="4053" actId="26606"/>
          <ac:spMkLst>
            <pc:docMk/>
            <pc:sldMk cId="1737100680" sldId="275"/>
            <ac:spMk id="2" creationId="{1AA2997A-9E42-9A43-AC2D-96E90C894715}"/>
          </ac:spMkLst>
        </pc:spChg>
        <pc:spChg chg="del mod">
          <ac:chgData name="Олена Рябчинська" userId="5667c432b540fa8a" providerId="LiveId" clId="{241FEB05-8F7D-5437-846C-C5419D132EF4}" dt="2026-02-09T06:42:58.998" v="3745"/>
          <ac:spMkLst>
            <pc:docMk/>
            <pc:sldMk cId="1737100680" sldId="275"/>
            <ac:spMk id="3" creationId="{88C7A50C-1ECA-70FE-CAD6-1C6A97E67F00}"/>
          </ac:spMkLst>
        </pc:spChg>
        <pc:spChg chg="add del mod">
          <ac:chgData name="Олена Рябчинська" userId="5667c432b540fa8a" providerId="LiveId" clId="{241FEB05-8F7D-5437-846C-C5419D132EF4}" dt="2026-02-09T06:47:51.067" v="4063" actId="20577"/>
          <ac:spMkLst>
            <pc:docMk/>
            <pc:sldMk cId="1737100680" sldId="275"/>
            <ac:spMk id="4" creationId="{EFC47971-FEDB-9D88-EB2E-8363889E8962}"/>
          </ac:spMkLst>
        </pc:spChg>
        <pc:spChg chg="add">
          <ac:chgData name="Олена Рябчинська" userId="5667c432b540fa8a" providerId="LiveId" clId="{241FEB05-8F7D-5437-846C-C5419D132EF4}" dt="2026-02-09T06:44:12.382" v="3752"/>
          <ac:spMkLst>
            <pc:docMk/>
            <pc:sldMk cId="1737100680" sldId="275"/>
            <ac:spMk id="5" creationId="{70488F18-D343-3B35-0176-4AFC091ACBC1}"/>
          </ac:spMkLst>
        </pc:spChg>
        <pc:spChg chg="add">
          <ac:chgData name="Олена Рябчинська" userId="5667c432b540fa8a" providerId="LiveId" clId="{241FEB05-8F7D-5437-846C-C5419D132EF4}" dt="2026-02-09T06:44:26.802" v="3764"/>
          <ac:spMkLst>
            <pc:docMk/>
            <pc:sldMk cId="1737100680" sldId="275"/>
            <ac:spMk id="7" creationId="{39C93ACD-7C8C-3D59-8CA5-61C43AD4B4A0}"/>
          </ac:spMkLst>
        </pc:spChg>
        <pc:spChg chg="add">
          <ac:chgData name="Олена Рябчинська" userId="5667c432b540fa8a" providerId="LiveId" clId="{241FEB05-8F7D-5437-846C-C5419D132EF4}" dt="2026-02-09T06:47:11.145" v="4053" actId="26606"/>
          <ac:spMkLst>
            <pc:docMk/>
            <pc:sldMk cId="1737100680" sldId="275"/>
            <ac:spMk id="8" creationId="{5118BA95-03E7-41B7-B442-0AF8C0A7FF68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9" creationId="{E009DD9B-5EE2-4C0D-8B2B-351C8C102205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11" creationId="{E720DB99-7745-4E75-9D96-AAB6D55C531E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13" creationId="{D68803C4-E159-4360-B7BB-74205C8F782D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15" creationId="{504B0465-3B07-49BF-BEA7-D81476246293}"/>
          </ac:spMkLst>
        </pc:spChg>
        <pc:spChg chg="add">
          <ac:chgData name="Олена Рябчинська" userId="5667c432b540fa8a" providerId="LiveId" clId="{241FEB05-8F7D-5437-846C-C5419D132EF4}" dt="2026-02-09T06:47:11.145" v="4053" actId="26606"/>
          <ac:spMkLst>
            <pc:docMk/>
            <pc:sldMk cId="1737100680" sldId="275"/>
            <ac:spMk id="16" creationId="{AD9B3EAD-A2B3-42C4-927C-3455E3E69EE6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17" creationId="{49B7FFA5-14CB-4A4F-9BCC-CA3AA5D9D276}"/>
          </ac:spMkLst>
        </pc:spChg>
        <pc:spChg chg="add del">
          <ac:chgData name="Олена Рябчинська" userId="5667c432b540fa8a" providerId="LiveId" clId="{241FEB05-8F7D-5437-846C-C5419D132EF4}" dt="2026-02-09T06:43:28.778" v="3748" actId="26606"/>
          <ac:spMkLst>
            <pc:docMk/>
            <pc:sldMk cId="1737100680" sldId="275"/>
            <ac:spMk id="19" creationId="{04E48745-7512-4EC2-9E20-9092D12150CA}"/>
          </ac:spMkLst>
        </pc:spChg>
        <pc:grpChg chg="add">
          <ac:chgData name="Олена Рябчинська" userId="5667c432b540fa8a" providerId="LiveId" clId="{241FEB05-8F7D-5437-846C-C5419D132EF4}" dt="2026-02-09T06:47:11.145" v="4053" actId="26606"/>
          <ac:grpSpMkLst>
            <pc:docMk/>
            <pc:sldMk cId="1737100680" sldId="275"/>
            <ac:grpSpMk id="10" creationId="{E799C3D5-7D55-4046-808C-F290F456D6EF}"/>
          </ac:grpSpMkLst>
        </pc:grpChg>
        <pc:graphicFrameChg chg="add del">
          <ac:chgData name="Олена Рябчинська" userId="5667c432b540fa8a" providerId="LiveId" clId="{241FEB05-8F7D-5437-846C-C5419D132EF4}" dt="2026-02-09T06:43:36.941" v="3750" actId="26606"/>
          <ac:graphicFrameMkLst>
            <pc:docMk/>
            <pc:sldMk cId="1737100680" sldId="275"/>
            <ac:graphicFrameMk id="6" creationId="{F9D48570-5A91-326A-C080-E90D1F9993F7}"/>
          </ac:graphicFrameMkLst>
        </pc:graphicFrameChg>
      </pc:sldChg>
      <pc:sldChg chg="addSp delSp modSp new mod setBg">
        <pc:chgData name="Олена Рябчинська" userId="5667c432b540fa8a" providerId="LiveId" clId="{241FEB05-8F7D-5437-846C-C5419D132EF4}" dt="2026-02-09T07:16:34.514" v="4811"/>
        <pc:sldMkLst>
          <pc:docMk/>
          <pc:sldMk cId="858606992" sldId="276"/>
        </pc:sldMkLst>
        <pc:spChg chg="del">
          <ac:chgData name="Олена Рябчинська" userId="5667c432b540fa8a" providerId="LiveId" clId="{241FEB05-8F7D-5437-846C-C5419D132EF4}" dt="2026-02-09T07:05:25.541" v="4065"/>
          <ac:spMkLst>
            <pc:docMk/>
            <pc:sldMk cId="858606992" sldId="276"/>
            <ac:spMk id="2" creationId="{229C1842-C357-C090-8E6D-C95B3AA398AC}"/>
          </ac:spMkLst>
        </pc:spChg>
        <pc:spChg chg="del">
          <ac:chgData name="Олена Рябчинська" userId="5667c432b540fa8a" providerId="LiveId" clId="{241FEB05-8F7D-5437-846C-C5419D132EF4}" dt="2026-02-09T07:05:55.289" v="4066"/>
          <ac:spMkLst>
            <pc:docMk/>
            <pc:sldMk cId="858606992" sldId="276"/>
            <ac:spMk id="3" creationId="{6AF16F32-55C1-26A2-8565-027F82AA509D}"/>
          </ac:spMkLst>
        </pc:spChg>
        <pc:spChg chg="add mo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4" creationId="{25266D4D-A662-8068-C5AC-C9384C9A6172}"/>
          </ac:spMkLst>
        </pc:spChg>
        <pc:spChg chg="add mod">
          <ac:chgData name="Олена Рябчинська" userId="5667c432b540fa8a" providerId="LiveId" clId="{241FEB05-8F7D-5437-846C-C5419D132EF4}" dt="2026-02-09T07:16:33.940" v="4810" actId="20577"/>
          <ac:spMkLst>
            <pc:docMk/>
            <pc:sldMk cId="858606992" sldId="276"/>
            <ac:spMk id="5" creationId="{2B9259AE-5C8D-187C-FC02-D01DA3473EB5}"/>
          </ac:spMkLst>
        </pc:spChg>
        <pc:spChg chg="add">
          <ac:chgData name="Олена Рябчинська" userId="5667c432b540fa8a" providerId="LiveId" clId="{241FEB05-8F7D-5437-846C-C5419D132EF4}" dt="2026-02-09T07:08:32.074" v="4118"/>
          <ac:spMkLst>
            <pc:docMk/>
            <pc:sldMk cId="858606992" sldId="276"/>
            <ac:spMk id="6" creationId="{3C348CAE-7EDC-210E-D202-1792E67DB101}"/>
          </ac:spMkLst>
        </pc:spChg>
        <pc:spChg chg="add">
          <ac:chgData name="Олена Рябчинська" userId="5667c432b540fa8a" providerId="LiveId" clId="{241FEB05-8F7D-5437-846C-C5419D132EF4}" dt="2026-02-09T07:16:34.514" v="4811"/>
          <ac:spMkLst>
            <pc:docMk/>
            <pc:sldMk cId="858606992" sldId="276"/>
            <ac:spMk id="7" creationId="{D002D80F-6595-6E09-F122-2A7BCD8F80DE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10" creationId="{E009DD9B-5EE2-4C0D-8B2B-351C8C102205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12" creationId="{E720DB99-7745-4E75-9D96-AAB6D55C531E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14" creationId="{D68803C4-E159-4360-B7BB-74205C8F782D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16" creationId="{504B0465-3B07-49BF-BEA7-D81476246293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18" creationId="{49B7FFA5-14CB-4A4F-9BCC-CA3AA5D9D276}"/>
          </ac:spMkLst>
        </pc:spChg>
        <pc:spChg chg="add">
          <ac:chgData name="Олена Рябчинська" userId="5667c432b540fa8a" providerId="LiveId" clId="{241FEB05-8F7D-5437-846C-C5419D132EF4}" dt="2026-02-09T07:06:35.200" v="4069" actId="26606"/>
          <ac:spMkLst>
            <pc:docMk/>
            <pc:sldMk cId="858606992" sldId="276"/>
            <ac:spMk id="20" creationId="{04E48745-7512-4EC2-9E20-9092D12150C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C25717-98F1-4126-99A7-395431073708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94CBE1-8DB3-4424-BE56-5592FB2EB58E}">
      <dgm:prSet/>
      <dgm:spPr/>
      <dgm:t>
        <a:bodyPr/>
        <a:lstStyle/>
        <a:p>
          <a:r>
            <a:rPr lang="uk-UA" b="1"/>
            <a:t>передбачення та виявлення вчасно зовнішніх та внутрішніх загроз безпеці України та впровадження оперативних і стратегічних заходів для їх уникнення та нейтралізації</a:t>
          </a:r>
          <a:r>
            <a:rPr lang="uk-UA"/>
            <a:t>; </a:t>
          </a:r>
          <a:endParaRPr lang="en-US"/>
        </a:p>
      </dgm:t>
    </dgm:pt>
    <dgm:pt modelId="{29B922B0-C7CC-44C6-A7DD-775DC65B477A}" type="parTrans" cxnId="{A50CF3C4-3957-490B-B65A-37F0EAC8D7BD}">
      <dgm:prSet/>
      <dgm:spPr/>
      <dgm:t>
        <a:bodyPr/>
        <a:lstStyle/>
        <a:p>
          <a:endParaRPr lang="en-US"/>
        </a:p>
      </dgm:t>
    </dgm:pt>
    <dgm:pt modelId="{577FB525-C4BD-466C-821E-AC2EECFEC5F8}" type="sibTrans" cxnId="{A50CF3C4-3957-490B-B65A-37F0EAC8D7BD}">
      <dgm:prSet/>
      <dgm:spPr/>
      <dgm:t>
        <a:bodyPr/>
        <a:lstStyle/>
        <a:p>
          <a:endParaRPr lang="en-US"/>
        </a:p>
      </dgm:t>
    </dgm:pt>
    <dgm:pt modelId="{9A72107D-0535-4579-992D-05823719A303}">
      <dgm:prSet/>
      <dgm:spPr/>
      <dgm:t>
        <a:bodyPr/>
        <a:lstStyle/>
        <a:p>
          <a:r>
            <a:rPr lang="uk-UA"/>
            <a:t>формування та збереження готовності сил і засобів забезпечення безпеки;</a:t>
          </a:r>
          <a:endParaRPr lang="en-US"/>
        </a:p>
      </dgm:t>
    </dgm:pt>
    <dgm:pt modelId="{05867131-BD36-4FC2-83C6-B2BF78E0AEAB}" type="parTrans" cxnId="{4C92E004-FE32-44B8-8732-72E034326252}">
      <dgm:prSet/>
      <dgm:spPr/>
      <dgm:t>
        <a:bodyPr/>
        <a:lstStyle/>
        <a:p>
          <a:endParaRPr lang="en-US"/>
        </a:p>
      </dgm:t>
    </dgm:pt>
    <dgm:pt modelId="{F8418B9B-80E8-465B-984C-1942DDA0CCC9}" type="sibTrans" cxnId="{4C92E004-FE32-44B8-8732-72E034326252}">
      <dgm:prSet/>
      <dgm:spPr/>
      <dgm:t>
        <a:bodyPr/>
        <a:lstStyle/>
        <a:p>
          <a:endParaRPr lang="en-US"/>
        </a:p>
      </dgm:t>
    </dgm:pt>
    <dgm:pt modelId="{73F7D934-0C3C-4498-9597-2C627AACA1CF}">
      <dgm:prSet/>
      <dgm:spPr/>
      <dgm:t>
        <a:bodyPr/>
        <a:lstStyle/>
        <a:p>
          <a:r>
            <a:rPr lang="uk-UA"/>
            <a:t>керування силами та засобами забезпечення безпеки як у повсякденних, так і надзвичайних ситуаціях;</a:t>
          </a:r>
          <a:endParaRPr lang="en-US"/>
        </a:p>
      </dgm:t>
    </dgm:pt>
    <dgm:pt modelId="{0519F670-875A-42E5-8CE4-988E8FEB9927}" type="parTrans" cxnId="{E4AC21AC-185C-4665-B3E5-1C93CADEB17E}">
      <dgm:prSet/>
      <dgm:spPr/>
      <dgm:t>
        <a:bodyPr/>
        <a:lstStyle/>
        <a:p>
          <a:endParaRPr lang="en-US"/>
        </a:p>
      </dgm:t>
    </dgm:pt>
    <dgm:pt modelId="{94F766E5-92BF-4A9F-8716-F0F0D0C2C0E6}" type="sibTrans" cxnId="{E4AC21AC-185C-4665-B3E5-1C93CADEB17E}">
      <dgm:prSet/>
      <dgm:spPr/>
      <dgm:t>
        <a:bodyPr/>
        <a:lstStyle/>
        <a:p>
          <a:endParaRPr lang="en-US"/>
        </a:p>
      </dgm:t>
    </dgm:pt>
    <dgm:pt modelId="{E967E9C5-EF25-4AF7-899F-8E59766B8D08}">
      <dgm:prSet/>
      <dgm:spPr/>
      <dgm:t>
        <a:bodyPr/>
        <a:lstStyle/>
        <a:p>
          <a:r>
            <a:rPr lang="uk-UA" b="1"/>
            <a:t>впровадження системи заходів для відновлення нормального функціонування об’єктів безпеки в районах, що постраждали від надзвичайних ситуацій</a:t>
          </a:r>
          <a:r>
            <a:rPr lang="uk-UA"/>
            <a:t>; </a:t>
          </a:r>
          <a:endParaRPr lang="en-US"/>
        </a:p>
      </dgm:t>
    </dgm:pt>
    <dgm:pt modelId="{D2411733-C7A6-418A-9D37-F8C567F0B0F5}" type="parTrans" cxnId="{42F58FA3-621D-47EE-A1F2-BD56E01ACF06}">
      <dgm:prSet/>
      <dgm:spPr/>
      <dgm:t>
        <a:bodyPr/>
        <a:lstStyle/>
        <a:p>
          <a:endParaRPr lang="en-US"/>
        </a:p>
      </dgm:t>
    </dgm:pt>
    <dgm:pt modelId="{DA88A0D9-7E85-4A42-B675-37EEA125D28B}" type="sibTrans" cxnId="{42F58FA3-621D-47EE-A1F2-BD56E01ACF06}">
      <dgm:prSet/>
      <dgm:spPr/>
      <dgm:t>
        <a:bodyPr/>
        <a:lstStyle/>
        <a:p>
          <a:endParaRPr lang="en-US"/>
        </a:p>
      </dgm:t>
    </dgm:pt>
    <dgm:pt modelId="{F28582B3-C86B-49C0-B619-629E521D6267}">
      <dgm:prSet/>
      <dgm:spPr/>
      <dgm:t>
        <a:bodyPr/>
        <a:lstStyle/>
        <a:p>
          <a:r>
            <a:rPr lang="uk-UA" b="1"/>
            <a:t>участь у заходах з забезпечення безпеки за межами території України відповідно до міжнародних  угод</a:t>
          </a:r>
          <a:endParaRPr lang="en-US"/>
        </a:p>
      </dgm:t>
    </dgm:pt>
    <dgm:pt modelId="{39F705A4-5A97-4F01-A30E-18EF5A56AB0B}" type="parTrans" cxnId="{D28A271D-8337-44D8-8B09-9FF1DE1D5BDF}">
      <dgm:prSet/>
      <dgm:spPr/>
      <dgm:t>
        <a:bodyPr/>
        <a:lstStyle/>
        <a:p>
          <a:endParaRPr lang="en-US"/>
        </a:p>
      </dgm:t>
    </dgm:pt>
    <dgm:pt modelId="{088D3E37-153D-4670-8F31-F9531484E4A9}" type="sibTrans" cxnId="{D28A271D-8337-44D8-8B09-9FF1DE1D5BDF}">
      <dgm:prSet/>
      <dgm:spPr/>
      <dgm:t>
        <a:bodyPr/>
        <a:lstStyle/>
        <a:p>
          <a:endParaRPr lang="en-US"/>
        </a:p>
      </dgm:t>
    </dgm:pt>
    <dgm:pt modelId="{8DE43DBB-56BB-9449-8AD0-F72AC48C734E}" type="pres">
      <dgm:prSet presAssocID="{7FC25717-98F1-4126-99A7-395431073708}" presName="outerComposite" presStyleCnt="0">
        <dgm:presLayoutVars>
          <dgm:chMax val="5"/>
          <dgm:dir/>
          <dgm:resizeHandles val="exact"/>
        </dgm:presLayoutVars>
      </dgm:prSet>
      <dgm:spPr/>
    </dgm:pt>
    <dgm:pt modelId="{2C37F1E0-EB83-EC42-873B-906ED64FF460}" type="pres">
      <dgm:prSet presAssocID="{7FC25717-98F1-4126-99A7-395431073708}" presName="dummyMaxCanvas" presStyleCnt="0">
        <dgm:presLayoutVars/>
      </dgm:prSet>
      <dgm:spPr/>
    </dgm:pt>
    <dgm:pt modelId="{950CF9BB-822F-6C45-B0D4-55050FD4E76A}" type="pres">
      <dgm:prSet presAssocID="{7FC25717-98F1-4126-99A7-395431073708}" presName="FiveNodes_1" presStyleLbl="node1" presStyleIdx="0" presStyleCnt="5">
        <dgm:presLayoutVars>
          <dgm:bulletEnabled val="1"/>
        </dgm:presLayoutVars>
      </dgm:prSet>
      <dgm:spPr/>
    </dgm:pt>
    <dgm:pt modelId="{D79B45EE-8932-4148-ABD4-C9512F93FFE0}" type="pres">
      <dgm:prSet presAssocID="{7FC25717-98F1-4126-99A7-395431073708}" presName="FiveNodes_2" presStyleLbl="node1" presStyleIdx="1" presStyleCnt="5">
        <dgm:presLayoutVars>
          <dgm:bulletEnabled val="1"/>
        </dgm:presLayoutVars>
      </dgm:prSet>
      <dgm:spPr/>
    </dgm:pt>
    <dgm:pt modelId="{43EA7740-E19C-7D45-A6D8-E78ED03A2E79}" type="pres">
      <dgm:prSet presAssocID="{7FC25717-98F1-4126-99A7-395431073708}" presName="FiveNodes_3" presStyleLbl="node1" presStyleIdx="2" presStyleCnt="5">
        <dgm:presLayoutVars>
          <dgm:bulletEnabled val="1"/>
        </dgm:presLayoutVars>
      </dgm:prSet>
      <dgm:spPr/>
    </dgm:pt>
    <dgm:pt modelId="{4F724440-3567-F442-88D8-FEA248999D9B}" type="pres">
      <dgm:prSet presAssocID="{7FC25717-98F1-4126-99A7-395431073708}" presName="FiveNodes_4" presStyleLbl="node1" presStyleIdx="3" presStyleCnt="5">
        <dgm:presLayoutVars>
          <dgm:bulletEnabled val="1"/>
        </dgm:presLayoutVars>
      </dgm:prSet>
      <dgm:spPr/>
    </dgm:pt>
    <dgm:pt modelId="{DBD37D49-898F-704B-B74C-83685411A4F4}" type="pres">
      <dgm:prSet presAssocID="{7FC25717-98F1-4126-99A7-395431073708}" presName="FiveNodes_5" presStyleLbl="node1" presStyleIdx="4" presStyleCnt="5">
        <dgm:presLayoutVars>
          <dgm:bulletEnabled val="1"/>
        </dgm:presLayoutVars>
      </dgm:prSet>
      <dgm:spPr/>
    </dgm:pt>
    <dgm:pt modelId="{FC428540-363E-8848-A8D5-F3CDEEDF5D38}" type="pres">
      <dgm:prSet presAssocID="{7FC25717-98F1-4126-99A7-395431073708}" presName="FiveConn_1-2" presStyleLbl="fgAccFollowNode1" presStyleIdx="0" presStyleCnt="4">
        <dgm:presLayoutVars>
          <dgm:bulletEnabled val="1"/>
        </dgm:presLayoutVars>
      </dgm:prSet>
      <dgm:spPr/>
    </dgm:pt>
    <dgm:pt modelId="{A2DF1D96-BD91-634A-B210-5272CFB0BF25}" type="pres">
      <dgm:prSet presAssocID="{7FC25717-98F1-4126-99A7-395431073708}" presName="FiveConn_2-3" presStyleLbl="fgAccFollowNode1" presStyleIdx="1" presStyleCnt="4">
        <dgm:presLayoutVars>
          <dgm:bulletEnabled val="1"/>
        </dgm:presLayoutVars>
      </dgm:prSet>
      <dgm:spPr/>
    </dgm:pt>
    <dgm:pt modelId="{AD1FD8C8-4CBE-FA4B-83EB-04C8058E251D}" type="pres">
      <dgm:prSet presAssocID="{7FC25717-98F1-4126-99A7-395431073708}" presName="FiveConn_3-4" presStyleLbl="fgAccFollowNode1" presStyleIdx="2" presStyleCnt="4">
        <dgm:presLayoutVars>
          <dgm:bulletEnabled val="1"/>
        </dgm:presLayoutVars>
      </dgm:prSet>
      <dgm:spPr/>
    </dgm:pt>
    <dgm:pt modelId="{E40CDC2E-831E-A64A-944C-30475D1A53E0}" type="pres">
      <dgm:prSet presAssocID="{7FC25717-98F1-4126-99A7-395431073708}" presName="FiveConn_4-5" presStyleLbl="fgAccFollowNode1" presStyleIdx="3" presStyleCnt="4">
        <dgm:presLayoutVars>
          <dgm:bulletEnabled val="1"/>
        </dgm:presLayoutVars>
      </dgm:prSet>
      <dgm:spPr/>
    </dgm:pt>
    <dgm:pt modelId="{76E8452F-1228-A741-ADF7-1990A8879705}" type="pres">
      <dgm:prSet presAssocID="{7FC25717-98F1-4126-99A7-395431073708}" presName="FiveNodes_1_text" presStyleLbl="node1" presStyleIdx="4" presStyleCnt="5">
        <dgm:presLayoutVars>
          <dgm:bulletEnabled val="1"/>
        </dgm:presLayoutVars>
      </dgm:prSet>
      <dgm:spPr/>
    </dgm:pt>
    <dgm:pt modelId="{11AA30A4-21F1-1B4E-B4B9-A2D028055785}" type="pres">
      <dgm:prSet presAssocID="{7FC25717-98F1-4126-99A7-395431073708}" presName="FiveNodes_2_text" presStyleLbl="node1" presStyleIdx="4" presStyleCnt="5">
        <dgm:presLayoutVars>
          <dgm:bulletEnabled val="1"/>
        </dgm:presLayoutVars>
      </dgm:prSet>
      <dgm:spPr/>
    </dgm:pt>
    <dgm:pt modelId="{A0C2B58C-64F9-9E4C-8FC0-CE8DA481A6D7}" type="pres">
      <dgm:prSet presAssocID="{7FC25717-98F1-4126-99A7-395431073708}" presName="FiveNodes_3_text" presStyleLbl="node1" presStyleIdx="4" presStyleCnt="5">
        <dgm:presLayoutVars>
          <dgm:bulletEnabled val="1"/>
        </dgm:presLayoutVars>
      </dgm:prSet>
      <dgm:spPr/>
    </dgm:pt>
    <dgm:pt modelId="{10D754E1-800B-6D44-B4F1-8CDA310B0F82}" type="pres">
      <dgm:prSet presAssocID="{7FC25717-98F1-4126-99A7-395431073708}" presName="FiveNodes_4_text" presStyleLbl="node1" presStyleIdx="4" presStyleCnt="5">
        <dgm:presLayoutVars>
          <dgm:bulletEnabled val="1"/>
        </dgm:presLayoutVars>
      </dgm:prSet>
      <dgm:spPr/>
    </dgm:pt>
    <dgm:pt modelId="{001DC7EF-7DDD-F04D-99D9-614DEE69BE50}" type="pres">
      <dgm:prSet presAssocID="{7FC25717-98F1-4126-99A7-395431073708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1972101-0412-FF4C-9055-4A6920DFB597}" type="presOf" srcId="{73F7D934-0C3C-4498-9597-2C627AACA1CF}" destId="{A0C2B58C-64F9-9E4C-8FC0-CE8DA481A6D7}" srcOrd="1" destOrd="0" presId="urn:microsoft.com/office/officeart/2005/8/layout/vProcess5"/>
    <dgm:cxn modelId="{4C92E004-FE32-44B8-8732-72E034326252}" srcId="{7FC25717-98F1-4126-99A7-395431073708}" destId="{9A72107D-0535-4579-992D-05823719A303}" srcOrd="1" destOrd="0" parTransId="{05867131-BD36-4FC2-83C6-B2BF78E0AEAB}" sibTransId="{F8418B9B-80E8-465B-984C-1942DDA0CCC9}"/>
    <dgm:cxn modelId="{AF4B510D-9986-A948-8F63-25AAA34630DC}" type="presOf" srcId="{9A72107D-0535-4579-992D-05823719A303}" destId="{11AA30A4-21F1-1B4E-B4B9-A2D028055785}" srcOrd="1" destOrd="0" presId="urn:microsoft.com/office/officeart/2005/8/layout/vProcess5"/>
    <dgm:cxn modelId="{5613801A-C604-0F4A-8404-406A41A4A202}" type="presOf" srcId="{7FC25717-98F1-4126-99A7-395431073708}" destId="{8DE43DBB-56BB-9449-8AD0-F72AC48C734E}" srcOrd="0" destOrd="0" presId="urn:microsoft.com/office/officeart/2005/8/layout/vProcess5"/>
    <dgm:cxn modelId="{D28A271D-8337-44D8-8B09-9FF1DE1D5BDF}" srcId="{7FC25717-98F1-4126-99A7-395431073708}" destId="{F28582B3-C86B-49C0-B619-629E521D6267}" srcOrd="4" destOrd="0" parTransId="{39F705A4-5A97-4F01-A30E-18EF5A56AB0B}" sibTransId="{088D3E37-153D-4670-8F31-F9531484E4A9}"/>
    <dgm:cxn modelId="{DAC99C2B-A6B1-C045-8ADB-DCA0449053A6}" type="presOf" srcId="{F28582B3-C86B-49C0-B619-629E521D6267}" destId="{001DC7EF-7DDD-F04D-99D9-614DEE69BE50}" srcOrd="1" destOrd="0" presId="urn:microsoft.com/office/officeart/2005/8/layout/vProcess5"/>
    <dgm:cxn modelId="{2E9E4F49-4E00-C545-9DE5-1F6C588FD30D}" type="presOf" srcId="{577FB525-C4BD-466C-821E-AC2EECFEC5F8}" destId="{FC428540-363E-8848-A8D5-F3CDEEDF5D38}" srcOrd="0" destOrd="0" presId="urn:microsoft.com/office/officeart/2005/8/layout/vProcess5"/>
    <dgm:cxn modelId="{CCF34B5D-3D7C-8146-8F2E-7D4A5667566C}" type="presOf" srcId="{CE94CBE1-8DB3-4424-BE56-5592FB2EB58E}" destId="{76E8452F-1228-A741-ADF7-1990A8879705}" srcOrd="1" destOrd="0" presId="urn:microsoft.com/office/officeart/2005/8/layout/vProcess5"/>
    <dgm:cxn modelId="{A7D5C55F-D0A9-5B48-B922-180411A16A14}" type="presOf" srcId="{9A72107D-0535-4579-992D-05823719A303}" destId="{D79B45EE-8932-4148-ABD4-C9512F93FFE0}" srcOrd="0" destOrd="0" presId="urn:microsoft.com/office/officeart/2005/8/layout/vProcess5"/>
    <dgm:cxn modelId="{D4638D6C-1FA1-4C4C-B767-FD9025FED17D}" type="presOf" srcId="{DA88A0D9-7E85-4A42-B675-37EEA125D28B}" destId="{E40CDC2E-831E-A64A-944C-30475D1A53E0}" srcOrd="0" destOrd="0" presId="urn:microsoft.com/office/officeart/2005/8/layout/vProcess5"/>
    <dgm:cxn modelId="{32B63E74-20C6-9845-8CB7-0DB7203197C6}" type="presOf" srcId="{73F7D934-0C3C-4498-9597-2C627AACA1CF}" destId="{43EA7740-E19C-7D45-A6D8-E78ED03A2E79}" srcOrd="0" destOrd="0" presId="urn:microsoft.com/office/officeart/2005/8/layout/vProcess5"/>
    <dgm:cxn modelId="{B449127D-2511-EC42-ABD4-FD51AD9DB475}" type="presOf" srcId="{E967E9C5-EF25-4AF7-899F-8E59766B8D08}" destId="{10D754E1-800B-6D44-B4F1-8CDA310B0F82}" srcOrd="1" destOrd="0" presId="urn:microsoft.com/office/officeart/2005/8/layout/vProcess5"/>
    <dgm:cxn modelId="{42F58FA3-621D-47EE-A1F2-BD56E01ACF06}" srcId="{7FC25717-98F1-4126-99A7-395431073708}" destId="{E967E9C5-EF25-4AF7-899F-8E59766B8D08}" srcOrd="3" destOrd="0" parTransId="{D2411733-C7A6-418A-9D37-F8C567F0B0F5}" sibTransId="{DA88A0D9-7E85-4A42-B675-37EEA125D28B}"/>
    <dgm:cxn modelId="{E4AC21AC-185C-4665-B3E5-1C93CADEB17E}" srcId="{7FC25717-98F1-4126-99A7-395431073708}" destId="{73F7D934-0C3C-4498-9597-2C627AACA1CF}" srcOrd="2" destOrd="0" parTransId="{0519F670-875A-42E5-8CE4-988E8FEB9927}" sibTransId="{94F766E5-92BF-4A9F-8716-F0F0D0C2C0E6}"/>
    <dgm:cxn modelId="{9DCC7DBF-E480-FF46-B2ED-4C9FB757F7EF}" type="presOf" srcId="{F8418B9B-80E8-465B-984C-1942DDA0CCC9}" destId="{A2DF1D96-BD91-634A-B210-5272CFB0BF25}" srcOrd="0" destOrd="0" presId="urn:microsoft.com/office/officeart/2005/8/layout/vProcess5"/>
    <dgm:cxn modelId="{A50CF3C4-3957-490B-B65A-37F0EAC8D7BD}" srcId="{7FC25717-98F1-4126-99A7-395431073708}" destId="{CE94CBE1-8DB3-4424-BE56-5592FB2EB58E}" srcOrd="0" destOrd="0" parTransId="{29B922B0-C7CC-44C6-A7DD-775DC65B477A}" sibTransId="{577FB525-C4BD-466C-821E-AC2EECFEC5F8}"/>
    <dgm:cxn modelId="{872E08C8-AF46-4F44-A23F-0F6E63D1598F}" type="presOf" srcId="{F28582B3-C86B-49C0-B619-629E521D6267}" destId="{DBD37D49-898F-704B-B74C-83685411A4F4}" srcOrd="0" destOrd="0" presId="urn:microsoft.com/office/officeart/2005/8/layout/vProcess5"/>
    <dgm:cxn modelId="{62928AE1-B165-B845-8BC7-444C1BDED470}" type="presOf" srcId="{E967E9C5-EF25-4AF7-899F-8E59766B8D08}" destId="{4F724440-3567-F442-88D8-FEA248999D9B}" srcOrd="0" destOrd="0" presId="urn:microsoft.com/office/officeart/2005/8/layout/vProcess5"/>
    <dgm:cxn modelId="{D7D6EDE4-4E22-154D-B8C3-F906A2F20B37}" type="presOf" srcId="{CE94CBE1-8DB3-4424-BE56-5592FB2EB58E}" destId="{950CF9BB-822F-6C45-B0D4-55050FD4E76A}" srcOrd="0" destOrd="0" presId="urn:microsoft.com/office/officeart/2005/8/layout/vProcess5"/>
    <dgm:cxn modelId="{0C0DC6F6-84F1-BD4E-98CC-090A11BF1F7B}" type="presOf" srcId="{94F766E5-92BF-4A9F-8716-F0F0D0C2C0E6}" destId="{AD1FD8C8-4CBE-FA4B-83EB-04C8058E251D}" srcOrd="0" destOrd="0" presId="urn:microsoft.com/office/officeart/2005/8/layout/vProcess5"/>
    <dgm:cxn modelId="{45B7D533-45F8-814D-AC13-FD19FAFED545}" type="presParOf" srcId="{8DE43DBB-56BB-9449-8AD0-F72AC48C734E}" destId="{2C37F1E0-EB83-EC42-873B-906ED64FF460}" srcOrd="0" destOrd="0" presId="urn:microsoft.com/office/officeart/2005/8/layout/vProcess5"/>
    <dgm:cxn modelId="{E6B7C40D-CC80-1A46-BCC5-9D4DC2C87812}" type="presParOf" srcId="{8DE43DBB-56BB-9449-8AD0-F72AC48C734E}" destId="{950CF9BB-822F-6C45-B0D4-55050FD4E76A}" srcOrd="1" destOrd="0" presId="urn:microsoft.com/office/officeart/2005/8/layout/vProcess5"/>
    <dgm:cxn modelId="{2A5B989E-6B51-3C44-9F3C-EB8205A46B1B}" type="presParOf" srcId="{8DE43DBB-56BB-9449-8AD0-F72AC48C734E}" destId="{D79B45EE-8932-4148-ABD4-C9512F93FFE0}" srcOrd="2" destOrd="0" presId="urn:microsoft.com/office/officeart/2005/8/layout/vProcess5"/>
    <dgm:cxn modelId="{DDC72F5E-7CF0-F445-8FD7-C40B4E7F4CAD}" type="presParOf" srcId="{8DE43DBB-56BB-9449-8AD0-F72AC48C734E}" destId="{43EA7740-E19C-7D45-A6D8-E78ED03A2E79}" srcOrd="3" destOrd="0" presId="urn:microsoft.com/office/officeart/2005/8/layout/vProcess5"/>
    <dgm:cxn modelId="{66591A12-97C0-A445-B128-FCC53D77A015}" type="presParOf" srcId="{8DE43DBB-56BB-9449-8AD0-F72AC48C734E}" destId="{4F724440-3567-F442-88D8-FEA248999D9B}" srcOrd="4" destOrd="0" presId="urn:microsoft.com/office/officeart/2005/8/layout/vProcess5"/>
    <dgm:cxn modelId="{451B9ABC-B0DC-F944-BEF0-99F247AE0C3E}" type="presParOf" srcId="{8DE43DBB-56BB-9449-8AD0-F72AC48C734E}" destId="{DBD37D49-898F-704B-B74C-83685411A4F4}" srcOrd="5" destOrd="0" presId="urn:microsoft.com/office/officeart/2005/8/layout/vProcess5"/>
    <dgm:cxn modelId="{F1260498-F56D-0749-8D97-B95B0437223C}" type="presParOf" srcId="{8DE43DBB-56BB-9449-8AD0-F72AC48C734E}" destId="{FC428540-363E-8848-A8D5-F3CDEEDF5D38}" srcOrd="6" destOrd="0" presId="urn:microsoft.com/office/officeart/2005/8/layout/vProcess5"/>
    <dgm:cxn modelId="{AE1CC1F4-4FF8-D847-8C78-9B3933B313F7}" type="presParOf" srcId="{8DE43DBB-56BB-9449-8AD0-F72AC48C734E}" destId="{A2DF1D96-BD91-634A-B210-5272CFB0BF25}" srcOrd="7" destOrd="0" presId="urn:microsoft.com/office/officeart/2005/8/layout/vProcess5"/>
    <dgm:cxn modelId="{7561AE3A-D0C7-CB4F-9924-6A5226F60546}" type="presParOf" srcId="{8DE43DBB-56BB-9449-8AD0-F72AC48C734E}" destId="{AD1FD8C8-4CBE-FA4B-83EB-04C8058E251D}" srcOrd="8" destOrd="0" presId="urn:microsoft.com/office/officeart/2005/8/layout/vProcess5"/>
    <dgm:cxn modelId="{38284B21-1CCC-024C-B93F-3062200A1B6B}" type="presParOf" srcId="{8DE43DBB-56BB-9449-8AD0-F72AC48C734E}" destId="{E40CDC2E-831E-A64A-944C-30475D1A53E0}" srcOrd="9" destOrd="0" presId="urn:microsoft.com/office/officeart/2005/8/layout/vProcess5"/>
    <dgm:cxn modelId="{A3B1D12A-291A-D449-AC42-FBD89E2C163E}" type="presParOf" srcId="{8DE43DBB-56BB-9449-8AD0-F72AC48C734E}" destId="{76E8452F-1228-A741-ADF7-1990A8879705}" srcOrd="10" destOrd="0" presId="urn:microsoft.com/office/officeart/2005/8/layout/vProcess5"/>
    <dgm:cxn modelId="{F95A885A-9C9C-9D43-AE70-963F9AC160A7}" type="presParOf" srcId="{8DE43DBB-56BB-9449-8AD0-F72AC48C734E}" destId="{11AA30A4-21F1-1B4E-B4B9-A2D028055785}" srcOrd="11" destOrd="0" presId="urn:microsoft.com/office/officeart/2005/8/layout/vProcess5"/>
    <dgm:cxn modelId="{A442C13A-F46B-F745-B631-6A303D8F0D90}" type="presParOf" srcId="{8DE43DBB-56BB-9449-8AD0-F72AC48C734E}" destId="{A0C2B58C-64F9-9E4C-8FC0-CE8DA481A6D7}" srcOrd="12" destOrd="0" presId="urn:microsoft.com/office/officeart/2005/8/layout/vProcess5"/>
    <dgm:cxn modelId="{CCDF2E70-EED2-9944-8A82-06D02276836E}" type="presParOf" srcId="{8DE43DBB-56BB-9449-8AD0-F72AC48C734E}" destId="{10D754E1-800B-6D44-B4F1-8CDA310B0F82}" srcOrd="13" destOrd="0" presId="urn:microsoft.com/office/officeart/2005/8/layout/vProcess5"/>
    <dgm:cxn modelId="{1CFEAB1C-CCE0-1047-A1EC-52789462E420}" type="presParOf" srcId="{8DE43DBB-56BB-9449-8AD0-F72AC48C734E}" destId="{001DC7EF-7DDD-F04D-99D9-614DEE69BE5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CF9BB-822F-6C45-B0D4-55050FD4E76A}">
      <dsp:nvSpPr>
        <dsp:cNvPr id="0" name=""/>
        <dsp:cNvSpPr/>
      </dsp:nvSpPr>
      <dsp:spPr>
        <a:xfrm>
          <a:off x="0" y="0"/>
          <a:ext cx="7744967" cy="6512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/>
            <a:t>передбачення та виявлення вчасно зовнішніх та внутрішніх загроз безпеці України та впровадження оперативних і стратегічних заходів для їх уникнення та нейтралізації</a:t>
          </a:r>
          <a:r>
            <a:rPr lang="uk-UA" sz="1200" kern="1200"/>
            <a:t>; </a:t>
          </a:r>
          <a:endParaRPr lang="en-US" sz="1200" kern="1200"/>
        </a:p>
      </dsp:txBody>
      <dsp:txXfrm>
        <a:off x="19073" y="19073"/>
        <a:ext cx="6966068" cy="613066"/>
      </dsp:txXfrm>
    </dsp:sp>
    <dsp:sp modelId="{D79B45EE-8932-4148-ABD4-C9512F93FFE0}">
      <dsp:nvSpPr>
        <dsp:cNvPr id="0" name=""/>
        <dsp:cNvSpPr/>
      </dsp:nvSpPr>
      <dsp:spPr>
        <a:xfrm>
          <a:off x="578358" y="741658"/>
          <a:ext cx="7744967" cy="651212"/>
        </a:xfrm>
        <a:prstGeom prst="roundRect">
          <a:avLst>
            <a:gd name="adj" fmla="val 10000"/>
          </a:avLst>
        </a:prstGeom>
        <a:solidFill>
          <a:schemeClr val="accent2">
            <a:hueOff val="476947"/>
            <a:satOff val="-10882"/>
            <a:lumOff val="402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/>
            <a:t>формування та збереження готовності сил і засобів забезпечення безпеки;</a:t>
          </a:r>
          <a:endParaRPr lang="en-US" sz="1200" kern="1200"/>
        </a:p>
      </dsp:txBody>
      <dsp:txXfrm>
        <a:off x="597431" y="760731"/>
        <a:ext cx="6705176" cy="613066"/>
      </dsp:txXfrm>
    </dsp:sp>
    <dsp:sp modelId="{43EA7740-E19C-7D45-A6D8-E78ED03A2E79}">
      <dsp:nvSpPr>
        <dsp:cNvPr id="0" name=""/>
        <dsp:cNvSpPr/>
      </dsp:nvSpPr>
      <dsp:spPr>
        <a:xfrm>
          <a:off x="1156716" y="1483316"/>
          <a:ext cx="7744967" cy="651212"/>
        </a:xfrm>
        <a:prstGeom prst="roundRect">
          <a:avLst>
            <a:gd name="adj" fmla="val 10000"/>
          </a:avLst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/>
            <a:t>керування силами та засобами забезпечення безпеки як у повсякденних, так і надзвичайних ситуаціях;</a:t>
          </a:r>
          <a:endParaRPr lang="en-US" sz="1200" kern="1200"/>
        </a:p>
      </dsp:txBody>
      <dsp:txXfrm>
        <a:off x="1175789" y="1502389"/>
        <a:ext cx="6705176" cy="613066"/>
      </dsp:txXfrm>
    </dsp:sp>
    <dsp:sp modelId="{4F724440-3567-F442-88D8-FEA248999D9B}">
      <dsp:nvSpPr>
        <dsp:cNvPr id="0" name=""/>
        <dsp:cNvSpPr/>
      </dsp:nvSpPr>
      <dsp:spPr>
        <a:xfrm>
          <a:off x="1735073" y="2224974"/>
          <a:ext cx="7744967" cy="651212"/>
        </a:xfrm>
        <a:prstGeom prst="roundRect">
          <a:avLst>
            <a:gd name="adj" fmla="val 10000"/>
          </a:avLst>
        </a:prstGeom>
        <a:solidFill>
          <a:schemeClr val="accent2">
            <a:hueOff val="1430842"/>
            <a:satOff val="-32646"/>
            <a:lumOff val="12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/>
            <a:t>впровадження системи заходів для відновлення нормального функціонування об’єктів безпеки в районах, що постраждали від надзвичайних ситуацій</a:t>
          </a:r>
          <a:r>
            <a:rPr lang="uk-UA" sz="1200" kern="1200"/>
            <a:t>; </a:t>
          </a:r>
          <a:endParaRPr lang="en-US" sz="1200" kern="1200"/>
        </a:p>
      </dsp:txBody>
      <dsp:txXfrm>
        <a:off x="1754146" y="2244047"/>
        <a:ext cx="6705176" cy="613066"/>
      </dsp:txXfrm>
    </dsp:sp>
    <dsp:sp modelId="{DBD37D49-898F-704B-B74C-83685411A4F4}">
      <dsp:nvSpPr>
        <dsp:cNvPr id="0" name=""/>
        <dsp:cNvSpPr/>
      </dsp:nvSpPr>
      <dsp:spPr>
        <a:xfrm>
          <a:off x="2313432" y="2966632"/>
          <a:ext cx="7744967" cy="651212"/>
        </a:xfrm>
        <a:prstGeom prst="roundRect">
          <a:avLst>
            <a:gd name="adj" fmla="val 10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/>
            <a:t>участь у заходах з забезпечення безпеки за межами території України відповідно до міжнародних  угод</a:t>
          </a:r>
          <a:endParaRPr lang="en-US" sz="1200" kern="1200"/>
        </a:p>
      </dsp:txBody>
      <dsp:txXfrm>
        <a:off x="2332505" y="2985705"/>
        <a:ext cx="6705176" cy="613066"/>
      </dsp:txXfrm>
    </dsp:sp>
    <dsp:sp modelId="{FC428540-363E-8848-A8D5-F3CDEEDF5D38}">
      <dsp:nvSpPr>
        <dsp:cNvPr id="0" name=""/>
        <dsp:cNvSpPr/>
      </dsp:nvSpPr>
      <dsp:spPr>
        <a:xfrm>
          <a:off x="7321680" y="475746"/>
          <a:ext cx="423287" cy="42328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7416920" y="475746"/>
        <a:ext cx="232807" cy="318523"/>
      </dsp:txXfrm>
    </dsp:sp>
    <dsp:sp modelId="{A2DF1D96-BD91-634A-B210-5272CFB0BF25}">
      <dsp:nvSpPr>
        <dsp:cNvPr id="0" name=""/>
        <dsp:cNvSpPr/>
      </dsp:nvSpPr>
      <dsp:spPr>
        <a:xfrm>
          <a:off x="7900038" y="1217404"/>
          <a:ext cx="423287" cy="42328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58187"/>
            <a:satOff val="-1724"/>
            <a:lumOff val="61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58187"/>
              <a:satOff val="-1724"/>
              <a:lumOff val="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7995278" y="1217404"/>
        <a:ext cx="232807" cy="318523"/>
      </dsp:txXfrm>
    </dsp:sp>
    <dsp:sp modelId="{AD1FD8C8-4CBE-FA4B-83EB-04C8058E251D}">
      <dsp:nvSpPr>
        <dsp:cNvPr id="0" name=""/>
        <dsp:cNvSpPr/>
      </dsp:nvSpPr>
      <dsp:spPr>
        <a:xfrm>
          <a:off x="8478396" y="1948209"/>
          <a:ext cx="423287" cy="42328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316374"/>
            <a:satOff val="-3449"/>
            <a:lumOff val="12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16374"/>
              <a:satOff val="-3449"/>
              <a:lumOff val="1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8573636" y="1948209"/>
        <a:ext cx="232807" cy="318523"/>
      </dsp:txXfrm>
    </dsp:sp>
    <dsp:sp modelId="{E40CDC2E-831E-A64A-944C-30475D1A53E0}">
      <dsp:nvSpPr>
        <dsp:cNvPr id="0" name=""/>
        <dsp:cNvSpPr/>
      </dsp:nvSpPr>
      <dsp:spPr>
        <a:xfrm>
          <a:off x="9056754" y="2697103"/>
          <a:ext cx="423287" cy="42328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974561"/>
            <a:satOff val="-5173"/>
            <a:lumOff val="185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974561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9151994" y="2697103"/>
        <a:ext cx="232807" cy="3185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2/9/26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8FC96-0F6A-7353-7AAB-EE56542314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Тема 1</a:t>
            </a:r>
            <a:br>
              <a:rPr lang="uk-UA" sz="2800" dirty="0"/>
            </a:br>
            <a:r>
              <a:rPr lang="uk-UA" sz="2800" b="1" dirty="0"/>
              <a:t>Система національної безпеки України: концептуальні та правові засади</a:t>
            </a:r>
            <a:r>
              <a:rPr lang="en-UA" sz="28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DA14DE-867F-84AD-94BF-F9DFCE1D5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29001"/>
            <a:ext cx="7891272" cy="2029968"/>
          </a:xfrm>
        </p:spPr>
        <p:txBody>
          <a:bodyPr>
            <a:normAutofit fontScale="55000" lnSpcReduction="20000"/>
          </a:bodyPr>
          <a:lstStyle/>
          <a:p>
            <a:pPr lvl="0" algn="ctr"/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lvl="0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«національна безпека» та її складові (воєнна, економічна, інформаційна та ін.). </a:t>
            </a:r>
            <a:endParaRPr lang="en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2.Суб’єкти та об’єкти національної безпеки за ЗУ «Про національну безпеку України». </a:t>
            </a:r>
            <a:endParaRPr lang="en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3.Рада національної безпеки і оборони (РНБО): правовий статус, склад та координаційна роль.</a:t>
            </a:r>
            <a:endParaRPr lang="en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4.Класифікація сучасних загроз національній безпеці України. </a:t>
            </a:r>
            <a:endParaRPr lang="en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5.Стратегія національної безпеки України та місце правоохоронних органів у її реалізації</a:t>
            </a:r>
            <a:r>
              <a:rPr lang="en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57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792DAE-90FE-09A6-7B5C-64421B66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763B13C-969C-37F4-F801-DC37A244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2600">
                <a:solidFill>
                  <a:srgbClr val="FFFFFF"/>
                </a:solidFill>
              </a:rPr>
              <a:t>Структура національної безпеки</a:t>
            </a:r>
            <a:br>
              <a:rPr lang="en-UA" sz="2600">
                <a:solidFill>
                  <a:srgbClr val="FFFFFF"/>
                </a:solidFill>
              </a:rPr>
            </a:br>
            <a:endParaRPr lang="en-UA" sz="260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1A8984-37A0-BA2D-862E-4A6EF1568E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81089" y="725394"/>
            <a:ext cx="5142658" cy="5407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indent="249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b="1" dirty="0">
                <a:latin typeface="+mn-lt"/>
              </a:rPr>
              <a:t>СКЛАДОВІ НАЦІОНАЛЬНОЇ БЕЗПЕКИ:</a:t>
            </a:r>
            <a:endParaRPr kumimoji="0" lang="en-UA" altLang="en-UA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Державна безпека України 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В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оєнн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 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України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Г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ромадськ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та цивільн</a:t>
            </a:r>
            <a:r>
              <a:rPr kumimoji="0" lang="uk-UA" altLang="en-UA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ий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захист України;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Е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кономічн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Е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нергетичної 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Е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кологічн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Б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іобезпек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та біологічн</a:t>
            </a:r>
            <a:r>
              <a:rPr kumimoji="0" lang="uk-UA" altLang="en-UA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ий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захист;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І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нформаційн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 err="1">
                <a:latin typeface="+mn-lt"/>
              </a:rPr>
              <a:t>К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ібербезпек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а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України;</a:t>
            </a:r>
          </a:p>
          <a:p>
            <a:pPr marL="0" marR="0" lvl="0" indent="249238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+mn-lt"/>
              </a:rPr>
              <a:t>Продовольча безпека</a:t>
            </a:r>
            <a:endParaRPr kumimoji="0" lang="en-UA" altLang="en-UA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5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DE14C6-FC15-626E-E1EF-FC804ADD7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2A4BC9F-4725-D692-DE1C-24329C676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EB12B59-65F7-AB23-05C4-D18A55D1C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50E185B-AC34-C28B-48B6-9BAF3CC10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FC0DDCE-968F-EDC0-B47F-9FC2424D32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23F557-8A21-9A64-6E25-981F09436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2600" dirty="0">
                <a:solidFill>
                  <a:srgbClr val="FFFFFF"/>
                </a:solidFill>
              </a:rPr>
              <a:t>національна безпека</a:t>
            </a:r>
            <a:br>
              <a:rPr lang="en-UA" sz="2600" dirty="0">
                <a:solidFill>
                  <a:srgbClr val="FFFFFF"/>
                </a:solidFill>
              </a:rPr>
            </a:br>
            <a:endParaRPr lang="en-UA" sz="2600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40198DC-E1EE-51C6-F22C-16ECA918D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30AE86A-8BEE-2A0D-AC54-EF80FCBB9B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81089" y="725394"/>
            <a:ext cx="5142658" cy="5407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indent="249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algn="just">
              <a:spcAft>
                <a:spcPts val="600"/>
              </a:spcAft>
              <a:buClrTx/>
              <a:buSzTx/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безпека України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захищеність державного суверенітету, територіальної цілісності, демократичного конституційного ладу та інших національних інтересів України від реальних та потенційних загроз. </a:t>
            </a:r>
          </a:p>
          <a:p>
            <a:pPr marL="0" lvl="0" algn="just">
              <a:spcAft>
                <a:spcPts val="600"/>
              </a:spcAft>
              <a:buClrTx/>
              <a:buSzTx/>
              <a:buNone/>
            </a:pPr>
            <a:r>
              <a:rPr kumimoji="0" lang="uk-UA" altLang="en-UA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широкому розумінні 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безпека – є способом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самозбереження українського народу, який досяг рівня організації у формі незалежної держави, що уможливлює його вільне існування і саморозвиток, надійний захист від зовнішніх та внутрішніх загроз. У цьому контексті національну безпеку України пропонується визначати як </a:t>
            </a:r>
            <a:r>
              <a:rPr lang="uk-UA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державно-правових і суспільних гарантій стабільності </a:t>
            </a:r>
            <a:r>
              <a:rPr lang="uk-UA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життєділяльності</a:t>
            </a:r>
            <a:r>
              <a:rPr lang="uk-UA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розвитку українського народу загалом та кожного громадянина зокрема, захист їх базових цінностей та законних інтересів, джерел духовного та матеріального розвитку від реальних та потенційних внутрішніх та зовнішніх загроз</a:t>
            </a:r>
          </a:p>
          <a:p>
            <a:pPr marL="0" lvl="0">
              <a:spcAft>
                <a:spcPts val="600"/>
              </a:spcAft>
              <a:buClrTx/>
              <a:buSzTx/>
              <a:buNone/>
            </a:pPr>
            <a:endParaRPr kumimoji="0" lang="en-UA" altLang="en-UA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94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BE5645-3BC2-BF02-2047-F2EBC766F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15A7BFC-EE01-8AFC-C3CD-554F8B5BA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7993676-3C8B-8973-999D-392E82084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2D8750D-9593-1164-D27F-DD1427C9A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861F5A7-EDE8-F2A1-7ACA-28F1547FC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F1B3DC-E88A-4559-D8CB-EB26A2D58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4" y="2301766"/>
            <a:ext cx="2832337" cy="2179369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2600" dirty="0">
                <a:solidFill>
                  <a:srgbClr val="FFFFFF"/>
                </a:solidFill>
              </a:rPr>
              <a:t>Інформаційна безпека </a:t>
            </a:r>
            <a:endParaRPr lang="en-UA" sz="2600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DA6FD0-54E3-8994-78DB-F34FC8394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5BA07A-F0A5-0DA8-7F8B-9F3E92C285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17886" y="725394"/>
            <a:ext cx="5605861" cy="5407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lnSpcReduction="10000"/>
          </a:bodyPr>
          <a:lstStyle>
            <a:lvl1pPr indent="249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algn="just">
              <a:spcAft>
                <a:spcPts val="600"/>
              </a:spcAft>
              <a:buClrTx/>
              <a:buSzTx/>
              <a:buNone/>
            </a:pPr>
            <a:r>
              <a:rPr lang="uk-UA" b="1" dirty="0">
                <a:latin typeface="+mn-lt"/>
              </a:rPr>
              <a:t>Інформаційна безпека України </a:t>
            </a:r>
            <a:r>
              <a:rPr lang="uk-UA" dirty="0">
                <a:latin typeface="+mn-lt"/>
              </a:rPr>
              <a:t>- складова частина національної безпеки України, стан захищеності державного суверенітету, територіальної цілісності, демократичного конституційного ладу, інших </a:t>
            </a:r>
            <a:r>
              <a:rPr lang="uk-UA" dirty="0" err="1">
                <a:latin typeface="+mn-lt"/>
              </a:rPr>
              <a:t>життєво</a:t>
            </a:r>
            <a:r>
              <a:rPr lang="uk-UA" dirty="0">
                <a:latin typeface="+mn-lt"/>
              </a:rPr>
              <a:t> важливих інтересів людини, суспільства і держави, за якого належним чином забезпечуються конституційні права і свободи людини на збирання, зберігання, використання та поширення інформації, доступ до достовірної та об'єктивної інформації, існує ефективна система захисту і протидії нанесенню шкоди через поширення негативних інформаційних впливів, у тому числі скоординоване поширення недостовірної інформації, деструктивної пропаганди, інших інформаційних операцій, несанкціоноване розповсюдження, використання й порушення цілісності інформації з обмеженим доступом</a:t>
            </a:r>
            <a:endParaRPr kumimoji="0" lang="en-UA" altLang="en-UA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0675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29A28A-C0B4-96C5-D1B7-6043F4A09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1A4F098-4299-5B61-D8D4-C2E9C0879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D9D6FA5-CF5F-4EFB-F57F-33E48057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410A1C5-D428-8CF8-C394-E8C7B03E8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5A5C38D-AB2C-6832-22F5-2FF307B10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4C02710-68F0-D6EA-BACC-B7F161722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4" y="2301766"/>
            <a:ext cx="2832337" cy="2179369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2600" dirty="0">
                <a:solidFill>
                  <a:srgbClr val="FFFFFF"/>
                </a:solidFill>
              </a:rPr>
              <a:t>Воєнна</a:t>
            </a:r>
            <a:br>
              <a:rPr lang="uk-UA" sz="2600" dirty="0">
                <a:solidFill>
                  <a:srgbClr val="FFFFFF"/>
                </a:solidFill>
              </a:rPr>
            </a:br>
            <a:r>
              <a:rPr lang="uk-UA" sz="2600" dirty="0">
                <a:solidFill>
                  <a:srgbClr val="FFFFFF"/>
                </a:solidFill>
              </a:rPr>
              <a:t>та державна  безпека</a:t>
            </a:r>
            <a:endParaRPr lang="en-UA" sz="2600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9755A3-DA59-A97D-9B0A-3A4F7227C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FE55398-35FD-48C5-48D3-07006FED7B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81089" y="725394"/>
            <a:ext cx="5142658" cy="5407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indent="249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algn="just">
              <a:spcAft>
                <a:spcPts val="600"/>
              </a:spcAft>
              <a:buClrTx/>
              <a:buSzTx/>
              <a:buNone/>
            </a:pPr>
            <a:r>
              <a:rPr lang="uk-UA" b="1" dirty="0">
                <a:latin typeface="+mn-lt"/>
                <a:cs typeface="Times New Roman" panose="02020603050405020304" pitchFamily="18" charset="0"/>
              </a:rPr>
              <a:t>воєнна безпека </a:t>
            </a:r>
            <a:r>
              <a:rPr lang="uk-UA" dirty="0">
                <a:latin typeface="+mn-lt"/>
                <a:cs typeface="Times New Roman" panose="02020603050405020304" pitchFamily="18" charset="0"/>
              </a:rPr>
              <a:t>- захищеність державного суверенітету, територіальної цілісності і демократичного конституційного ладу та інших </a:t>
            </a:r>
            <a:r>
              <a:rPr lang="uk-UA" dirty="0" err="1">
                <a:latin typeface="+mn-lt"/>
                <a:cs typeface="Times New Roman" panose="02020603050405020304" pitchFamily="18" charset="0"/>
              </a:rPr>
              <a:t>життєво</a:t>
            </a:r>
            <a:r>
              <a:rPr lang="uk-UA" dirty="0">
                <a:latin typeface="+mn-lt"/>
                <a:cs typeface="Times New Roman" panose="02020603050405020304" pitchFamily="18" charset="0"/>
              </a:rPr>
              <a:t> важливих національних інтересів від воєнних загроз </a:t>
            </a:r>
          </a:p>
          <a:p>
            <a:pPr marL="0" lvl="0" algn="just">
              <a:spcAft>
                <a:spcPts val="600"/>
              </a:spcAft>
              <a:buClrTx/>
              <a:buSzTx/>
              <a:buNone/>
            </a:pPr>
            <a:r>
              <a:rPr lang="uk-UA" b="1" dirty="0">
                <a:latin typeface="+mn-lt"/>
                <a:cs typeface="Times New Roman" panose="02020603050405020304" pitchFamily="18" charset="0"/>
              </a:rPr>
              <a:t>державна безпека </a:t>
            </a:r>
            <a:r>
              <a:rPr lang="uk-UA" dirty="0">
                <a:latin typeface="+mn-lt"/>
                <a:cs typeface="Times New Roman" panose="02020603050405020304" pitchFamily="18" charset="0"/>
              </a:rPr>
              <a:t>- захищеність державного суверенітету, територіальної цілісності і демократичного конституційного ладу та інших </a:t>
            </a:r>
            <a:r>
              <a:rPr lang="uk-UA" dirty="0" err="1">
                <a:latin typeface="+mn-lt"/>
                <a:cs typeface="Times New Roman" panose="02020603050405020304" pitchFamily="18" charset="0"/>
              </a:rPr>
              <a:t>життєво</a:t>
            </a:r>
            <a:r>
              <a:rPr lang="uk-UA" dirty="0">
                <a:latin typeface="+mn-lt"/>
                <a:cs typeface="Times New Roman" panose="02020603050405020304" pitchFamily="18" charset="0"/>
              </a:rPr>
              <a:t> важливих національних інтересів від реальних і потенційних загроз невоєнного характеру</a:t>
            </a:r>
            <a:endParaRPr kumimoji="0" lang="en-UA" altLang="en-UA" b="0" i="0" u="none" strike="noStrike" cap="none" normalizeH="0" baseline="0" dirty="0">
              <a:ln>
                <a:noFill/>
              </a:ln>
              <a:effectLst/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64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4E30C-DB4B-59EC-4246-DF48278B3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uk-UA" sz="4600"/>
              <a:t>Напрями забезпечення національної безпеки </a:t>
            </a:r>
            <a:r>
              <a:rPr lang="uk-UA" sz="4600" err="1"/>
              <a:t>україни</a:t>
            </a:r>
            <a:endParaRPr lang="en-UA" sz="46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955128-455F-9E7E-F978-152BA48343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83871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52011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50FDFC-E6CC-FE6C-B2DF-F4985C834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28DAE77-DD60-ED6E-C8FF-FF227E91F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A540F1D-97FF-4F23-F70D-AAB5B46A8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3CDF64F-9CAD-ED7B-AC38-8753FDC3E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84751EF-6B22-CF90-1C5A-22A19B63A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5A8A42-D015-B34D-3A28-AE62AF93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Завдання правоохоронних органів</a:t>
            </a:r>
            <a:br>
              <a:rPr lang="en-UA" sz="1700" dirty="0">
                <a:solidFill>
                  <a:srgbClr val="FFFFFF"/>
                </a:solidFill>
              </a:rPr>
            </a:b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2735B8-242B-D263-48BE-DC7B00179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17BBC-8132-6018-4CF6-09D2DEB47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 fontScale="85000" lnSpcReduction="20000"/>
          </a:bodyPr>
          <a:lstStyle/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Державний суверенітет, територіальна цілісність, демократичний конституційний лад та інші життєво важливі національні інтереси мають бути захищені також від невоєнних загроз з боку р</a:t>
            </a:r>
            <a:r>
              <a:rPr lang="uk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ф </a:t>
            </a: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та інших держав, зокрема спроб спровокувати внутрішні конфлікти.</a:t>
            </a:r>
            <a:endParaRPr lang="uk-UA" altLang="en-UA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 Пріоритетними завданнями правоохоронних, спеціальних, розвідувальних та інших державних органів відповідно до їх компетенції є:</a:t>
            </a:r>
            <a:endParaRPr lang="en-UA" altLang="en-UA" sz="1400" dirty="0"/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активна та ефективна протидія розвідувально-підривній діяльності, спеціальним інформаційним операціям та кібератакам, російській та іншій підривній пропаганді;</a:t>
            </a:r>
            <a:endParaRPr lang="en-UA" altLang="en-UA" sz="1400" dirty="0"/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запобігання, виявлення та припинення проявів сепаратизму, тероризму, екстремізму, припинення діяльності незаконних збройних формувань, </a:t>
            </a:r>
            <a:endParaRPr lang="uk-UA" altLang="en-UA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політично мотивованого насильства та інших зазіхань на конституційний лад;</a:t>
            </a:r>
            <a:endParaRPr lang="en-UA" altLang="en-UA" sz="1400" dirty="0"/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отримання повної і достовірної упереджувальної інформації про ситуацію в Україні та світі, протидія зовнішнім загрозам національній безпеці України, </a:t>
            </a:r>
            <a:endParaRPr lang="uk-UA" altLang="en-UA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A" altLang="en-UA" dirty="0">
                <a:solidFill>
                  <a:srgbClr val="333333"/>
                </a:solidFill>
                <a:latin typeface="Times New Roman" panose="02020603050405020304" pitchFamily="18" charset="0"/>
              </a:rPr>
              <a:t>сприяння реалізації національних інтересів України</a:t>
            </a:r>
            <a:endParaRPr lang="en-UA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709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37B3A8-5440-4CB3-3B70-8F7C7B61A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E4BF88-B252-5181-5300-E8BE85FFA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E8808B-7815-C8F1-A9B5-FE01CE52D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E9E86A6-3AE1-F447-3DE5-B58844B11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54255CF-7953-FABE-0E26-A8CFBC52A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95DC57E-A6F0-E664-BC51-174875DB5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Сектор безпеки і оборони </a:t>
            </a:r>
            <a:br>
              <a:rPr lang="uk-UA" sz="1700" dirty="0">
                <a:solidFill>
                  <a:srgbClr val="FFFFFF"/>
                </a:solidFill>
              </a:rPr>
            </a:br>
            <a:r>
              <a:rPr lang="uk-UA" sz="1700" dirty="0">
                <a:solidFill>
                  <a:srgbClr val="FFFFFF"/>
                </a:solidFill>
              </a:rPr>
              <a:t>ст. 12 стратегії національної безпеки</a:t>
            </a:r>
            <a:br>
              <a:rPr lang="en-UA" sz="1700" dirty="0">
                <a:solidFill>
                  <a:srgbClr val="FFFFFF"/>
                </a:solidFill>
              </a:rPr>
            </a:b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D1CFF2-5432-DA55-066A-F31AA91AA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29F4E-38B9-DBC9-E6BE-780839168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1903" y="725394"/>
            <a:ext cx="6241845" cy="5407212"/>
          </a:xfrm>
        </p:spPr>
        <p:txBody>
          <a:bodyPr anchor="ctr">
            <a:normAutofit fontScale="85000" lnSpcReduction="10000"/>
          </a:bodyPr>
          <a:lstStyle/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dirty="0"/>
              <a:t>Сектор безпеки і оборони України складається з чотирьох взаємопов’язаних складових: сили безпеки; сили оборони; оборонно-промисловий комплекс; громадяни та громадські об’єднання, які добровільно беруть участь у забезпеченні національної безпеки. Функції та повноваження складових сектору безпеки і оборони визначаються законодавством України.</a:t>
            </a:r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dirty="0"/>
              <a:t>До складу сектору безпеки і оборони входять: Міністерство оборони України, Збройні Сили України, Державна спеціальна служба транспорту, Міністерство внутрішніх справ України, Національна гвардія України, </a:t>
            </a:r>
            <a:r>
              <a:rPr lang="uk-UA" b="1" dirty="0"/>
              <a:t>Національна поліція України</a:t>
            </a:r>
            <a:r>
              <a:rPr lang="uk-UA" dirty="0"/>
              <a:t>, </a:t>
            </a:r>
            <a:r>
              <a:rPr lang="uk-UA" b="1" dirty="0"/>
              <a:t>Державна прикордонна служба України,</a:t>
            </a:r>
            <a:r>
              <a:rPr lang="uk-UA" dirty="0"/>
              <a:t> Державна міграційна служба України, Державна служба України з надзвичайних ситуацій, </a:t>
            </a:r>
            <a:r>
              <a:rPr lang="uk-UA" b="1" dirty="0"/>
              <a:t>Служба безпеки України</a:t>
            </a:r>
            <a:r>
              <a:rPr lang="uk-UA" dirty="0"/>
              <a:t>, Антитерористичний центр при Службі безпеки України, Служба судової охорони, Управління державної охорони України, Державна служба спеціального зв’язку та захисту інформації України, Апарат Ради національної безпеки і оборони України, розвідувальні органи України, центральний орган виконавчої влади, що забезпечує формування та реалізує державну військово-промислової політики</a:t>
            </a:r>
            <a:endParaRPr lang="en-UA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006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690510-E96F-A5DE-BE82-5FDB4F593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AD8162F-AE90-F809-19B7-C2CF524D2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CDE224-15C2-D83C-5185-06F1ACA29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1B637EE-96D3-E1AD-AB5F-9E1DAF37E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E3E588B-210C-BE03-F39B-DEB03900C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5D4AA7F-D7E3-DD97-ED93-1B9899FC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Поняття правоохоронного органу</a:t>
            </a: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D34430-050E-015A-DF02-914915618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0FDC-CF69-A024-58F2-412242D23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1903" y="725394"/>
            <a:ext cx="6241845" cy="5407212"/>
          </a:xfrm>
        </p:spPr>
        <p:txBody>
          <a:bodyPr anchor="ctr">
            <a:normAutofit fontScale="92500" lnSpcReduction="20000"/>
          </a:bodyPr>
          <a:lstStyle/>
          <a:p>
            <a:pPr marL="0" lvl="0" indent="249238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uk-UA" b="1" dirty="0">
              <a:latin typeface="+mj-lt"/>
              <a:cs typeface="Times New Roman" panose="02020603050405020304" pitchFamily="18" charset="0"/>
            </a:endParaRPr>
          </a:p>
          <a:p>
            <a:pPr marL="0" lvl="0" indent="249238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dirty="0">
                <a:latin typeface="+mj-lt"/>
                <a:cs typeface="Times New Roman" panose="02020603050405020304" pitchFamily="18" charset="0"/>
              </a:rPr>
              <a:t>До системи забезпечення національної безпеки України залучені практично всі правоохоронні органи, оскільки загрози нацбезпеці можуть виникати в економіці, політиці, інформаційній сфері, воєнній та будь-якій іншій сфері, особливо в умовах збройної агресії та гібридної війни. </a:t>
            </a:r>
          </a:p>
          <a:p>
            <a:pPr marL="0" lvl="0" indent="249238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dirty="0">
                <a:latin typeface="+mj-lt"/>
                <a:cs typeface="Times New Roman" panose="02020603050405020304" pitchFamily="18" charset="0"/>
              </a:rPr>
              <a:t>Відповідно до ЗУ «Про національну безпеку», вони поділяються за спеціалізацією та функціями:</a:t>
            </a:r>
          </a:p>
          <a:p>
            <a:pPr marL="0" lvl="0" indent="249238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b="1" dirty="0">
                <a:latin typeface="+mj-lt"/>
                <a:cs typeface="Times New Roman" panose="02020603050405020304" pitchFamily="18" charset="0"/>
              </a:rPr>
              <a:t>Визначення правоохоронного органу!</a:t>
            </a:r>
          </a:p>
          <a:p>
            <a:pPr marL="0" lvl="0" indent="24923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dirty="0">
                <a:latin typeface="+mj-lt"/>
                <a:cs typeface="Times New Roman" panose="02020603050405020304" pitchFamily="18" charset="0"/>
              </a:rPr>
              <a:t>Ст. 2 ЗУ «Про державний захист </a:t>
            </a:r>
            <a:r>
              <a:rPr lang="uk-UA" dirty="0" err="1">
                <a:latin typeface="+mj-lt"/>
                <a:cs typeface="Times New Roman" panose="02020603050405020304" pitchFamily="18" charset="0"/>
              </a:rPr>
              <a:t>праціників</a:t>
            </a:r>
            <a:r>
              <a:rPr lang="uk-UA" dirty="0">
                <a:latin typeface="+mj-lt"/>
                <a:cs typeface="Times New Roman" panose="02020603050405020304" pitchFamily="18" charset="0"/>
              </a:rPr>
              <a:t> суду і правоохоронних органів» - </a:t>
            </a:r>
            <a:r>
              <a:rPr lang="uk-UA" dirty="0"/>
              <a:t>Правоохоронні органи - органи прокуратури, Національної поліції, служби безпеки, Військової служби правопорядку у Збройних Силах України, Національне антикорупційне бюро України, органи охорони державного кордону, Бюро економічної безпеки України, органи і установи виконання покарань, слідчі ізолятори, органи державного фінансового контролю, рибоохорони, державної лісової охорони, інші органи, </a:t>
            </a:r>
            <a:r>
              <a:rPr lang="uk-UA" i="1" dirty="0"/>
              <a:t>які здійснюють правозастосовні або правоохоронні функції.</a:t>
            </a:r>
            <a:endParaRPr lang="en-UA" i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90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C11A5-BFF8-D0F0-F8C3-24B7A043B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93325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правоохоронні органи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A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F25E8-F371-D8E6-0293-110CB6918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77957"/>
            <a:ext cx="10058400" cy="4894243"/>
          </a:xfrm>
        </p:spPr>
        <p:txBody>
          <a:bodyPr>
            <a:normAutofit/>
          </a:bodyPr>
          <a:lstStyle/>
          <a:p>
            <a:pPr algn="just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правоохоронні органи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поліція: боротьба зі злочинністю, охорона громадського порядку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безпеки України: державна безпека, контррозвідка, антитерористична діяльність (СБУ);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прикордонна служба (ДПСУ): охорона та захист державного кордону;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боротьби з корупцією та злочинами у фінансовій (економічній) сфері 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НАБУ (Національне антикорупційне бюро): розслідування корупції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топчиновників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БЕБ (Бюро економічної безпеки): протидія кримінальним правопорушенням в економічній сфері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ДБР (Державне бюро розслідувань): кримінальні правопорушення, вчинені правоохоронцями, суддями, високопосадовцями.</a:t>
            </a:r>
          </a:p>
          <a:p>
            <a:pPr algn="just"/>
            <a:endParaRPr lang="en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7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A81351-A635-5D0C-9202-66FEB4891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A2997A-9E42-9A43-AC2D-96E90C89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900">
                <a:solidFill>
                  <a:srgbClr val="FFFFFF"/>
                </a:solidFill>
              </a:rPr>
              <a:t>Органи з правоохоронними функціями</a:t>
            </a:r>
            <a:endParaRPr lang="en-UA" sz="190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FC47971-FEDB-9D88-EB2E-8363889E89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81089" y="725394"/>
            <a:ext cx="5142658" cy="5407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гвардія (НГУ):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військове формування з правоохоронними функціями </a:t>
            </a:r>
            <a:endParaRPr kumimoji="0" lang="uk-UA" altLang="en-UA" sz="17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(охорона об'єктів, порядок).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митна служба: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боротьба з контрабандою та митними правопорушеннями.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виконавча служба: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примусове виконання рішень судів.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судової охорони: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безпека в судах та захист учасників процесів.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державної охорони (УДО):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безпека вищих посадових осіб та держоб'єктів.</a:t>
            </a:r>
            <a:endParaRPr kumimoji="0" lang="uk-UA" altLang="en-UA" sz="17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uk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 статус </a:t>
            </a: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органу можна двома способами: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через спеціальний закон, що визначає його організаційно-правові засади діяльності </a:t>
            </a: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через загальний перелік у профільному законодавстві (ст. 2 ЗУ «Про державний захист  працівників суду і правоохоронни</a:t>
            </a: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органів</a:t>
            </a: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kumimoji="0" lang="en-UA" altLang="en-UA" sz="17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100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CCC669-997A-AA23-9B87-21B2C523C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Поняття «національна безпека» та її складові (воєнна, економічна, інформаційна та ін.). </a:t>
            </a:r>
            <a:br>
              <a:rPr lang="en-UA" sz="1700" dirty="0">
                <a:solidFill>
                  <a:srgbClr val="FFFFFF"/>
                </a:solidFill>
              </a:rPr>
            </a:b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CDBE1-A7B2-97F1-2076-148E8DA3F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 fontScale="92500" lnSpcReduction="10000"/>
          </a:bodyPr>
          <a:lstStyle/>
          <a:p>
            <a:pPr algn="just"/>
            <a:r>
              <a:rPr lang="uk-UA" b="1" dirty="0">
                <a:latin typeface="+mj-lt"/>
                <a:cs typeface="Times New Roman" panose="02020603050405020304" pitchFamily="18" charset="0"/>
              </a:rPr>
              <a:t>національна безпека України </a:t>
            </a:r>
            <a:r>
              <a:rPr lang="uk-UA" dirty="0">
                <a:latin typeface="+mj-lt"/>
                <a:cs typeface="Times New Roman" panose="02020603050405020304" pitchFamily="18" charset="0"/>
              </a:rPr>
              <a:t>- захищеність державного суверенітету, територіальної цілісності, демократичного конституційного ладу та інших національних інтересів України від реальних та потенційних загроз (</a:t>
            </a:r>
            <a:r>
              <a:rPr lang="uk-UA" i="1" dirty="0">
                <a:latin typeface="+mj-lt"/>
                <a:cs typeface="Times New Roman" panose="02020603050405020304" pitchFamily="18" charset="0"/>
              </a:rPr>
              <a:t>п.9 ст. 1 ЗУ «Про національну безпеку України»);</a:t>
            </a:r>
          </a:p>
          <a:p>
            <a:r>
              <a:rPr lang="uk-UA" b="1" dirty="0"/>
              <a:t>Поточні та прогнозовані загрози національній безпеці та національним інтересам України </a:t>
            </a:r>
            <a:r>
              <a:rPr lang="uk-UA" dirty="0"/>
              <a:t>з урахуванням зовнішньополітичних та внутрішніх умов визначені в Стратегії національної безпеки України 2020 року з урахуванням поточної ситуації воєнного стану.</a:t>
            </a:r>
          </a:p>
          <a:p>
            <a:pPr algn="just"/>
            <a:r>
              <a:rPr lang="uk-UA" b="1" dirty="0"/>
              <a:t>загрози національній безпеці України </a:t>
            </a:r>
            <a:r>
              <a:rPr lang="uk-UA" dirty="0"/>
              <a:t>- явища, тенденції і чинники, що унеможливлюють чи ускладнюють або можуть унеможливити чи ускладнити реалізацію національних інтересів та збереження національних цінностей України </a:t>
            </a:r>
            <a:endParaRPr lang="uk-UA" i="1" dirty="0">
              <a:latin typeface="+mj-lt"/>
              <a:cs typeface="Times New Roman" panose="02020603050405020304" pitchFamily="18" charset="0"/>
            </a:endParaRPr>
          </a:p>
          <a:p>
            <a:endParaRPr lang="en-UA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829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5266D4D-A662-8068-C5AC-C9384C9A6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9848" y="484632"/>
            <a:ext cx="10058400" cy="16093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A" altLang="en-UA" sz="3400" b="0" i="0" u="none" strike="noStrike" cap="none" normalizeH="0" baseline="0">
                <a:ln>
                  <a:noFill/>
                </a:ln>
                <a:effectLst/>
                <a:latin typeface="-webkit-standard"/>
              </a:rPr>
              <a:t>отримана інформація про проникнення ДРГ, яка планує підрив енергооб'єкта та передачу координат</a:t>
            </a:r>
            <a:br>
              <a:rPr kumimoji="0" lang="uk-UA" altLang="en-UA" sz="3400" b="0" i="0" u="none" strike="noStrike" cap="none" normalizeH="0" baseline="0">
                <a:ln>
                  <a:noFill/>
                </a:ln>
                <a:effectLst/>
                <a:latin typeface="-webkit-standard"/>
              </a:rPr>
            </a:br>
            <a:r>
              <a:rPr kumimoji="0" lang="en-UA" altLang="en-UA" sz="3400" b="0" i="0" u="none" strike="noStrike" cap="none" normalizeH="0" baseline="0">
                <a:ln>
                  <a:noFill/>
                </a:ln>
                <a:effectLst/>
                <a:latin typeface="-webkit-standard"/>
              </a:rPr>
              <a:t> позицій ЗСУ.</a:t>
            </a:r>
            <a:endParaRPr kumimoji="0" lang="en-UA" altLang="en-UA" sz="34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B9259AE-5C8D-187C-FC02-D01DA3473E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320412"/>
            <a:ext cx="10058400" cy="38517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правоохоронних органів (Спеціальних)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Їхня головна мета — </a:t>
            </a: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процесуальна діяльність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виявити, задокументувати, затримати та довести провину в суді.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СБУ:</a:t>
            </a: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A" altLang="en-UA" sz="17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Функція: 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Контррозвідка та досудове слідство.</a:t>
            </a:r>
            <a:r>
              <a:rPr kumimoji="0" lang="en-UA" altLang="en-UA" sz="17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Прослуховування телефонів диверсантів (Зняття інформації з транспортних мереж зв'язку), проведення обшуків у «сховках» зі зброєю, офіційне затримання за ст. 113 (Диверсія) або ст. 111 (Державна зрада) ККУ.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поліція:</a:t>
            </a:r>
            <a:r>
              <a:rPr kumimoji="0" lang="en-UA" altLang="en-UA" sz="17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Кримінальний аналіз та громадська безпека</a:t>
            </a: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A" altLang="en-UA" sz="17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Дії:</a:t>
            </a:r>
            <a:r>
              <a:rPr kumimoji="0" lang="en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Криміналістичний огляд місця події (якщо вже стався підрив), збір речових доказів, опитування свідків серед місцевих мешканців.</a:t>
            </a:r>
            <a:endParaRPr lang="uk-UA" altLang="en-U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uk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органів з правоохоронними функціями:</a:t>
            </a:r>
            <a:endParaRPr kumimoji="0" lang="en-UA" altLang="en-UA" sz="17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гвардія України: функція: охорона  об'єктів, силове блокування. Дії: охорона стратегічних мостів…можуть вступати в бій з ДРГ, блокувати район.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uk-UA" altLang="en-UA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ДПСУ</a:t>
            </a: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(Державна прикордонна служба ) функція контролю за кордоном, посилена перевірка на </a:t>
            </a:r>
            <a:r>
              <a:rPr lang="uk-UA" altLang="en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блкпостах</a:t>
            </a:r>
            <a:r>
              <a:rPr lang="uk-UA" altLang="en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навколо міста, звірка з базами даних «Гарт» або «Миротворець» для виявлення підозрілих осіб, що намагаються виїхати з міста після виконання завдання.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uk-UA" altLang="en-UA" sz="17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</a:t>
            </a: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(управління державної охорони) – захист конкретних осіб</a:t>
            </a:r>
            <a:r>
              <a:rPr kumimoji="0" lang="en-US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uk-UA" altLang="en-UA" sz="17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будівель. Якщо ДРГ має на меті замах на керівництво області, служба забезпечує безпеку периметру та евакуацію. </a:t>
            </a:r>
            <a:endParaRPr kumimoji="0" lang="en-UA" altLang="en-UA" sz="17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60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0E7C54-FC74-1B0D-35BE-984B3787D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B2C8E1-38D7-4CEC-5FA8-69CDF8695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598912-BC6F-41A8-3798-11A1FF3E9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3D5225A-C28F-5B62-7870-D1EE815CC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2F892A1-496C-0C3A-EE88-38F84C18A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306D975-C800-3EBD-04F7-44D6D438F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ДЕСТРУКТИВНІ ЧИННИКИ</a:t>
            </a:r>
            <a:br>
              <a:rPr lang="en-UA" sz="1700" dirty="0">
                <a:solidFill>
                  <a:srgbClr val="FFFFFF"/>
                </a:solidFill>
              </a:rPr>
            </a:b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908B7D-8A72-A146-097B-46C1E0B55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61B81-A390-DD9A-7EA5-B3A99BF0A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886" y="725394"/>
            <a:ext cx="5605861" cy="5407212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корумпованість державних інститутів, їх неспроможність надавати адекватні відповіді на виклики сучасності, криза суспільної довіри до них; низька дієвість існуючих механізмів підготовки, прийняття та виконання державних рішень; недосконалість правового регулювання суспільних відносин; системні недоліки у функціонуванні судової системи, що підривають довіру населення до держави і права, обмежують захист прав і свобод громадян, загрожують законним інтересам господарюючих суб’єктів; неадекватність реагування державних органів на конфлікти у сфері політичних, економічних, соціальних, міжетнічних, міжконфесійних відносин, радикалізацію суспільних настроїв і поширення проявів екстремізму, зокрема інспірованих ззовні; відчутне погіршення стану економічної безпеки, критичне зростання рівня загроз енергетичній безпеці тощо</a:t>
            </a:r>
          </a:p>
          <a:p>
            <a:endParaRPr lang="en-UA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42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54B8EC-F64B-7011-5227-2177AD85F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A3A93C-6715-51A0-972E-C32090683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EC91F3-6410-E152-0E91-4681A3E0E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231AF6D-092F-B33A-448B-149300F500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D65B650-1C26-0729-0661-01B6FFC25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AA6192-3507-ECD2-BC2D-EF8748A03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700" dirty="0">
                <a:solidFill>
                  <a:srgbClr val="FFFFFF"/>
                </a:solidFill>
              </a:rPr>
              <a:t>ДЕСТРУКТИВНІ ЧИННИКИ</a:t>
            </a:r>
            <a:br>
              <a:rPr lang="en-UA" sz="1700" dirty="0">
                <a:solidFill>
                  <a:srgbClr val="FFFFFF"/>
                </a:solidFill>
              </a:rPr>
            </a:br>
            <a:endParaRPr lang="en-UA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8BE58F-DDB1-EB6F-E8DD-4FDB1127B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98A5-1ACE-C689-9A05-736750083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886" y="725394"/>
            <a:ext cx="5605861" cy="5407212"/>
          </a:xfrm>
        </p:spPr>
        <p:txBody>
          <a:bodyPr anchor="ctr">
            <a:normAutofit fontScale="85000" lnSpcReduction="20000"/>
          </a:bodyPr>
          <a:lstStyle/>
          <a:p>
            <a:endParaRPr lang="uk-UA" dirty="0"/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загострення конкуренції між світовими центрами сили, 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США, ЄС, Китай, Індія, Глобальний південь (Туреччина,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Бразілія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Саудівська Аравія, ОАЄ)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призводить до порушення норм міжнародного права; спроби держав вирішувати свої проблеми за рахунок інших держав, неспроможних ефективно захищати власні національні інтереси; криза міжнародної системи безпеки, розмивання системи міжнародних угод у галузі стратегічної стабільності, послаблення ролі міжнародних безпекових інститутів; невизначеність засад нової міжнародної системи безпеки, що в комплексі з недосконалою системою міжнародного права уможливлює безкарне застосування сили на міжнародній арені для реалізації власних інтересів;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самопроголошених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квазідержавних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утворень на територіях суверенних держав (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Придністровя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Косово, Північний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кіпр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ДНР, ЛНР)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поява небезпечних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препрецедентів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визнання деяких із них іншими державами, що стало стимулом для процесів регіонального сепаратизму; поширення тероризму, піратства, наркобізнесу, незаконної торгівлі зброєю і ядерними Матеріалами, транскордонної організованої злочинності, відмивання брудних грошей, незаконної міграції, торгівлі людьми,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кіберзагроз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ін.</a:t>
            </a:r>
          </a:p>
          <a:p>
            <a:r>
              <a:rPr lang="uk-UA" b="1" dirty="0"/>
              <a:t>ЗБРОЙНА АГРЕСІЯ РФ</a:t>
            </a:r>
          </a:p>
          <a:p>
            <a:endParaRPr lang="en-UA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95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0898-64FD-CAD3-9469-2418D755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53838"/>
          </a:xfrm>
        </p:spPr>
        <p:txBody>
          <a:bodyPr>
            <a:normAutofit/>
          </a:bodyPr>
          <a:lstStyle/>
          <a:p>
            <a:pPr algn="ctr"/>
            <a:r>
              <a:rPr lang="uk-UA" sz="2800" dirty="0"/>
              <a:t>Види загроз національній безпеці</a:t>
            </a:r>
            <a:endParaRPr lang="en-UA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E75B0-CD43-ACA1-4DC5-54268C1A5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38470"/>
            <a:ext cx="10058400" cy="48337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джерелами походження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(природнього, техногенного, антропогенного походження)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повторюваністю вчинення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повторювані, продовжувані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сферами походження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екзогенні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(джерело дестабілізації системи лежить поза її межами)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ендогенні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(джерело дестабілізації існує в самій системі);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ймовірністю реалізації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вірогідні, неможливі, випадкові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рівнем детермінізму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(закономірні і випадкові)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значенням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(допустимі, недопустимі)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структурою впливу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(системні,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структурні, елементні)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реалізації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(реальні, потенційні, здійснені, уявні)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ставленням до 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(об’єктивні, суб’єктивні)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типами національної безпеки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(загрози політичної безпеки, загрози економічної безпеки, загрози екологічної безпеки тощо)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масштабами поширення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(глобальні, регіональні, локальні)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історичною вкоріненістю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(традиційні й нетрадиційні)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756674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F2D83-0D74-37A6-B640-1CA13D04D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AF0E-5F5A-3E05-C16E-C31822097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53838"/>
          </a:xfrm>
        </p:spPr>
        <p:txBody>
          <a:bodyPr>
            <a:normAutofit/>
          </a:bodyPr>
          <a:lstStyle/>
          <a:p>
            <a:pPr algn="ctr"/>
            <a:r>
              <a:rPr lang="uk-UA" sz="2800" dirty="0"/>
              <a:t>Види загроз національній безпеці </a:t>
            </a:r>
            <a:br>
              <a:rPr lang="uk-UA" sz="2800" dirty="0"/>
            </a:b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(Стратегія національної безпеки 2020 року)</a:t>
            </a:r>
            <a:endParaRPr lang="en-UA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668D7DC-C689-B231-1F0B-8B9C950EC6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975" y="1446911"/>
            <a:ext cx="13552043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A" altLang="en-UA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ЗАГРОЗИ (ГЕОПОЛІТИЧНІ)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 пріоритетний блок. Головною загрозою прямо названа </a:t>
            </a:r>
            <a:r>
              <a:rPr kumimoji="0" lang="en-UA" altLang="en-UA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Російська Федерація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A" altLang="en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A" altLang="en-UA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Агресивна політика РФ: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Намагання знищити українську державність, окупація територій </a:t>
            </a:r>
            <a:r>
              <a:rPr lang="uk-UA" altLang="en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створення «сірих зон».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A" altLang="en-UA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 війна: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Поєднання класичних бойових дій з дезінформацією, енергетичним шантажем та</a:t>
            </a:r>
            <a:r>
              <a:rPr lang="uk-UA" altLang="en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втручанням у вибори.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A" altLang="en-UA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Руйнація міжнародного права: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Неефективність глобальних інституцій (як-от ООН), що дозволяє </a:t>
            </a:r>
            <a:r>
              <a:rPr lang="uk-UA" altLang="en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великим державам </a:t>
            </a:r>
            <a:endParaRPr kumimoji="0" lang="uk-UA" altLang="en-UA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A" altLang="en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ігнорувати кордони</a:t>
            </a:r>
            <a:endParaRPr kumimoji="0" lang="uk-UA" altLang="en-UA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ЗАГРОЗИ (ДЕРЖАВНІ):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en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Корупція </a:t>
            </a:r>
            <a:r>
              <a:rPr lang="uk-UA" altLang="en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розглядається не лише як кримінальне правопорушення, а як явище, що становить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загрозу нацбезпеці та підриває довіру до державних інституцій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Олігархічний вплив </a:t>
            </a:r>
            <a:r>
              <a:rPr kumimoji="0" lang="uk-UA" altLang="en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монополізація економіки та політичних процесів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en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Демографічна криза </a:t>
            </a:r>
            <a:r>
              <a:rPr lang="uk-UA" altLang="en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масова міграція через війну та зниження народжуваності, що загрожує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en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 нації, ринку праці, обороноздатності тощо.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 та енергетичні загрози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(критична залежність від фінансової допомоги країн ЄС,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 та пошкодження об'єктів критичної інфраструктури, боргове навантаження тощо)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 загрози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кібертероризм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техногенні катастрофи)</a:t>
            </a:r>
            <a:endParaRPr kumimoji="0" lang="en-UA" altLang="en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31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97749-5184-CF79-5A19-4F4CF48EF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68096"/>
            <a:ext cx="10058400" cy="540410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Стратегія національної безпеки України (далі - Стратегія) ґрунтується на таких </a:t>
            </a:r>
            <a:r>
              <a:rPr lang="uk-UA" b="1" dirty="0"/>
              <a:t>основних засадах</a:t>
            </a:r>
            <a:r>
              <a:rPr lang="uk-UA" dirty="0"/>
              <a:t>:</a:t>
            </a:r>
          </a:p>
          <a:p>
            <a:pPr algn="just"/>
            <a:r>
              <a:rPr lang="uk-UA" b="1" dirty="0"/>
              <a:t>стримування</a:t>
            </a:r>
            <a:r>
              <a:rPr lang="uk-UA" dirty="0"/>
              <a:t> - розвиток оборонних і безпекових </a:t>
            </a:r>
            <a:r>
              <a:rPr lang="uk-UA" dirty="0" err="1"/>
              <a:t>спроможностей</a:t>
            </a:r>
            <a:r>
              <a:rPr lang="uk-UA" dirty="0"/>
              <a:t> для унеможливлення збройної агресії проти України;</a:t>
            </a:r>
          </a:p>
          <a:p>
            <a:pPr algn="just"/>
            <a:r>
              <a:rPr lang="uk-UA" b="1" dirty="0"/>
              <a:t>стійкість </a:t>
            </a:r>
            <a:r>
              <a:rPr lang="uk-UA" dirty="0"/>
              <a:t>- здатність суспільства та держави швидко адаптуватися до змін безпекового середовища й підтримувати стале функціонування, зокрема шляхом мінімізації зовнішніх і внутрішніх уразливості;</a:t>
            </a:r>
          </a:p>
          <a:p>
            <a:pPr algn="just"/>
            <a:r>
              <a:rPr lang="uk-UA" b="1" dirty="0"/>
              <a:t>взаємодія</a:t>
            </a:r>
            <a:r>
              <a:rPr lang="uk-UA" dirty="0"/>
              <a:t> - розвиток стратегічних відносин із ключовими іноземними партнерами, насамперед з Європейським Союзом і НАТО та їх державами-членами, Сполученими Штатами Америки, прагматичне співробітництво з іншими державами та міжнародними організаціями на основі національних інтересів України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Страгетії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серед напрямів її реалізації вказується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/>
              <a:t>посилення </a:t>
            </a:r>
            <a:r>
              <a:rPr lang="uk-UA" dirty="0" err="1"/>
              <a:t>спроможностей</a:t>
            </a:r>
            <a:r>
              <a:rPr lang="uk-UA" dirty="0"/>
              <a:t> Збройних Сил України, інших органів сектору безпеки і оборони;</a:t>
            </a:r>
          </a:p>
          <a:p>
            <a:pPr algn="just"/>
            <a:r>
              <a:rPr lang="uk-UA" dirty="0"/>
              <a:t>розвиток інтегрованого управління державним кордоном України з метою створення і підтримання балансу між забезпеченням належного рівня прикордонної безпеки і збереженням відкритості державного кордону України для законного транскордонного співробітництва, а також осіб, які подорожують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 </a:t>
            </a:r>
            <a:r>
              <a:rPr lang="uk-UA" dirty="0"/>
              <a:t>особи, суспільства та держави від правопорушень, зокрема корупційних, забезпечення відновлення порушених прав, відшкодування заподіяної шкоди;</a:t>
            </a:r>
          </a:p>
          <a:p>
            <a:pPr algn="just"/>
            <a:r>
              <a:rPr lang="uk-UA" dirty="0"/>
              <a:t>посилення </a:t>
            </a:r>
            <a:r>
              <a:rPr lang="uk-UA" dirty="0" err="1"/>
              <a:t>спроможностей</a:t>
            </a:r>
            <a:r>
              <a:rPr lang="uk-UA" dirty="0"/>
              <a:t> національної системи </a:t>
            </a:r>
            <a:r>
              <a:rPr lang="uk-UA" dirty="0" err="1"/>
              <a:t>кібербезпеки</a:t>
            </a:r>
            <a:r>
              <a:rPr lang="uk-UA" dirty="0"/>
              <a:t> для ефективної протидії </a:t>
            </a:r>
            <a:r>
              <a:rPr lang="uk-UA" dirty="0" err="1"/>
              <a:t>кіберзагрозам</a:t>
            </a:r>
            <a:r>
              <a:rPr lang="uk-UA" dirty="0"/>
              <a:t> у сучасному безпековому середовищі</a:t>
            </a:r>
          </a:p>
          <a:p>
            <a:pPr algn="just"/>
            <a:endParaRPr lang="en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7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A76C01-F58C-0DD3-86A7-F79A9E3E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uk-UA" sz="3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 основа забезпечення національної безпеки правоохоронними органами</a:t>
            </a:r>
            <a:endParaRPr lang="en-UA" sz="3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34BFE-089A-80C1-B4F2-7A8B37FF6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pPr algn="just"/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 основу національної безпеки держави складають: Конституція України (ст.17, 18, 102 та ін.) , відповідні закони та підзаконні нормативно-правові акти, міжнародні договори, документи та програми безпекового змісту. Закони в галузі національної безпеки і оборони за своїм політико-правовим змістом посідають після Конституції особливе місце, органічно розвивають її основні положення. Цим законам відводиться важлива роль у захисті національних інтересів і гарантування безпеки особи, суспільства і держави від зовнішніх та внутрішніх загроз і небезпек.</a:t>
            </a:r>
          </a:p>
          <a:p>
            <a:pPr algn="just"/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Основоположні стандарти забезпечення національної безпеки є у міжнародних актах у сфері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правлюдини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Загальній декларації прав людини (1948 р.), Конвенції про захист прав людини і основоположних свобод від 1950 р., Міжнародному пакті про громадські та політичні права (1966 р.), Пакті про соціально-економічні та культурні права від 1966 р. тощо. </a:t>
            </a:r>
          </a:p>
          <a:p>
            <a:pPr algn="just"/>
            <a:r>
              <a:rPr lang="uk-UA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міжнародному рівні відсутній єдиний універсальний документ, який би встановлював стандарти забезпечення міжнародної та національної безпеки в сучасних умовах. Натомість розроблена складна мережа міжнародних актів, що мають власний предмет правового регулювання, орієнтований на потенційні та реальні загрози. </a:t>
            </a:r>
          </a:p>
          <a:p>
            <a:endParaRPr lang="uk-UA" sz="1700" dirty="0"/>
          </a:p>
          <a:p>
            <a:endParaRPr lang="en-UA" sz="17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70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769282-A86A-46C9-2127-D447336F8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9CD661-A1A3-C857-2537-BF4D1C8D4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4D29F9-DCEF-54A4-AFC7-6E451029D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27BB4B-A0E7-4F89-F664-828CB6E4F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724E823-9966-AD8B-7A3E-2855C0427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345615-87A8-0A0A-E05D-0A008C5CE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uk-UA" sz="3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 основа забезпечення національної безпеки правоохоронними органами</a:t>
            </a:r>
            <a:endParaRPr lang="en-UA" sz="3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93F5B-AE86-6720-68C6-BEE928C95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у сфері національної безпеки з огляду на предмет регулювання можна умовно поділити на такі основні групи: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закони, що регулюють основні питання забезпечення національної безпеки і оборони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(«Про засади внутрішньої і зовнішньої політики»; «Про національну безпеку України»; «Про основні засади забезпечення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кібербезпеки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України»; «Про правовий режим воєнного стану»; «Про правовий режим надзвичайного стану»; «Про оборону України»; «Про боротьбу з тероризмом» тощо); 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регулюють правові статуси суб’єктів забезпечення національної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 і здійснення оборони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«Про Збройні Сили України»; «Про Національну гвардію України»; «Про Раду національної безпеки і оборони України»; «Про Службу безпеки України»; «Про Державну прикордонну службу України» та ін.); </a:t>
            </a:r>
            <a:endParaRPr lang="uk-UA" sz="1700" dirty="0"/>
          </a:p>
          <a:p>
            <a:endParaRPr lang="en-UA" sz="17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E8D8048-5C41-6019-E5AD-50DCE5434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9C9CE02-B884-5255-F9E6-D97D49F51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538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199</TotalTime>
  <Words>2603</Words>
  <Application>Microsoft Macintosh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-webkit-standard</vt:lpstr>
      <vt:lpstr>Arial</vt:lpstr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Тема 1 Система національної безпеки України: концептуальні та правові засади </vt:lpstr>
      <vt:lpstr>Поняття «національна безпека» та її складові (воєнна, економічна, інформаційна та ін.).  </vt:lpstr>
      <vt:lpstr>ДЕСТРУКТИВНІ ЧИННИКИ </vt:lpstr>
      <vt:lpstr>ДЕСТРУКТИВНІ ЧИННИКИ </vt:lpstr>
      <vt:lpstr>Види загроз національній безпеці</vt:lpstr>
      <vt:lpstr>Види загроз національній безпеці  (Стратегія національної безпеки 2020 року)</vt:lpstr>
      <vt:lpstr>PowerPoint Presentation</vt:lpstr>
      <vt:lpstr>Правова основа забезпечення національної безпеки правоохоронними органами</vt:lpstr>
      <vt:lpstr>Правова основа забезпечення національної безпеки правоохоронними органами</vt:lpstr>
      <vt:lpstr>Структура національної безпеки </vt:lpstr>
      <vt:lpstr>національна безпека </vt:lpstr>
      <vt:lpstr>Інформаційна безпека </vt:lpstr>
      <vt:lpstr>Воєнна та державна  безпека</vt:lpstr>
      <vt:lpstr>Напрями забезпечення національної безпеки україни</vt:lpstr>
      <vt:lpstr>Завдання правоохоронних органів </vt:lpstr>
      <vt:lpstr>Сектор безпеки і оборони  ст. 12 стратегії національної безпеки </vt:lpstr>
      <vt:lpstr>Поняття правоохоронного органу</vt:lpstr>
      <vt:lpstr>Спеціальні правоохоронні органи: </vt:lpstr>
      <vt:lpstr>Органи з правоохоронними функціями</vt:lpstr>
      <vt:lpstr>отримана інформація про проникнення ДРГ, яка планує підрив енергооб'єкта та передачу координат  позицій ЗСУ.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Олена Рябчинська</dc:creator>
  <cp:lastModifiedBy>Олена Рябчинська</cp:lastModifiedBy>
  <cp:revision>1</cp:revision>
  <dcterms:created xsi:type="dcterms:W3CDTF">2026-01-19T17:13:41Z</dcterms:created>
  <dcterms:modified xsi:type="dcterms:W3CDTF">2026-02-09T07:16:52Z</dcterms:modified>
</cp:coreProperties>
</file>