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6" r:id="rId4"/>
    <p:sldId id="257" r:id="rId5"/>
    <p:sldId id="258" r:id="rId6"/>
    <p:sldId id="259" r:id="rId7"/>
    <p:sldId id="260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939784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Фітодизайн – це мистецтво створення куточка природи у межах офісу, квартири, або іншого приміщення.</a:t>
            </a:r>
            <a:endParaRPr lang="ru-RU" sz="3200" dirty="0"/>
          </a:p>
        </p:txBody>
      </p:sp>
      <p:pic>
        <p:nvPicPr>
          <p:cNvPr id="16386" name="Picture 2" descr="Картинки по запросу фитодизайн интерь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26" y="1428736"/>
            <a:ext cx="6953245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Квіти можливо розташовувати на підвіконні, біля вікна та у глибині приміщення.</a:t>
            </a:r>
            <a:endParaRPr lang="ru-RU" dirty="0"/>
          </a:p>
        </p:txBody>
      </p:sp>
      <p:sp>
        <p:nvSpPr>
          <p:cNvPr id="20482" name="AutoShape 2" descr="Картинки по запросу фитодизайн интерь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фитодизайн интерь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фитодизайн интерь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992121" cy="2714644"/>
          </a:xfrm>
          <a:prstGeom prst="rect">
            <a:avLst/>
          </a:prstGeom>
          <a:noFill/>
        </p:spPr>
      </p:pic>
      <p:sp>
        <p:nvSpPr>
          <p:cNvPr id="2048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Картинки по запросу фитодизайн интерь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Картинки по запросу фитодизайн интерь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0" name="Picture 20" descr="Картинки по запросу фитодизайн интерье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40736"/>
            <a:ext cx="4857744" cy="481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857652" cy="622619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Квіткові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композиції</a:t>
            </a:r>
            <a:r>
              <a:rPr lang="ru-RU" sz="2800" dirty="0" smtClean="0"/>
              <a:t>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найпростіших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доступних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варіантів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фітодизайну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будь-якого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приміщення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Квіткові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композиції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прикрасять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повсякденний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урізноманітнюють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святковий</a:t>
            </a:r>
            <a:r>
              <a:rPr lang="ru-RU" sz="2800" dirty="0" smtClean="0"/>
              <a:t> </a:t>
            </a:r>
            <a:r>
              <a:rPr lang="ru-RU" sz="2800" dirty="0" smtClean="0"/>
              <a:t>дизайн.</a:t>
            </a:r>
            <a:endParaRPr lang="ru-RU" sz="2800" dirty="0"/>
          </a:p>
        </p:txBody>
      </p:sp>
      <p:pic>
        <p:nvPicPr>
          <p:cNvPr id="1026" name="Picture 2" descr="Фітодизайн кварт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625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uk-UA" sz="2400" dirty="0" smtClean="0"/>
              <a:t>Цього року фітодизайн заявлений одним із основних трендів у дизайні інтер'єру. Людина, що живе в місті, все сильніше прагне до природи, і в цьому випадку саме використання зелені в інтер'єрі є ідеальним рішенням! Чи то зима, чи літо - а в домі завжди хочеться краси і свіжості!</a:t>
            </a:r>
            <a:endParaRPr lang="uk-UA" sz="2400" dirty="0"/>
          </a:p>
        </p:txBody>
      </p:sp>
      <p:pic>
        <p:nvPicPr>
          <p:cNvPr id="2050" name="Picture 2" descr="Фітодизайн інтер'є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762500" cy="4286250"/>
          </a:xfrm>
          <a:prstGeom prst="rect">
            <a:avLst/>
          </a:prstGeom>
          <a:noFill/>
        </p:spPr>
      </p:pic>
      <p:pic>
        <p:nvPicPr>
          <p:cNvPr id="2052" name="Picture 4" descr="http://www.design-interiors.com.ua/pic/fitodesig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2428868"/>
            <a:ext cx="4095777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Роботи студентів кафедри</a:t>
            </a:r>
            <a:endParaRPr lang="ru-RU" dirty="0" smtClean="0">
              <a:cs typeface="+mj-cs"/>
            </a:endParaRPr>
          </a:p>
        </p:txBody>
      </p:sp>
      <p:pic>
        <p:nvPicPr>
          <p:cNvPr id="20483" name="Picture 5" descr="DSC02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38957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6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3717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IMG_67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196975"/>
            <a:ext cx="1323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IMG_6744"/>
          <p:cNvPicPr>
            <a:picLocks noChangeAspect="1" noChangeArrowheads="1"/>
          </p:cNvPicPr>
          <p:nvPr/>
        </p:nvPicPr>
        <p:blipFill>
          <a:blip r:embed="rId5"/>
          <a:srcRect l="32108" r="23532"/>
          <a:stretch>
            <a:fillRect/>
          </a:stretch>
        </p:blipFill>
        <p:spPr bwMode="auto">
          <a:xfrm>
            <a:off x="6156325" y="1557338"/>
            <a:ext cx="1276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IMG_6747"/>
          <p:cNvPicPr>
            <a:picLocks noChangeAspect="1" noChangeArrowheads="1"/>
          </p:cNvPicPr>
          <p:nvPr/>
        </p:nvPicPr>
        <p:blipFill>
          <a:blip r:embed="rId6"/>
          <a:srcRect l="1497" t="2058" r="14468"/>
          <a:stretch>
            <a:fillRect/>
          </a:stretch>
        </p:blipFill>
        <p:spPr bwMode="auto">
          <a:xfrm>
            <a:off x="7740650" y="2492375"/>
            <a:ext cx="1143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 descr="IMG_66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797425"/>
            <a:ext cx="28479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IMG_67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2131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Вертикальне озеленення кімнати</a:t>
            </a:r>
            <a:endParaRPr lang="ru-RU" dirty="0"/>
          </a:p>
        </p:txBody>
      </p:sp>
      <p:pic>
        <p:nvPicPr>
          <p:cNvPr id="1026" name="Picture 2" descr="http://greenvertical.com.ua/image/data/foto-fitodizain/fitodizain-interiera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 smtClean="0"/>
              <a:t>Фітодизайн інтер'єру офісу</a:t>
            </a:r>
            <a:endParaRPr lang="ru-RU" dirty="0"/>
          </a:p>
        </p:txBody>
      </p:sp>
      <p:pic>
        <p:nvPicPr>
          <p:cNvPr id="15362" name="Picture 2" descr="http://greenvertical.com.ua/image/data/foto-fitodizain/fitodizain-interiera-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115175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Флорариу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02406"/>
            <a:ext cx="4397376" cy="3298032"/>
          </a:xfr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88913"/>
            <a:ext cx="4143403" cy="64087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uk-UA" sz="2800" dirty="0" smtClean="0"/>
              <a:t>Останнім часом у європейських країнах популярно створення міні-пейзажів , які висаджують у </a:t>
            </a:r>
            <a:r>
              <a:rPr lang="uk-UA" sz="2800" dirty="0" err="1" smtClean="0"/>
              <a:t>флораріум</a:t>
            </a:r>
            <a:r>
              <a:rPr lang="uk-UA" sz="2800" dirty="0" smtClean="0"/>
              <a:t>. Їх формують із мініатюрних рослин, використовують також декоративне каміння, скульптуру та ін. </a:t>
            </a:r>
          </a:p>
        </p:txBody>
      </p:sp>
      <p:pic>
        <p:nvPicPr>
          <p:cNvPr id="6148" name="Picture 9" descr="florarium_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18555" y="3573462"/>
            <a:ext cx="4379383" cy="3284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Сучасні тенденції.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1276"/>
            <a:ext cx="3714776" cy="302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86619"/>
            <a:ext cx="3500462" cy="26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07020"/>
            <a:ext cx="4286280" cy="292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Співвідношення форм за кольором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G:\Новая папка A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1914525" cy="208597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4857784" cy="49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Одноколірна композиція</a:t>
            </a:r>
            <a:endParaRPr lang="ru-RU" dirty="0"/>
          </a:p>
        </p:txBody>
      </p:sp>
      <p:pic>
        <p:nvPicPr>
          <p:cNvPr id="19458" name="Picture 2" descr="Картинки по запросу фитодизайн интерь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12325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126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Фітодизайн – це мистецтво створення куточка природи у межах офісу, квартири, або іншого приміщення.</vt:lpstr>
      <vt:lpstr>Цього року фітодизайн заявлений одним із основних трендів у дизайні інтер'єру. Людина, що живе в місті, все сильніше прагне до природи, і в цьому випадку саме використання зелені в інтер'єрі є ідеальним рішенням! Чи то зима, чи літо - а в домі завжди хочеться краси і свіжості!</vt:lpstr>
      <vt:lpstr>Роботи студентів кафедри</vt:lpstr>
      <vt:lpstr>Вертикальне озеленення кімнати</vt:lpstr>
      <vt:lpstr>Фітодизайн інтер'єру офісу</vt:lpstr>
      <vt:lpstr>Слайд 6</vt:lpstr>
      <vt:lpstr>Сучасні тенденції.</vt:lpstr>
      <vt:lpstr>Співвідношення форм за кольором</vt:lpstr>
      <vt:lpstr>Одноколірна композиція</vt:lpstr>
      <vt:lpstr>Квіти можливо розташовувати на підвіконні, біля вікна та у глибині приміщення.</vt:lpstr>
      <vt:lpstr>Квіткові композиції - це один з найпростіших і доступних варіантів фітодизайну для будь-якого приміщення. Квіткові композиції прикрасять повсякденний та урізноманітнюють святковий дизайн.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 студентів кафедри</dc:title>
  <cp:lastModifiedBy>Zaliznyak</cp:lastModifiedBy>
  <cp:revision>13</cp:revision>
  <dcterms:modified xsi:type="dcterms:W3CDTF">2017-11-25T19:29:06Z</dcterms:modified>
</cp:coreProperties>
</file>