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3"/>
  </p:notesMasterIdLst>
  <p:sldIdLst>
    <p:sldId id="256" r:id="rId2"/>
    <p:sldId id="258" r:id="rId3"/>
    <p:sldId id="259" r:id="rId4"/>
    <p:sldId id="265" r:id="rId5"/>
    <p:sldId id="261" r:id="rId6"/>
    <p:sldId id="262" r:id="rId7"/>
    <p:sldId id="264" r:id="rId8"/>
    <p:sldId id="269" r:id="rId9"/>
    <p:sldId id="266" r:id="rId10"/>
    <p:sldId id="268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BF4021-D65B-4FD6-A28F-47D10F2ECE8A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19BB3B4D-27E0-41EE-9045-D5659E97B8C7}">
      <dgm:prSet/>
      <dgm:spPr/>
      <dgm:t>
        <a:bodyPr/>
        <a:lstStyle/>
        <a:p>
          <a:r>
            <a:rPr lang="ru-RU" dirty="0" err="1" smtClean="0"/>
            <a:t>Дані</a:t>
          </a:r>
          <a:r>
            <a:rPr lang="ru-RU" dirty="0" smtClean="0"/>
            <a:t> у </a:t>
          </a:r>
          <a:r>
            <a:rPr lang="ru-RU" dirty="0" err="1" smtClean="0"/>
            <a:t>форматі</a:t>
          </a:r>
          <a:r>
            <a:rPr lang="ru-RU" dirty="0" smtClean="0"/>
            <a:t> JSON є:</a:t>
          </a:r>
          <a:endParaRPr lang="ru-RU" dirty="0"/>
        </a:p>
      </dgm:t>
    </dgm:pt>
    <dgm:pt modelId="{E86BA79D-9E0E-4BFC-B9BD-A7F22390489A}" type="parTrans" cxnId="{921481C5-8937-491D-A74E-99E24BA016D4}">
      <dgm:prSet/>
      <dgm:spPr/>
      <dgm:t>
        <a:bodyPr/>
        <a:lstStyle/>
        <a:p>
          <a:endParaRPr lang="ru-RU"/>
        </a:p>
      </dgm:t>
    </dgm:pt>
    <dgm:pt modelId="{918E003B-A16D-4DB6-BA27-15804C42B1D5}" type="sibTrans" cxnId="{921481C5-8937-491D-A74E-99E24BA016D4}">
      <dgm:prSet/>
      <dgm:spPr/>
      <dgm:t>
        <a:bodyPr/>
        <a:lstStyle/>
        <a:p>
          <a:endParaRPr lang="ru-RU"/>
        </a:p>
      </dgm:t>
    </dgm:pt>
    <dgm:pt modelId="{6B37A899-94D9-43E4-8CF4-4ABFF2365889}">
      <dgm:prSet/>
      <dgm:spPr/>
      <dgm:t>
        <a:bodyPr/>
        <a:lstStyle/>
        <a:p>
          <a:r>
            <a:rPr lang="en-US" dirty="0" smtClean="0"/>
            <a:t>JavaScript-</a:t>
          </a:r>
          <a:r>
            <a:rPr lang="ru-RU" dirty="0" err="1" smtClean="0"/>
            <a:t>об'єкти</a:t>
          </a:r>
          <a:r>
            <a:rPr lang="ru-RU" dirty="0" smtClean="0"/>
            <a:t> [ ... ] </a:t>
          </a:r>
          <a:r>
            <a:rPr lang="ru-RU" dirty="0" err="1" smtClean="0"/>
            <a:t>або</a:t>
          </a:r>
          <a:endParaRPr lang="ru-RU" dirty="0"/>
        </a:p>
      </dgm:t>
    </dgm:pt>
    <dgm:pt modelId="{15DB4593-0FE8-4CED-BF56-65A961E6E5D4}" type="parTrans" cxnId="{22BDBF3F-4B4F-42A9-B73A-40331D615484}">
      <dgm:prSet/>
      <dgm:spPr/>
      <dgm:t>
        <a:bodyPr/>
        <a:lstStyle/>
        <a:p>
          <a:endParaRPr lang="ru-RU"/>
        </a:p>
      </dgm:t>
    </dgm:pt>
    <dgm:pt modelId="{CD752CCE-8172-47D3-A925-34D1F959919F}" type="sibTrans" cxnId="{22BDBF3F-4B4F-42A9-B73A-40331D615484}">
      <dgm:prSet/>
      <dgm:spPr/>
      <dgm:t>
        <a:bodyPr/>
        <a:lstStyle/>
        <a:p>
          <a:endParaRPr lang="ru-RU"/>
        </a:p>
      </dgm:t>
    </dgm:pt>
    <dgm:pt modelId="{BCFB10D9-004A-4F7A-AD7A-B41274A6487A}">
      <dgm:prSet/>
      <dgm:spPr/>
      <dgm:t>
        <a:bodyPr/>
        <a:lstStyle/>
        <a:p>
          <a:r>
            <a:rPr lang="ru-RU" dirty="0" err="1"/>
            <a:t>Масиви { ... } або</a:t>
          </a:r>
          <a:endParaRPr lang="ru-RU" dirty="0" err="1"/>
        </a:p>
      </dgm:t>
    </dgm:pt>
    <dgm:pt modelId="{3D52ABDA-3AEA-4A0F-943E-E566BA913631}" type="parTrans" cxnId="{3330A02B-DB7E-4592-BCDC-92AB9F96C6A1}">
      <dgm:prSet/>
      <dgm:spPr/>
      <dgm:t>
        <a:bodyPr/>
        <a:lstStyle/>
        <a:p>
          <a:endParaRPr lang="ru-RU"/>
        </a:p>
      </dgm:t>
    </dgm:pt>
    <dgm:pt modelId="{210FE66A-383F-4AE3-BC88-88234852CAED}" type="sibTrans" cxnId="{3330A02B-DB7E-4592-BCDC-92AB9F96C6A1}">
      <dgm:prSet/>
      <dgm:spPr/>
      <dgm:t>
        <a:bodyPr/>
        <a:lstStyle/>
        <a:p>
          <a:endParaRPr lang="ru-RU"/>
        </a:p>
      </dgm:t>
    </dgm:pt>
    <dgm:pt modelId="{EC0CB8ED-7548-459B-84C8-42A041E51015}">
      <dgm:prSet/>
      <dgm:spPr/>
      <dgm:t>
        <a:bodyPr/>
        <a:lstStyle/>
        <a:p>
          <a:r>
            <a:rPr lang="ru-RU" dirty="0" err="1"/>
            <a:t>Значення одного з типів:</a:t>
          </a:r>
          <a:endParaRPr lang="ru-RU" dirty="0" err="1"/>
        </a:p>
      </dgm:t>
    </dgm:pt>
    <dgm:pt modelId="{A3CC3E40-84C5-4F93-9C3C-B1918E4A80B6}" type="parTrans" cxnId="{4D15F5E4-A411-45A5-A830-6C660304399C}">
      <dgm:prSet/>
      <dgm:spPr/>
      <dgm:t>
        <a:bodyPr/>
        <a:lstStyle/>
        <a:p>
          <a:endParaRPr lang="ru-RU"/>
        </a:p>
      </dgm:t>
    </dgm:pt>
    <dgm:pt modelId="{0992CA9A-C505-4F29-9526-B0155AC89EC5}" type="sibTrans" cxnId="{4D15F5E4-A411-45A5-A830-6C660304399C}">
      <dgm:prSet/>
      <dgm:spPr/>
      <dgm:t>
        <a:bodyPr/>
        <a:lstStyle/>
        <a:p>
          <a:endParaRPr lang="ru-RU"/>
        </a:p>
      </dgm:t>
    </dgm:pt>
    <dgm:pt modelId="{479650D9-53E2-4467-860A-51511817CAAF}">
      <dgm:prSet/>
      <dgm:spPr/>
      <dgm:t>
        <a:bodyPr/>
        <a:lstStyle/>
        <a:p>
          <a:r>
            <a:rPr lang="ru-RU" dirty="0" err="1"/>
            <a:t>рядки в подвійних лапках,</a:t>
          </a:r>
          <a:endParaRPr lang="ru-RU" dirty="0" err="1"/>
        </a:p>
      </dgm:t>
    </dgm:pt>
    <dgm:pt modelId="{48D4617D-7A89-41DC-A5A8-07158BFBA4A0}" type="parTrans" cxnId="{7EE7AE98-AA03-4832-B259-D2B591E9564C}">
      <dgm:prSet/>
      <dgm:spPr/>
      <dgm:t>
        <a:bodyPr/>
        <a:lstStyle/>
        <a:p>
          <a:endParaRPr lang="ru-RU"/>
        </a:p>
      </dgm:t>
    </dgm:pt>
    <dgm:pt modelId="{C3D85035-DFAB-4B55-82A5-45621FF85807}" type="sibTrans" cxnId="{7EE7AE98-AA03-4832-B259-D2B591E9564C}">
      <dgm:prSet/>
      <dgm:spPr/>
      <dgm:t>
        <a:bodyPr/>
        <a:lstStyle/>
        <a:p>
          <a:endParaRPr lang="ru-RU"/>
        </a:p>
      </dgm:t>
    </dgm:pt>
    <dgm:pt modelId="{0B5B97C5-46ED-4815-82FD-1EF88ADA080D}">
      <dgm:prSet/>
      <dgm:spPr/>
      <dgm:t>
        <a:bodyPr/>
        <a:lstStyle/>
        <a:p>
          <a:r>
            <a:rPr lang="ru-RU" dirty="0" err="1"/>
            <a:t>число,</a:t>
          </a:r>
          <a:endParaRPr lang="ru-RU" dirty="0" err="1"/>
        </a:p>
      </dgm:t>
    </dgm:pt>
    <dgm:pt modelId="{C342B394-4E51-4E00-9C42-1EDCFCEBC88E}" type="parTrans" cxnId="{BD57B600-2DB9-4C1E-B764-87A9C9A2A908}">
      <dgm:prSet/>
      <dgm:spPr/>
      <dgm:t>
        <a:bodyPr/>
        <a:lstStyle/>
        <a:p>
          <a:endParaRPr lang="ru-RU"/>
        </a:p>
      </dgm:t>
    </dgm:pt>
    <dgm:pt modelId="{A3204320-EDBC-4BA5-AD65-3024094EB02A}" type="sibTrans" cxnId="{BD57B600-2DB9-4C1E-B764-87A9C9A2A908}">
      <dgm:prSet/>
      <dgm:spPr/>
      <dgm:t>
        <a:bodyPr/>
        <a:lstStyle/>
        <a:p>
          <a:endParaRPr lang="ru-RU"/>
        </a:p>
      </dgm:t>
    </dgm:pt>
    <dgm:pt modelId="{C126A561-7709-4E9F-8AED-0F491CAF9871}">
      <dgm:prSet/>
      <dgm:spPr/>
      <dgm:t>
        <a:bodyPr/>
        <a:lstStyle/>
        <a:p>
          <a:r>
            <a:rPr lang="ru-RU" dirty="0" err="1"/>
            <a:t>логічне значення </a:t>
          </a:r>
          <a:r>
            <a:rPr lang="en-US" dirty="0" err="1"/>
            <a:t>true/false,</a:t>
          </a:r>
          <a:endParaRPr lang="ru-RU" dirty="0" err="1"/>
        </a:p>
      </dgm:t>
    </dgm:pt>
    <dgm:pt modelId="{0B353CCD-9459-4BF2-A265-5207513AF5D9}" type="parTrans" cxnId="{E8E2B771-1D92-4932-91BE-11EEAED308E1}">
      <dgm:prSet/>
      <dgm:spPr/>
      <dgm:t>
        <a:bodyPr/>
        <a:lstStyle/>
        <a:p>
          <a:endParaRPr lang="ru-RU"/>
        </a:p>
      </dgm:t>
    </dgm:pt>
    <dgm:pt modelId="{A78C2A85-8315-4378-AFEC-102B984FCB1D}" type="sibTrans" cxnId="{E8E2B771-1D92-4932-91BE-11EEAED308E1}">
      <dgm:prSet/>
      <dgm:spPr/>
      <dgm:t>
        <a:bodyPr/>
        <a:lstStyle/>
        <a:p>
          <a:endParaRPr lang="ru-RU"/>
        </a:p>
      </dgm:t>
    </dgm:pt>
    <dgm:pt modelId="{9287EA08-DF71-4511-846F-1C3EB69BADA2}">
      <dgm:prSet/>
      <dgm:spPr/>
      <dgm:t>
        <a:bodyPr/>
        <a:lstStyle/>
        <a:p>
          <a:r>
            <a:rPr lang="en-US" dirty="0" err="1"/>
            <a:t>null.</a:t>
          </a:r>
          <a:endParaRPr lang="ru-RU" dirty="0" err="1"/>
        </a:p>
      </dgm:t>
    </dgm:pt>
    <dgm:pt modelId="{42BE6573-C05D-4712-876A-0251B2D004C1}" type="parTrans" cxnId="{63DFCB9E-80D3-4EC6-AA73-13C756DEA4C6}">
      <dgm:prSet/>
      <dgm:spPr/>
      <dgm:t>
        <a:bodyPr/>
        <a:lstStyle/>
        <a:p>
          <a:endParaRPr lang="ru-RU"/>
        </a:p>
      </dgm:t>
    </dgm:pt>
    <dgm:pt modelId="{2701025D-0D9B-4C1C-939B-8123E58D166F}" type="sibTrans" cxnId="{63DFCB9E-80D3-4EC6-AA73-13C756DEA4C6}">
      <dgm:prSet/>
      <dgm:spPr/>
      <dgm:t>
        <a:bodyPr/>
        <a:lstStyle/>
        <a:p>
          <a:endParaRPr lang="ru-RU"/>
        </a:p>
      </dgm:t>
    </dgm:pt>
    <dgm:pt modelId="{C10E50DE-7B6B-4999-B85B-C49C120F0331}" type="pres">
      <dgm:prSet presAssocID="{A4BF4021-D65B-4FD6-A28F-47D10F2ECE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8094BE-0998-4946-9AE5-9143C776EDDB}" type="pres">
      <dgm:prSet presAssocID="{19BB3B4D-27E0-41EE-9045-D5659E97B8C7}" presName="linNode" presStyleCnt="0"/>
      <dgm:spPr/>
    </dgm:pt>
    <dgm:pt modelId="{1CDAA1B6-B251-4A0A-966B-5981DC2EBCAB}" type="pres">
      <dgm:prSet presAssocID="{19BB3B4D-27E0-41EE-9045-D5659E97B8C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D1052-1509-42A0-9392-2FBF2E28CD63}" type="pres">
      <dgm:prSet presAssocID="{19BB3B4D-27E0-41EE-9045-D5659E97B8C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A9B336-AF90-4FF4-9D79-2F564C28B62F}" type="presOf" srcId="{9287EA08-DF71-4511-846F-1C3EB69BADA2}" destId="{B7DD1052-1509-42A0-9392-2FBF2E28CD63}" srcOrd="0" destOrd="6" presId="urn:microsoft.com/office/officeart/2005/8/layout/vList5"/>
    <dgm:cxn modelId="{6837A49A-BBDB-4EA5-BB6E-E4712DA1D43F}" type="presOf" srcId="{6B37A899-94D9-43E4-8CF4-4ABFF2365889}" destId="{B7DD1052-1509-42A0-9392-2FBF2E28CD63}" srcOrd="0" destOrd="0" presId="urn:microsoft.com/office/officeart/2005/8/layout/vList5"/>
    <dgm:cxn modelId="{E8E2B771-1D92-4932-91BE-11EEAED308E1}" srcId="{19BB3B4D-27E0-41EE-9045-D5659E97B8C7}" destId="{C126A561-7709-4E9F-8AED-0F491CAF9871}" srcOrd="5" destOrd="0" parTransId="{0B353CCD-9459-4BF2-A265-5207513AF5D9}" sibTransId="{A78C2A85-8315-4378-AFEC-102B984FCB1D}"/>
    <dgm:cxn modelId="{DA412289-EACA-480C-B9FC-2F4DDE981658}" type="presOf" srcId="{A4BF4021-D65B-4FD6-A28F-47D10F2ECE8A}" destId="{C10E50DE-7B6B-4999-B85B-C49C120F0331}" srcOrd="0" destOrd="0" presId="urn:microsoft.com/office/officeart/2005/8/layout/vList5"/>
    <dgm:cxn modelId="{7EE7AE98-AA03-4832-B259-D2B591E9564C}" srcId="{19BB3B4D-27E0-41EE-9045-D5659E97B8C7}" destId="{479650D9-53E2-4467-860A-51511817CAAF}" srcOrd="3" destOrd="0" parTransId="{48D4617D-7A89-41DC-A5A8-07158BFBA4A0}" sibTransId="{C3D85035-DFAB-4B55-82A5-45621FF85807}"/>
    <dgm:cxn modelId="{3330A02B-DB7E-4592-BCDC-92AB9F96C6A1}" srcId="{19BB3B4D-27E0-41EE-9045-D5659E97B8C7}" destId="{BCFB10D9-004A-4F7A-AD7A-B41274A6487A}" srcOrd="1" destOrd="0" parTransId="{3D52ABDA-3AEA-4A0F-943E-E566BA913631}" sibTransId="{210FE66A-383F-4AE3-BC88-88234852CAED}"/>
    <dgm:cxn modelId="{08C3A168-04AD-441F-8E16-A11A8AA3E973}" type="presOf" srcId="{BCFB10D9-004A-4F7A-AD7A-B41274A6487A}" destId="{B7DD1052-1509-42A0-9392-2FBF2E28CD63}" srcOrd="0" destOrd="1" presId="urn:microsoft.com/office/officeart/2005/8/layout/vList5"/>
    <dgm:cxn modelId="{921481C5-8937-491D-A74E-99E24BA016D4}" srcId="{A4BF4021-D65B-4FD6-A28F-47D10F2ECE8A}" destId="{19BB3B4D-27E0-41EE-9045-D5659E97B8C7}" srcOrd="0" destOrd="0" parTransId="{E86BA79D-9E0E-4BFC-B9BD-A7F22390489A}" sibTransId="{918E003B-A16D-4DB6-BA27-15804C42B1D5}"/>
    <dgm:cxn modelId="{FC3A00C3-32E4-4764-A73B-AA5D549EFE84}" type="presOf" srcId="{479650D9-53E2-4467-860A-51511817CAAF}" destId="{B7DD1052-1509-42A0-9392-2FBF2E28CD63}" srcOrd="0" destOrd="3" presId="urn:microsoft.com/office/officeart/2005/8/layout/vList5"/>
    <dgm:cxn modelId="{B4C7FE32-66BC-4D1A-9842-325A80953636}" type="presOf" srcId="{19BB3B4D-27E0-41EE-9045-D5659E97B8C7}" destId="{1CDAA1B6-B251-4A0A-966B-5981DC2EBCAB}" srcOrd="0" destOrd="0" presId="urn:microsoft.com/office/officeart/2005/8/layout/vList5"/>
    <dgm:cxn modelId="{22BDBF3F-4B4F-42A9-B73A-40331D615484}" srcId="{19BB3B4D-27E0-41EE-9045-D5659E97B8C7}" destId="{6B37A899-94D9-43E4-8CF4-4ABFF2365889}" srcOrd="0" destOrd="0" parTransId="{15DB4593-0FE8-4CED-BF56-65A961E6E5D4}" sibTransId="{CD752CCE-8172-47D3-A925-34D1F959919F}"/>
    <dgm:cxn modelId="{C445D242-9F9F-4A9C-BDB5-B66BBA7651F4}" type="presOf" srcId="{0B5B97C5-46ED-4815-82FD-1EF88ADA080D}" destId="{B7DD1052-1509-42A0-9392-2FBF2E28CD63}" srcOrd="0" destOrd="4" presId="urn:microsoft.com/office/officeart/2005/8/layout/vList5"/>
    <dgm:cxn modelId="{803C51A6-C093-474C-9009-94EBC818BD28}" type="presOf" srcId="{EC0CB8ED-7548-459B-84C8-42A041E51015}" destId="{B7DD1052-1509-42A0-9392-2FBF2E28CD63}" srcOrd="0" destOrd="2" presId="urn:microsoft.com/office/officeart/2005/8/layout/vList5"/>
    <dgm:cxn modelId="{4D15F5E4-A411-45A5-A830-6C660304399C}" srcId="{19BB3B4D-27E0-41EE-9045-D5659E97B8C7}" destId="{EC0CB8ED-7548-459B-84C8-42A041E51015}" srcOrd="2" destOrd="0" parTransId="{A3CC3E40-84C5-4F93-9C3C-B1918E4A80B6}" sibTransId="{0992CA9A-C505-4F29-9526-B0155AC89EC5}"/>
    <dgm:cxn modelId="{63DFCB9E-80D3-4EC6-AA73-13C756DEA4C6}" srcId="{19BB3B4D-27E0-41EE-9045-D5659E97B8C7}" destId="{9287EA08-DF71-4511-846F-1C3EB69BADA2}" srcOrd="6" destOrd="0" parTransId="{42BE6573-C05D-4712-876A-0251B2D004C1}" sibTransId="{2701025D-0D9B-4C1C-939B-8123E58D166F}"/>
    <dgm:cxn modelId="{AB6910F0-518A-4ABD-A186-A927AAA663F5}" type="presOf" srcId="{C126A561-7709-4E9F-8AED-0F491CAF9871}" destId="{B7DD1052-1509-42A0-9392-2FBF2E28CD63}" srcOrd="0" destOrd="5" presId="urn:microsoft.com/office/officeart/2005/8/layout/vList5"/>
    <dgm:cxn modelId="{BD57B600-2DB9-4C1E-B764-87A9C9A2A908}" srcId="{19BB3B4D-27E0-41EE-9045-D5659E97B8C7}" destId="{0B5B97C5-46ED-4815-82FD-1EF88ADA080D}" srcOrd="4" destOrd="0" parTransId="{C342B394-4E51-4E00-9C42-1EDCFCEBC88E}" sibTransId="{A3204320-EDBC-4BA5-AD65-3024094EB02A}"/>
    <dgm:cxn modelId="{BB182E8C-1701-4F7B-8C9B-23799ABEE6CF}" type="presParOf" srcId="{C10E50DE-7B6B-4999-B85B-C49C120F0331}" destId="{FA8094BE-0998-4946-9AE5-9143C776EDDB}" srcOrd="0" destOrd="0" presId="urn:microsoft.com/office/officeart/2005/8/layout/vList5"/>
    <dgm:cxn modelId="{09220A47-A3BD-4E06-9B00-90C48AC8F9D6}" type="presParOf" srcId="{FA8094BE-0998-4946-9AE5-9143C776EDDB}" destId="{1CDAA1B6-B251-4A0A-966B-5981DC2EBCAB}" srcOrd="0" destOrd="0" presId="urn:microsoft.com/office/officeart/2005/8/layout/vList5"/>
    <dgm:cxn modelId="{6917BE4C-02EF-48C1-99CF-B7C89C37627B}" type="presParOf" srcId="{FA8094BE-0998-4946-9AE5-9143C776EDDB}" destId="{B7DD1052-1509-42A0-9392-2FBF2E28CD6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69DA99-70CD-4BB9-BD00-ACC2FF7CB372}" type="doc">
      <dgm:prSet loTypeId="urn:microsoft.com/office/officeart/2008/layout/LinedList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1D26110D-9134-43ED-AFE1-3E9CD4F49A0E}">
      <dgm:prSet phldrT="[Текст]" custT="1"/>
      <dgm:spPr/>
      <dgm:t>
        <a:bodyPr/>
        <a:lstStyle/>
        <a:p>
          <a:r>
            <a:rPr lang="ru-RU" sz="1600" dirty="0" smtClean="0"/>
            <a:t>пара «</a:t>
          </a:r>
          <a:r>
            <a:rPr lang="ru-RU" sz="1600" dirty="0" err="1" smtClean="0"/>
            <a:t>ім'я</a:t>
          </a:r>
          <a:r>
            <a:rPr lang="ru-RU" sz="1600" dirty="0" smtClean="0"/>
            <a:t>/</a:t>
          </a:r>
          <a:r>
            <a:rPr lang="ru-RU" sz="1600" dirty="0" err="1" smtClean="0"/>
            <a:t>значення</a:t>
          </a:r>
          <a:r>
            <a:rPr lang="ru-RU" sz="1600" dirty="0" smtClean="0"/>
            <a:t>» в JSON </a:t>
          </a:r>
          <a:r>
            <a:rPr lang="ru-RU" sz="1600" dirty="0" err="1" smtClean="0"/>
            <a:t>виглядає</a:t>
          </a:r>
          <a:r>
            <a:rPr lang="ru-RU" sz="1600" dirty="0" smtClean="0"/>
            <a:t> так:</a:t>
          </a:r>
          <a:endParaRPr lang="ru-RU" sz="1600" dirty="0"/>
        </a:p>
      </dgm:t>
    </dgm:pt>
    <dgm:pt modelId="{1D685059-CFE7-4108-95AC-7BE7B2A61EDF}" type="parTrans" cxnId="{902CD221-E639-43B8-8D5F-4EC89F19E872}">
      <dgm:prSet/>
      <dgm:spPr/>
      <dgm:t>
        <a:bodyPr/>
        <a:lstStyle/>
        <a:p>
          <a:endParaRPr lang="ru-RU"/>
        </a:p>
      </dgm:t>
    </dgm:pt>
    <dgm:pt modelId="{B804AA2E-3F5B-45CB-8B71-A9E2D9933637}" type="sibTrans" cxnId="{902CD221-E639-43B8-8D5F-4EC89F19E872}">
      <dgm:prSet/>
      <dgm:spPr/>
      <dgm:t>
        <a:bodyPr/>
        <a:lstStyle/>
        <a:p>
          <a:endParaRPr lang="ru-RU"/>
        </a:p>
      </dgm:t>
    </dgm:pt>
    <dgm:pt modelId="{3A21F72F-3003-4EA6-90FA-4A18CA774A77}">
      <dgm:prSet phldrT="[Текст]"/>
      <dgm:spPr/>
      <dgm:t>
        <a:bodyPr/>
        <a:lstStyle/>
        <a:p>
          <a:r>
            <a:rPr lang="en-US" dirty="0"/>
            <a:t>{"firstName" : "Brett"}</a:t>
          </a:r>
          <a:endParaRPr lang="ru-RU" dirty="0"/>
        </a:p>
      </dgm:t>
    </dgm:pt>
    <dgm:pt modelId="{090ACEE6-CF1F-43A1-971E-2320F7A498F4}" type="parTrans" cxnId="{A9F47CF4-825F-439A-AAE2-1A8707956358}">
      <dgm:prSet/>
      <dgm:spPr/>
      <dgm:t>
        <a:bodyPr/>
        <a:lstStyle/>
        <a:p>
          <a:endParaRPr lang="ru-RU"/>
        </a:p>
      </dgm:t>
    </dgm:pt>
    <dgm:pt modelId="{4E038A08-DAB1-4EF1-8617-CF6C2F23821C}" type="sibTrans" cxnId="{A9F47CF4-825F-439A-AAE2-1A8707956358}">
      <dgm:prSet/>
      <dgm:spPr/>
      <dgm:t>
        <a:bodyPr/>
        <a:lstStyle/>
        <a:p>
          <a:endParaRPr lang="ru-RU"/>
        </a:p>
      </dgm:t>
    </dgm:pt>
    <dgm:pt modelId="{EA824FFB-2C33-4F1D-8221-6BA5F9120981}">
      <dgm:prSet phldrT="[Текст]" custT="1"/>
      <dgm:spPr/>
      <dgm:t>
        <a:bodyPr/>
        <a:lstStyle/>
        <a:p>
          <a:r>
            <a:rPr lang="ru-RU" sz="1600" dirty="0" err="1" smtClean="0"/>
            <a:t>можна</a:t>
          </a:r>
          <a:r>
            <a:rPr lang="ru-RU" sz="1600" dirty="0" smtClean="0"/>
            <a:t> </a:t>
          </a:r>
          <a:r>
            <a:rPr lang="ru-RU" sz="1600" dirty="0" err="1" smtClean="0"/>
            <a:t>об'єднати</a:t>
          </a:r>
          <a:r>
            <a:rPr lang="ru-RU" sz="1600" dirty="0" smtClean="0"/>
            <a:t> </a:t>
          </a:r>
          <a:r>
            <a:rPr lang="ru-RU" sz="1600" dirty="0" err="1" smtClean="0"/>
            <a:t>кілька</a:t>
          </a:r>
          <a:r>
            <a:rPr lang="ru-RU" sz="1600" dirty="0" smtClean="0"/>
            <a:t> пар «</a:t>
          </a:r>
          <a:r>
            <a:rPr lang="ru-RU" sz="1600" dirty="0" err="1" smtClean="0"/>
            <a:t>ім'я</a:t>
          </a:r>
          <a:r>
            <a:rPr lang="ru-RU" sz="1600" dirty="0" smtClean="0"/>
            <a:t>/</a:t>
          </a:r>
          <a:r>
            <a:rPr lang="ru-RU" sz="1600" dirty="0" err="1" smtClean="0"/>
            <a:t>значення</a:t>
          </a:r>
          <a:r>
            <a:rPr lang="ru-RU" sz="1600" dirty="0" smtClean="0"/>
            <a:t>»</a:t>
          </a:r>
          <a:endParaRPr lang="ru-RU" sz="1600" dirty="0"/>
        </a:p>
      </dgm:t>
    </dgm:pt>
    <dgm:pt modelId="{DF6619A0-7ED2-456C-B654-A5AFA1446B10}" type="parTrans" cxnId="{0DE8D67A-F490-481A-AAD7-CAA7734FDFB1}">
      <dgm:prSet/>
      <dgm:spPr/>
      <dgm:t>
        <a:bodyPr/>
        <a:lstStyle/>
        <a:p>
          <a:endParaRPr lang="ru-RU"/>
        </a:p>
      </dgm:t>
    </dgm:pt>
    <dgm:pt modelId="{7442626C-617E-4070-905C-11818DEB17A5}" type="sibTrans" cxnId="{0DE8D67A-F490-481A-AAD7-CAA7734FDFB1}">
      <dgm:prSet/>
      <dgm:spPr/>
      <dgm:t>
        <a:bodyPr/>
        <a:lstStyle/>
        <a:p>
          <a:endParaRPr lang="ru-RU"/>
        </a:p>
      </dgm:t>
    </dgm:pt>
    <dgm:pt modelId="{938F6103-BC2B-41CB-9019-8B023A2553A1}">
      <dgm:prSet phldrT="[Текст]"/>
      <dgm:spPr/>
      <dgm:t>
        <a:bodyPr/>
        <a:lstStyle/>
        <a:p>
          <a:r>
            <a:rPr lang="en-US" dirty="0"/>
            <a:t>{"firstName": "Brett", "lastName": "McLaughlin", "email": "brett@newInstance.com"}</a:t>
          </a:r>
          <a:endParaRPr lang="ru-RU" dirty="0"/>
        </a:p>
      </dgm:t>
    </dgm:pt>
    <dgm:pt modelId="{03F154CA-69BF-44DA-9EC5-B42A25175C8B}" type="parTrans" cxnId="{CACEF21E-FF6E-410A-B88E-AD594BBF1034}">
      <dgm:prSet/>
      <dgm:spPr/>
      <dgm:t>
        <a:bodyPr/>
        <a:lstStyle/>
        <a:p>
          <a:endParaRPr lang="ru-RU"/>
        </a:p>
      </dgm:t>
    </dgm:pt>
    <dgm:pt modelId="{7002EBDB-406C-430A-85DC-F3FF96FDD675}" type="sibTrans" cxnId="{CACEF21E-FF6E-410A-B88E-AD594BBF1034}">
      <dgm:prSet/>
      <dgm:spPr/>
      <dgm:t>
        <a:bodyPr/>
        <a:lstStyle/>
        <a:p>
          <a:endParaRPr lang="ru-RU"/>
        </a:p>
      </dgm:t>
    </dgm:pt>
    <dgm:pt modelId="{F9B94318-C280-40EA-A21E-5BBEEF76E96D}" type="pres">
      <dgm:prSet presAssocID="{CA69DA99-70CD-4BB9-BD00-ACC2FF7CB37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893FF5D-0032-4CF8-A7C6-1208B0B8B329}" type="pres">
      <dgm:prSet presAssocID="{1D26110D-9134-43ED-AFE1-3E9CD4F49A0E}" presName="thickLine" presStyleLbl="alignNode1" presStyleIdx="0" presStyleCnt="2"/>
      <dgm:spPr/>
    </dgm:pt>
    <dgm:pt modelId="{32A342C7-03DC-4600-A83E-E0677D293A1C}" type="pres">
      <dgm:prSet presAssocID="{1D26110D-9134-43ED-AFE1-3E9CD4F49A0E}" presName="horz1" presStyleCnt="0"/>
      <dgm:spPr/>
    </dgm:pt>
    <dgm:pt modelId="{2944139D-EC26-4C6F-B49A-30F3A86DFE28}" type="pres">
      <dgm:prSet presAssocID="{1D26110D-9134-43ED-AFE1-3E9CD4F49A0E}" presName="tx1" presStyleLbl="revTx" presStyleIdx="0" presStyleCnt="4"/>
      <dgm:spPr/>
      <dgm:t>
        <a:bodyPr/>
        <a:lstStyle/>
        <a:p>
          <a:endParaRPr lang="ru-RU"/>
        </a:p>
      </dgm:t>
    </dgm:pt>
    <dgm:pt modelId="{43DF4D1F-78DE-4D1C-9AEE-193B8967E2B6}" type="pres">
      <dgm:prSet presAssocID="{1D26110D-9134-43ED-AFE1-3E9CD4F49A0E}" presName="vert1" presStyleCnt="0"/>
      <dgm:spPr/>
    </dgm:pt>
    <dgm:pt modelId="{376E649C-637A-498C-A512-AD9256F7BAE1}" type="pres">
      <dgm:prSet presAssocID="{3A21F72F-3003-4EA6-90FA-4A18CA774A77}" presName="vertSpace2a" presStyleCnt="0"/>
      <dgm:spPr/>
    </dgm:pt>
    <dgm:pt modelId="{833E0902-07E9-48B3-9958-1B7958AB2BCA}" type="pres">
      <dgm:prSet presAssocID="{3A21F72F-3003-4EA6-90FA-4A18CA774A77}" presName="horz2" presStyleCnt="0"/>
      <dgm:spPr/>
    </dgm:pt>
    <dgm:pt modelId="{403A9182-26DF-4510-92C3-A59A121D7F6E}" type="pres">
      <dgm:prSet presAssocID="{3A21F72F-3003-4EA6-90FA-4A18CA774A77}" presName="horzSpace2" presStyleCnt="0"/>
      <dgm:spPr/>
    </dgm:pt>
    <dgm:pt modelId="{370F350E-D5C8-4D85-85E2-FF82020F2FE3}" type="pres">
      <dgm:prSet presAssocID="{3A21F72F-3003-4EA6-90FA-4A18CA774A77}" presName="tx2" presStyleLbl="revTx" presStyleIdx="1" presStyleCnt="4"/>
      <dgm:spPr/>
      <dgm:t>
        <a:bodyPr/>
        <a:lstStyle/>
        <a:p>
          <a:endParaRPr lang="ru-RU"/>
        </a:p>
      </dgm:t>
    </dgm:pt>
    <dgm:pt modelId="{6FA5822F-5072-43ED-B06D-C5AFFE33642B}" type="pres">
      <dgm:prSet presAssocID="{3A21F72F-3003-4EA6-90FA-4A18CA774A77}" presName="vert2" presStyleCnt="0"/>
      <dgm:spPr/>
    </dgm:pt>
    <dgm:pt modelId="{6F7399CB-C303-417E-A3D5-5A75F6579D34}" type="pres">
      <dgm:prSet presAssocID="{3A21F72F-3003-4EA6-90FA-4A18CA774A77}" presName="thinLine2b" presStyleLbl="callout" presStyleIdx="0" presStyleCnt="2"/>
      <dgm:spPr/>
    </dgm:pt>
    <dgm:pt modelId="{0C3D1A29-7BE6-4000-B449-0247A8B01820}" type="pres">
      <dgm:prSet presAssocID="{3A21F72F-3003-4EA6-90FA-4A18CA774A77}" presName="vertSpace2b" presStyleCnt="0"/>
      <dgm:spPr/>
    </dgm:pt>
    <dgm:pt modelId="{8EB90A05-0339-4A3D-9A3D-4A30090D4E05}" type="pres">
      <dgm:prSet presAssocID="{EA824FFB-2C33-4F1D-8221-6BA5F9120981}" presName="thickLine" presStyleLbl="alignNode1" presStyleIdx="1" presStyleCnt="2"/>
      <dgm:spPr/>
    </dgm:pt>
    <dgm:pt modelId="{BC1600ED-0CFF-4536-9A6A-508C7C89C98B}" type="pres">
      <dgm:prSet presAssocID="{EA824FFB-2C33-4F1D-8221-6BA5F9120981}" presName="horz1" presStyleCnt="0"/>
      <dgm:spPr/>
    </dgm:pt>
    <dgm:pt modelId="{6566EBF1-0572-479C-87A7-F686E54D5057}" type="pres">
      <dgm:prSet presAssocID="{EA824FFB-2C33-4F1D-8221-6BA5F9120981}" presName="tx1" presStyleLbl="revTx" presStyleIdx="2" presStyleCnt="4"/>
      <dgm:spPr/>
      <dgm:t>
        <a:bodyPr/>
        <a:lstStyle/>
        <a:p>
          <a:endParaRPr lang="ru-RU"/>
        </a:p>
      </dgm:t>
    </dgm:pt>
    <dgm:pt modelId="{61F90200-4B43-4492-9CBB-03BF1F7328AE}" type="pres">
      <dgm:prSet presAssocID="{EA824FFB-2C33-4F1D-8221-6BA5F9120981}" presName="vert1" presStyleCnt="0"/>
      <dgm:spPr/>
    </dgm:pt>
    <dgm:pt modelId="{EF09D698-DB0E-408A-89EC-9F4337D85694}" type="pres">
      <dgm:prSet presAssocID="{938F6103-BC2B-41CB-9019-8B023A2553A1}" presName="vertSpace2a" presStyleCnt="0"/>
      <dgm:spPr/>
    </dgm:pt>
    <dgm:pt modelId="{9064CF9E-85B5-4318-96B1-1EE7AA7AAA12}" type="pres">
      <dgm:prSet presAssocID="{938F6103-BC2B-41CB-9019-8B023A2553A1}" presName="horz2" presStyleCnt="0"/>
      <dgm:spPr/>
    </dgm:pt>
    <dgm:pt modelId="{240E4AC9-3E2B-483A-8042-1C8D80CBF524}" type="pres">
      <dgm:prSet presAssocID="{938F6103-BC2B-41CB-9019-8B023A2553A1}" presName="horzSpace2" presStyleCnt="0"/>
      <dgm:spPr/>
    </dgm:pt>
    <dgm:pt modelId="{BAD10269-A14D-4427-A9B9-F7FC481C0792}" type="pres">
      <dgm:prSet presAssocID="{938F6103-BC2B-41CB-9019-8B023A2553A1}" presName="tx2" presStyleLbl="revTx" presStyleIdx="3" presStyleCnt="4"/>
      <dgm:spPr/>
      <dgm:t>
        <a:bodyPr/>
        <a:lstStyle/>
        <a:p>
          <a:endParaRPr lang="ru-RU"/>
        </a:p>
      </dgm:t>
    </dgm:pt>
    <dgm:pt modelId="{F4D09284-0DB3-48A1-8AE0-4DA70738E7EE}" type="pres">
      <dgm:prSet presAssocID="{938F6103-BC2B-41CB-9019-8B023A2553A1}" presName="vert2" presStyleCnt="0"/>
      <dgm:spPr/>
    </dgm:pt>
    <dgm:pt modelId="{840BC13B-5EB2-46A7-9BDE-90EDCDD1CEC4}" type="pres">
      <dgm:prSet presAssocID="{938F6103-BC2B-41CB-9019-8B023A2553A1}" presName="thinLine2b" presStyleLbl="callout" presStyleIdx="1" presStyleCnt="2"/>
      <dgm:spPr/>
    </dgm:pt>
    <dgm:pt modelId="{844BCCC3-D3EA-42B6-BF1A-4EAE66108AF1}" type="pres">
      <dgm:prSet presAssocID="{938F6103-BC2B-41CB-9019-8B023A2553A1}" presName="vertSpace2b" presStyleCnt="0"/>
      <dgm:spPr/>
    </dgm:pt>
  </dgm:ptLst>
  <dgm:cxnLst>
    <dgm:cxn modelId="{CACEF21E-FF6E-410A-B88E-AD594BBF1034}" srcId="{EA824FFB-2C33-4F1D-8221-6BA5F9120981}" destId="{938F6103-BC2B-41CB-9019-8B023A2553A1}" srcOrd="0" destOrd="0" parTransId="{03F154CA-69BF-44DA-9EC5-B42A25175C8B}" sibTransId="{7002EBDB-406C-430A-85DC-F3FF96FDD675}"/>
    <dgm:cxn modelId="{0DE8D67A-F490-481A-AAD7-CAA7734FDFB1}" srcId="{CA69DA99-70CD-4BB9-BD00-ACC2FF7CB372}" destId="{EA824FFB-2C33-4F1D-8221-6BA5F9120981}" srcOrd="1" destOrd="0" parTransId="{DF6619A0-7ED2-456C-B654-A5AFA1446B10}" sibTransId="{7442626C-617E-4070-905C-11818DEB17A5}"/>
    <dgm:cxn modelId="{4CB96098-B3AF-452A-BCA6-C8039E21D622}" type="presOf" srcId="{CA69DA99-70CD-4BB9-BD00-ACC2FF7CB372}" destId="{F9B94318-C280-40EA-A21E-5BBEEF76E96D}" srcOrd="0" destOrd="0" presId="urn:microsoft.com/office/officeart/2008/layout/LinedList"/>
    <dgm:cxn modelId="{A9F47CF4-825F-439A-AAE2-1A8707956358}" srcId="{1D26110D-9134-43ED-AFE1-3E9CD4F49A0E}" destId="{3A21F72F-3003-4EA6-90FA-4A18CA774A77}" srcOrd="0" destOrd="0" parTransId="{090ACEE6-CF1F-43A1-971E-2320F7A498F4}" sibTransId="{4E038A08-DAB1-4EF1-8617-CF6C2F23821C}"/>
    <dgm:cxn modelId="{AC03A71C-EC01-421D-AB0B-374463335169}" type="presOf" srcId="{1D26110D-9134-43ED-AFE1-3E9CD4F49A0E}" destId="{2944139D-EC26-4C6F-B49A-30F3A86DFE28}" srcOrd="0" destOrd="0" presId="urn:microsoft.com/office/officeart/2008/layout/LinedList"/>
    <dgm:cxn modelId="{902CD221-E639-43B8-8D5F-4EC89F19E872}" srcId="{CA69DA99-70CD-4BB9-BD00-ACC2FF7CB372}" destId="{1D26110D-9134-43ED-AFE1-3E9CD4F49A0E}" srcOrd="0" destOrd="0" parTransId="{1D685059-CFE7-4108-95AC-7BE7B2A61EDF}" sibTransId="{B804AA2E-3F5B-45CB-8B71-A9E2D9933637}"/>
    <dgm:cxn modelId="{4577ABAF-9246-4235-8006-9B5B73801C25}" type="presOf" srcId="{EA824FFB-2C33-4F1D-8221-6BA5F9120981}" destId="{6566EBF1-0572-479C-87A7-F686E54D5057}" srcOrd="0" destOrd="0" presId="urn:microsoft.com/office/officeart/2008/layout/LinedList"/>
    <dgm:cxn modelId="{0FF7CBF8-D531-4BE3-AEA9-B28787A97C89}" type="presOf" srcId="{938F6103-BC2B-41CB-9019-8B023A2553A1}" destId="{BAD10269-A14D-4427-A9B9-F7FC481C0792}" srcOrd="0" destOrd="0" presId="urn:microsoft.com/office/officeart/2008/layout/LinedList"/>
    <dgm:cxn modelId="{316A5427-BE3B-4533-B8C7-4AF3AD419AF9}" type="presOf" srcId="{3A21F72F-3003-4EA6-90FA-4A18CA774A77}" destId="{370F350E-D5C8-4D85-85E2-FF82020F2FE3}" srcOrd="0" destOrd="0" presId="urn:microsoft.com/office/officeart/2008/layout/LinedList"/>
    <dgm:cxn modelId="{FAD4C4B9-9868-4B19-B070-F62426B89B9C}" type="presParOf" srcId="{F9B94318-C280-40EA-A21E-5BBEEF76E96D}" destId="{0893FF5D-0032-4CF8-A7C6-1208B0B8B329}" srcOrd="0" destOrd="0" presId="urn:microsoft.com/office/officeart/2008/layout/LinedList"/>
    <dgm:cxn modelId="{16B5CF56-9321-4873-B3EE-D6B7589FCB72}" type="presParOf" srcId="{F9B94318-C280-40EA-A21E-5BBEEF76E96D}" destId="{32A342C7-03DC-4600-A83E-E0677D293A1C}" srcOrd="1" destOrd="0" presId="urn:microsoft.com/office/officeart/2008/layout/LinedList"/>
    <dgm:cxn modelId="{CDDF5BBD-D0C4-4B2A-8EB2-AAF447AAD277}" type="presParOf" srcId="{32A342C7-03DC-4600-A83E-E0677D293A1C}" destId="{2944139D-EC26-4C6F-B49A-30F3A86DFE28}" srcOrd="0" destOrd="0" presId="urn:microsoft.com/office/officeart/2008/layout/LinedList"/>
    <dgm:cxn modelId="{7D8678C9-EDE2-4747-816F-1FF1F347C96B}" type="presParOf" srcId="{32A342C7-03DC-4600-A83E-E0677D293A1C}" destId="{43DF4D1F-78DE-4D1C-9AEE-193B8967E2B6}" srcOrd="1" destOrd="0" presId="urn:microsoft.com/office/officeart/2008/layout/LinedList"/>
    <dgm:cxn modelId="{2038473C-7E70-458C-96C3-EBC263F9637B}" type="presParOf" srcId="{43DF4D1F-78DE-4D1C-9AEE-193B8967E2B6}" destId="{376E649C-637A-498C-A512-AD9256F7BAE1}" srcOrd="0" destOrd="0" presId="urn:microsoft.com/office/officeart/2008/layout/LinedList"/>
    <dgm:cxn modelId="{AD98EFE5-7660-4D56-B92C-725CD8B1A414}" type="presParOf" srcId="{43DF4D1F-78DE-4D1C-9AEE-193B8967E2B6}" destId="{833E0902-07E9-48B3-9958-1B7958AB2BCA}" srcOrd="1" destOrd="0" presId="urn:microsoft.com/office/officeart/2008/layout/LinedList"/>
    <dgm:cxn modelId="{53857EA9-CFC8-43E1-A57D-7376462E9966}" type="presParOf" srcId="{833E0902-07E9-48B3-9958-1B7958AB2BCA}" destId="{403A9182-26DF-4510-92C3-A59A121D7F6E}" srcOrd="0" destOrd="0" presId="urn:microsoft.com/office/officeart/2008/layout/LinedList"/>
    <dgm:cxn modelId="{94346E20-4350-4B8F-A21C-75FEDC26DA98}" type="presParOf" srcId="{833E0902-07E9-48B3-9958-1B7958AB2BCA}" destId="{370F350E-D5C8-4D85-85E2-FF82020F2FE3}" srcOrd="1" destOrd="0" presId="urn:microsoft.com/office/officeart/2008/layout/LinedList"/>
    <dgm:cxn modelId="{AD562771-5099-4343-B4DC-E4D13836682E}" type="presParOf" srcId="{833E0902-07E9-48B3-9958-1B7958AB2BCA}" destId="{6FA5822F-5072-43ED-B06D-C5AFFE33642B}" srcOrd="2" destOrd="0" presId="urn:microsoft.com/office/officeart/2008/layout/LinedList"/>
    <dgm:cxn modelId="{FD1D5E96-74B0-4661-AD8B-5734544DA576}" type="presParOf" srcId="{43DF4D1F-78DE-4D1C-9AEE-193B8967E2B6}" destId="{6F7399CB-C303-417E-A3D5-5A75F6579D34}" srcOrd="2" destOrd="0" presId="urn:microsoft.com/office/officeart/2008/layout/LinedList"/>
    <dgm:cxn modelId="{EC8135A1-48E9-41D4-8330-4FB0537CBDB4}" type="presParOf" srcId="{43DF4D1F-78DE-4D1C-9AEE-193B8967E2B6}" destId="{0C3D1A29-7BE6-4000-B449-0247A8B01820}" srcOrd="3" destOrd="0" presId="urn:microsoft.com/office/officeart/2008/layout/LinedList"/>
    <dgm:cxn modelId="{EA4FEBCE-62F7-4AE3-987D-480F645863AB}" type="presParOf" srcId="{F9B94318-C280-40EA-A21E-5BBEEF76E96D}" destId="{8EB90A05-0339-4A3D-9A3D-4A30090D4E05}" srcOrd="2" destOrd="0" presId="urn:microsoft.com/office/officeart/2008/layout/LinedList"/>
    <dgm:cxn modelId="{A278E7F8-7FA5-4FB8-A4B5-9E30C3461145}" type="presParOf" srcId="{F9B94318-C280-40EA-A21E-5BBEEF76E96D}" destId="{BC1600ED-0CFF-4536-9A6A-508C7C89C98B}" srcOrd="3" destOrd="0" presId="urn:microsoft.com/office/officeart/2008/layout/LinedList"/>
    <dgm:cxn modelId="{C505EA7D-D9DE-4A95-B106-8FF83B221762}" type="presParOf" srcId="{BC1600ED-0CFF-4536-9A6A-508C7C89C98B}" destId="{6566EBF1-0572-479C-87A7-F686E54D5057}" srcOrd="0" destOrd="0" presId="urn:microsoft.com/office/officeart/2008/layout/LinedList"/>
    <dgm:cxn modelId="{5C1AD9CA-0283-49F5-AC2C-C689D5CBD721}" type="presParOf" srcId="{BC1600ED-0CFF-4536-9A6A-508C7C89C98B}" destId="{61F90200-4B43-4492-9CBB-03BF1F7328AE}" srcOrd="1" destOrd="0" presId="urn:microsoft.com/office/officeart/2008/layout/LinedList"/>
    <dgm:cxn modelId="{0F0D10BB-0887-459D-8EDD-E90D7FA96B64}" type="presParOf" srcId="{61F90200-4B43-4492-9CBB-03BF1F7328AE}" destId="{EF09D698-DB0E-408A-89EC-9F4337D85694}" srcOrd="0" destOrd="0" presId="urn:microsoft.com/office/officeart/2008/layout/LinedList"/>
    <dgm:cxn modelId="{5796EC33-BCE7-487B-9F85-3B2368ED73F2}" type="presParOf" srcId="{61F90200-4B43-4492-9CBB-03BF1F7328AE}" destId="{9064CF9E-85B5-4318-96B1-1EE7AA7AAA12}" srcOrd="1" destOrd="0" presId="urn:microsoft.com/office/officeart/2008/layout/LinedList"/>
    <dgm:cxn modelId="{6B272729-E208-471F-A433-A52600E33E25}" type="presParOf" srcId="{9064CF9E-85B5-4318-96B1-1EE7AA7AAA12}" destId="{240E4AC9-3E2B-483A-8042-1C8D80CBF524}" srcOrd="0" destOrd="0" presId="urn:microsoft.com/office/officeart/2008/layout/LinedList"/>
    <dgm:cxn modelId="{DEDBD7DB-99F0-4009-9538-A62F3F670C3D}" type="presParOf" srcId="{9064CF9E-85B5-4318-96B1-1EE7AA7AAA12}" destId="{BAD10269-A14D-4427-A9B9-F7FC481C0792}" srcOrd="1" destOrd="0" presId="urn:microsoft.com/office/officeart/2008/layout/LinedList"/>
    <dgm:cxn modelId="{7A367324-71C4-4EC3-8159-9CA136A192D0}" type="presParOf" srcId="{9064CF9E-85B5-4318-96B1-1EE7AA7AAA12}" destId="{F4D09284-0DB3-48A1-8AE0-4DA70738E7EE}" srcOrd="2" destOrd="0" presId="urn:microsoft.com/office/officeart/2008/layout/LinedList"/>
    <dgm:cxn modelId="{277C1EBE-5E65-4118-B58A-4A526B9B7B02}" type="presParOf" srcId="{61F90200-4B43-4492-9CBB-03BF1F7328AE}" destId="{840BC13B-5EB2-46A7-9BDE-90EDCDD1CEC4}" srcOrd="2" destOrd="0" presId="urn:microsoft.com/office/officeart/2008/layout/LinedList"/>
    <dgm:cxn modelId="{AF30191B-D1B1-4C32-B477-48E37C461C54}" type="presParOf" srcId="{61F90200-4B43-4492-9CBB-03BF1F7328AE}" destId="{844BCCC3-D3EA-42B6-BF1A-4EAE66108AF1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69DA99-70CD-4BB9-BD00-ACC2FF7CB372}" type="doc">
      <dgm:prSet loTypeId="urn:microsoft.com/office/officeart/2008/layout/LinedList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1D26110D-9134-43ED-AFE1-3E9CD4F49A0E}">
      <dgm:prSet phldrT="[Текст]"/>
      <dgm:spPr/>
      <dgm:t>
        <a:bodyPr/>
        <a:lstStyle/>
        <a:p>
          <a:r>
            <a:rPr lang="ru-RU" b="0" dirty="0" err="1" smtClean="0"/>
            <a:t>присвоєння</a:t>
          </a:r>
          <a:r>
            <a:rPr lang="ru-RU" b="0" dirty="0" smtClean="0"/>
            <a:t> </a:t>
          </a:r>
          <a:r>
            <a:rPr lang="ru-RU" b="0" dirty="0" err="1" smtClean="0"/>
            <a:t>масиву</a:t>
          </a:r>
          <a:r>
            <a:rPr lang="ru-RU" b="0" dirty="0" smtClean="0"/>
            <a:t> </a:t>
          </a:r>
          <a:r>
            <a:rPr lang="ru-RU" b="0" dirty="0" err="1" smtClean="0"/>
            <a:t>значень</a:t>
          </a:r>
          <a:r>
            <a:rPr lang="ru-RU" b="0" dirty="0" smtClean="0"/>
            <a:t> </a:t>
          </a:r>
          <a:r>
            <a:rPr lang="ru-RU" b="0" dirty="0" err="1" smtClean="0"/>
            <a:t>змінної</a:t>
          </a:r>
          <a:endParaRPr lang="ru-RU" b="0" dirty="0"/>
        </a:p>
      </dgm:t>
    </dgm:pt>
    <dgm:pt modelId="{1D685059-CFE7-4108-95AC-7BE7B2A61EDF}" type="parTrans" cxnId="{902CD221-E639-43B8-8D5F-4EC89F19E872}">
      <dgm:prSet/>
      <dgm:spPr/>
      <dgm:t>
        <a:bodyPr/>
        <a:lstStyle/>
        <a:p>
          <a:endParaRPr lang="ru-RU"/>
        </a:p>
      </dgm:t>
    </dgm:pt>
    <dgm:pt modelId="{B804AA2E-3F5B-45CB-8B71-A9E2D9933637}" type="sibTrans" cxnId="{902CD221-E639-43B8-8D5F-4EC89F19E872}">
      <dgm:prSet/>
      <dgm:spPr/>
      <dgm:t>
        <a:bodyPr/>
        <a:lstStyle/>
        <a:p>
          <a:endParaRPr lang="ru-RU"/>
        </a:p>
      </dgm:t>
    </dgm:pt>
    <dgm:pt modelId="{3A21F72F-3003-4EA6-90FA-4A18CA774A77}">
      <dgm:prSet phldrT="[Текст]"/>
      <dgm:spPr/>
      <dgm:t>
        <a:bodyPr/>
        <a:lstStyle/>
        <a:p>
          <a:pPr marL="0"/>
          <a:r>
            <a:rPr lang="en-US" dirty="0"/>
            <a:t>var people = {"musicians": [</a:t>
          </a:r>
        </a:p>
        <a:p>
          <a:pPr marL="442913" indent="0"/>
          <a:r>
            <a:rPr lang="en-US" dirty="0"/>
            <a:t>{ "firstName": "Eric", "lastName": "Clapton", "instrument": "guitar" },</a:t>
          </a:r>
        </a:p>
        <a:p>
          <a:pPr marL="442913" indent="0"/>
          <a:r>
            <a:rPr lang="en-US" dirty="0"/>
            <a:t>{ "firstName": "</a:t>
          </a:r>
          <a:r>
            <a:rPr lang="en-US" dirty="0" err="1" smtClean="0"/>
            <a:t>Sergiy</a:t>
          </a:r>
          <a:r>
            <a:rPr lang="en-US" dirty="0" smtClean="0"/>
            <a:t>", </a:t>
          </a:r>
          <a:r>
            <a:rPr lang="en-US" dirty="0"/>
            <a:t>"lastName": "Rachmaninoff", "instrument": "piano" }</a:t>
          </a:r>
        </a:p>
        <a:p>
          <a:pPr marL="0"/>
          <a:r>
            <a:rPr lang="en-US" dirty="0"/>
            <a:t>]}</a:t>
          </a:r>
          <a:endParaRPr lang="ru-RU" dirty="0"/>
        </a:p>
      </dgm:t>
    </dgm:pt>
    <dgm:pt modelId="{4E038A08-DAB1-4EF1-8617-CF6C2F23821C}" type="sibTrans" cxnId="{A9F47CF4-825F-439A-AAE2-1A8707956358}">
      <dgm:prSet/>
      <dgm:spPr/>
      <dgm:t>
        <a:bodyPr/>
        <a:lstStyle/>
        <a:p>
          <a:endParaRPr lang="ru-RU"/>
        </a:p>
      </dgm:t>
    </dgm:pt>
    <dgm:pt modelId="{090ACEE6-CF1F-43A1-971E-2320F7A498F4}" type="parTrans" cxnId="{A9F47CF4-825F-439A-AAE2-1A8707956358}">
      <dgm:prSet/>
      <dgm:spPr/>
      <dgm:t>
        <a:bodyPr/>
        <a:lstStyle/>
        <a:p>
          <a:endParaRPr lang="ru-RU"/>
        </a:p>
      </dgm:t>
    </dgm:pt>
    <dgm:pt modelId="{F9B94318-C280-40EA-A21E-5BBEEF76E96D}" type="pres">
      <dgm:prSet presAssocID="{CA69DA99-70CD-4BB9-BD00-ACC2FF7CB37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893FF5D-0032-4CF8-A7C6-1208B0B8B329}" type="pres">
      <dgm:prSet presAssocID="{1D26110D-9134-43ED-AFE1-3E9CD4F49A0E}" presName="thickLine" presStyleLbl="alignNode1" presStyleIdx="0" presStyleCnt="1"/>
      <dgm:spPr/>
    </dgm:pt>
    <dgm:pt modelId="{32A342C7-03DC-4600-A83E-E0677D293A1C}" type="pres">
      <dgm:prSet presAssocID="{1D26110D-9134-43ED-AFE1-3E9CD4F49A0E}" presName="horz1" presStyleCnt="0"/>
      <dgm:spPr/>
    </dgm:pt>
    <dgm:pt modelId="{2944139D-EC26-4C6F-B49A-30F3A86DFE28}" type="pres">
      <dgm:prSet presAssocID="{1D26110D-9134-43ED-AFE1-3E9CD4F49A0E}" presName="tx1" presStyleLbl="revTx" presStyleIdx="0" presStyleCnt="2"/>
      <dgm:spPr/>
      <dgm:t>
        <a:bodyPr/>
        <a:lstStyle/>
        <a:p>
          <a:endParaRPr lang="ru-RU"/>
        </a:p>
      </dgm:t>
    </dgm:pt>
    <dgm:pt modelId="{43DF4D1F-78DE-4D1C-9AEE-193B8967E2B6}" type="pres">
      <dgm:prSet presAssocID="{1D26110D-9134-43ED-AFE1-3E9CD4F49A0E}" presName="vert1" presStyleCnt="0"/>
      <dgm:spPr/>
    </dgm:pt>
    <dgm:pt modelId="{376E649C-637A-498C-A512-AD9256F7BAE1}" type="pres">
      <dgm:prSet presAssocID="{3A21F72F-3003-4EA6-90FA-4A18CA774A77}" presName="vertSpace2a" presStyleCnt="0"/>
      <dgm:spPr/>
    </dgm:pt>
    <dgm:pt modelId="{833E0902-07E9-48B3-9958-1B7958AB2BCA}" type="pres">
      <dgm:prSet presAssocID="{3A21F72F-3003-4EA6-90FA-4A18CA774A77}" presName="horz2" presStyleCnt="0"/>
      <dgm:spPr/>
    </dgm:pt>
    <dgm:pt modelId="{403A9182-26DF-4510-92C3-A59A121D7F6E}" type="pres">
      <dgm:prSet presAssocID="{3A21F72F-3003-4EA6-90FA-4A18CA774A77}" presName="horzSpace2" presStyleCnt="0"/>
      <dgm:spPr/>
    </dgm:pt>
    <dgm:pt modelId="{370F350E-D5C8-4D85-85E2-FF82020F2FE3}" type="pres">
      <dgm:prSet presAssocID="{3A21F72F-3003-4EA6-90FA-4A18CA774A77}" presName="tx2" presStyleLbl="revTx" presStyleIdx="1" presStyleCnt="2"/>
      <dgm:spPr/>
      <dgm:t>
        <a:bodyPr/>
        <a:lstStyle/>
        <a:p>
          <a:endParaRPr lang="ru-RU"/>
        </a:p>
      </dgm:t>
    </dgm:pt>
    <dgm:pt modelId="{6FA5822F-5072-43ED-B06D-C5AFFE33642B}" type="pres">
      <dgm:prSet presAssocID="{3A21F72F-3003-4EA6-90FA-4A18CA774A77}" presName="vert2" presStyleCnt="0"/>
      <dgm:spPr/>
    </dgm:pt>
    <dgm:pt modelId="{6F7399CB-C303-417E-A3D5-5A75F6579D34}" type="pres">
      <dgm:prSet presAssocID="{3A21F72F-3003-4EA6-90FA-4A18CA774A77}" presName="thinLine2b" presStyleLbl="callout" presStyleIdx="0" presStyleCnt="1"/>
      <dgm:spPr/>
    </dgm:pt>
    <dgm:pt modelId="{0C3D1A29-7BE6-4000-B449-0247A8B01820}" type="pres">
      <dgm:prSet presAssocID="{3A21F72F-3003-4EA6-90FA-4A18CA774A77}" presName="vertSpace2b" presStyleCnt="0"/>
      <dgm:spPr/>
    </dgm:pt>
  </dgm:ptLst>
  <dgm:cxnLst>
    <dgm:cxn modelId="{4CB96098-B3AF-452A-BCA6-C8039E21D622}" type="presOf" srcId="{CA69DA99-70CD-4BB9-BD00-ACC2FF7CB372}" destId="{F9B94318-C280-40EA-A21E-5BBEEF76E96D}" srcOrd="0" destOrd="0" presId="urn:microsoft.com/office/officeart/2008/layout/LinedList"/>
    <dgm:cxn modelId="{A9F47CF4-825F-439A-AAE2-1A8707956358}" srcId="{1D26110D-9134-43ED-AFE1-3E9CD4F49A0E}" destId="{3A21F72F-3003-4EA6-90FA-4A18CA774A77}" srcOrd="0" destOrd="0" parTransId="{090ACEE6-CF1F-43A1-971E-2320F7A498F4}" sibTransId="{4E038A08-DAB1-4EF1-8617-CF6C2F23821C}"/>
    <dgm:cxn modelId="{AC03A71C-EC01-421D-AB0B-374463335169}" type="presOf" srcId="{1D26110D-9134-43ED-AFE1-3E9CD4F49A0E}" destId="{2944139D-EC26-4C6F-B49A-30F3A86DFE28}" srcOrd="0" destOrd="0" presId="urn:microsoft.com/office/officeart/2008/layout/LinedList"/>
    <dgm:cxn modelId="{902CD221-E639-43B8-8D5F-4EC89F19E872}" srcId="{CA69DA99-70CD-4BB9-BD00-ACC2FF7CB372}" destId="{1D26110D-9134-43ED-AFE1-3E9CD4F49A0E}" srcOrd="0" destOrd="0" parTransId="{1D685059-CFE7-4108-95AC-7BE7B2A61EDF}" sibTransId="{B804AA2E-3F5B-45CB-8B71-A9E2D9933637}"/>
    <dgm:cxn modelId="{316A5427-BE3B-4533-B8C7-4AF3AD419AF9}" type="presOf" srcId="{3A21F72F-3003-4EA6-90FA-4A18CA774A77}" destId="{370F350E-D5C8-4D85-85E2-FF82020F2FE3}" srcOrd="0" destOrd="0" presId="urn:microsoft.com/office/officeart/2008/layout/LinedList"/>
    <dgm:cxn modelId="{FAD4C4B9-9868-4B19-B070-F62426B89B9C}" type="presParOf" srcId="{F9B94318-C280-40EA-A21E-5BBEEF76E96D}" destId="{0893FF5D-0032-4CF8-A7C6-1208B0B8B329}" srcOrd="0" destOrd="0" presId="urn:microsoft.com/office/officeart/2008/layout/LinedList"/>
    <dgm:cxn modelId="{16B5CF56-9321-4873-B3EE-D6B7589FCB72}" type="presParOf" srcId="{F9B94318-C280-40EA-A21E-5BBEEF76E96D}" destId="{32A342C7-03DC-4600-A83E-E0677D293A1C}" srcOrd="1" destOrd="0" presId="urn:microsoft.com/office/officeart/2008/layout/LinedList"/>
    <dgm:cxn modelId="{CDDF5BBD-D0C4-4B2A-8EB2-AAF447AAD277}" type="presParOf" srcId="{32A342C7-03DC-4600-A83E-E0677D293A1C}" destId="{2944139D-EC26-4C6F-B49A-30F3A86DFE28}" srcOrd="0" destOrd="0" presId="urn:microsoft.com/office/officeart/2008/layout/LinedList"/>
    <dgm:cxn modelId="{7D8678C9-EDE2-4747-816F-1FF1F347C96B}" type="presParOf" srcId="{32A342C7-03DC-4600-A83E-E0677D293A1C}" destId="{43DF4D1F-78DE-4D1C-9AEE-193B8967E2B6}" srcOrd="1" destOrd="0" presId="urn:microsoft.com/office/officeart/2008/layout/LinedList"/>
    <dgm:cxn modelId="{2038473C-7E70-458C-96C3-EBC263F9637B}" type="presParOf" srcId="{43DF4D1F-78DE-4D1C-9AEE-193B8967E2B6}" destId="{376E649C-637A-498C-A512-AD9256F7BAE1}" srcOrd="0" destOrd="0" presId="urn:microsoft.com/office/officeart/2008/layout/LinedList"/>
    <dgm:cxn modelId="{AD98EFE5-7660-4D56-B92C-725CD8B1A414}" type="presParOf" srcId="{43DF4D1F-78DE-4D1C-9AEE-193B8967E2B6}" destId="{833E0902-07E9-48B3-9958-1B7958AB2BCA}" srcOrd="1" destOrd="0" presId="urn:microsoft.com/office/officeart/2008/layout/LinedList"/>
    <dgm:cxn modelId="{53857EA9-CFC8-43E1-A57D-7376462E9966}" type="presParOf" srcId="{833E0902-07E9-48B3-9958-1B7958AB2BCA}" destId="{403A9182-26DF-4510-92C3-A59A121D7F6E}" srcOrd="0" destOrd="0" presId="urn:microsoft.com/office/officeart/2008/layout/LinedList"/>
    <dgm:cxn modelId="{94346E20-4350-4B8F-A21C-75FEDC26DA98}" type="presParOf" srcId="{833E0902-07E9-48B3-9958-1B7958AB2BCA}" destId="{370F350E-D5C8-4D85-85E2-FF82020F2FE3}" srcOrd="1" destOrd="0" presId="urn:microsoft.com/office/officeart/2008/layout/LinedList"/>
    <dgm:cxn modelId="{AD562771-5099-4343-B4DC-E4D13836682E}" type="presParOf" srcId="{833E0902-07E9-48B3-9958-1B7958AB2BCA}" destId="{6FA5822F-5072-43ED-B06D-C5AFFE33642B}" srcOrd="2" destOrd="0" presId="urn:microsoft.com/office/officeart/2008/layout/LinedList"/>
    <dgm:cxn modelId="{FD1D5E96-74B0-4661-AD8B-5734544DA576}" type="presParOf" srcId="{43DF4D1F-78DE-4D1C-9AEE-193B8967E2B6}" destId="{6F7399CB-C303-417E-A3D5-5A75F6579D34}" srcOrd="2" destOrd="0" presId="urn:microsoft.com/office/officeart/2008/layout/LinedList"/>
    <dgm:cxn modelId="{EC8135A1-48E9-41D4-8330-4FB0537CBDB4}" type="presParOf" srcId="{43DF4D1F-78DE-4D1C-9AEE-193B8967E2B6}" destId="{0C3D1A29-7BE6-4000-B449-0247A8B01820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213CE7-32A1-4A6A-A1A2-51D713B0EAE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CC450EF-45FC-4959-B396-0B75E396A204}">
      <dgm:prSet phldrT="[Текст]"/>
      <dgm:spPr/>
      <dgm:t>
        <a:bodyPr/>
        <a:lstStyle/>
        <a:p>
          <a:r>
            <a:rPr lang="en-US" dirty="0"/>
            <a:t>people. musicians[2].firstName</a:t>
          </a:r>
          <a:endParaRPr lang="ru-RU" dirty="0"/>
        </a:p>
      </dgm:t>
    </dgm:pt>
    <dgm:pt modelId="{D2EEF006-002B-4F66-84FA-CCDBD8877C66}" type="parTrans" cxnId="{4BF221BD-5193-4CB6-BC2D-E687892EA19C}">
      <dgm:prSet/>
      <dgm:spPr/>
      <dgm:t>
        <a:bodyPr/>
        <a:lstStyle/>
        <a:p>
          <a:endParaRPr lang="ru-RU"/>
        </a:p>
      </dgm:t>
    </dgm:pt>
    <dgm:pt modelId="{A4874409-5A2B-4C17-BA46-E4F73AB82237}" type="sibTrans" cxnId="{4BF221BD-5193-4CB6-BC2D-E687892EA19C}">
      <dgm:prSet/>
      <dgm:spPr/>
      <dgm:t>
        <a:bodyPr/>
        <a:lstStyle/>
        <a:p>
          <a:endParaRPr lang="ru-RU"/>
        </a:p>
      </dgm:t>
    </dgm:pt>
    <dgm:pt modelId="{80B50688-22CD-4409-AD32-9278B576C485}">
      <dgm:prSet phldrT="[Текст]"/>
      <dgm:spPr/>
      <dgm:t>
        <a:bodyPr/>
        <a:lstStyle/>
        <a:p>
          <a:pPr>
            <a:buNone/>
          </a:pPr>
          <a:r>
            <a:rPr lang="ru-RU" dirty="0" err="1" smtClean="0"/>
            <a:t>Поверне</a:t>
          </a:r>
          <a:r>
            <a:rPr lang="ru-RU" dirty="0" smtClean="0"/>
            <a:t> рядок </a:t>
          </a:r>
          <a:r>
            <a:rPr lang="en-US" dirty="0" err="1" smtClean="0"/>
            <a:t>Sergiy</a:t>
          </a:r>
          <a:endParaRPr lang="ru-RU" b="1" dirty="0">
            <a:latin typeface="Corbel" panose="020B0503020204020204" pitchFamily="34" charset="0"/>
          </a:endParaRPr>
        </a:p>
      </dgm:t>
    </dgm:pt>
    <dgm:pt modelId="{C8652D3F-6344-4E92-A898-C714763F65B8}" type="parTrans" cxnId="{C55741E1-538E-4BD3-8370-AFC64C8DBD54}">
      <dgm:prSet/>
      <dgm:spPr/>
      <dgm:t>
        <a:bodyPr/>
        <a:lstStyle/>
        <a:p>
          <a:endParaRPr lang="ru-RU"/>
        </a:p>
      </dgm:t>
    </dgm:pt>
    <dgm:pt modelId="{4FCA9AF8-DF20-433E-B3BB-679119051669}" type="sibTrans" cxnId="{C55741E1-538E-4BD3-8370-AFC64C8DBD54}">
      <dgm:prSet/>
      <dgm:spPr/>
      <dgm:t>
        <a:bodyPr/>
        <a:lstStyle/>
        <a:p>
          <a:endParaRPr lang="ru-RU"/>
        </a:p>
      </dgm:t>
    </dgm:pt>
    <dgm:pt modelId="{B6FE6874-D944-4FED-B398-5763C960AD31}">
      <dgm:prSet phldrT="[Текст]"/>
      <dgm:spPr/>
      <dgm:t>
        <a:bodyPr/>
        <a:lstStyle/>
        <a:p>
          <a:r>
            <a:rPr lang="en-US" dirty="0"/>
            <a:t>people. musicians[2].lastName="Rachmaninov";</a:t>
          </a:r>
          <a:endParaRPr lang="ru-RU" dirty="0"/>
        </a:p>
      </dgm:t>
    </dgm:pt>
    <dgm:pt modelId="{C202C458-AAEF-49F0-BA15-7DBB3C0AA83C}" type="parTrans" cxnId="{A9222974-17D3-4C5B-9848-F30E37308C3D}">
      <dgm:prSet/>
      <dgm:spPr/>
      <dgm:t>
        <a:bodyPr/>
        <a:lstStyle/>
        <a:p>
          <a:endParaRPr lang="ru-RU"/>
        </a:p>
      </dgm:t>
    </dgm:pt>
    <dgm:pt modelId="{5AEEEB84-8225-4C1F-9F76-A2D6914385E7}" type="sibTrans" cxnId="{A9222974-17D3-4C5B-9848-F30E37308C3D}">
      <dgm:prSet/>
      <dgm:spPr/>
      <dgm:t>
        <a:bodyPr/>
        <a:lstStyle/>
        <a:p>
          <a:endParaRPr lang="ru-RU"/>
        </a:p>
      </dgm:t>
    </dgm:pt>
    <dgm:pt modelId="{AC43BA54-6AAC-43F4-9208-BA58C639F513}">
      <dgm:prSet phldrT="[Текст]"/>
      <dgm:spPr/>
      <dgm:t>
        <a:bodyPr/>
        <a:lstStyle/>
        <a:p>
          <a:pPr>
            <a:buNone/>
          </a:pPr>
          <a:r>
            <a:rPr lang="ru-RU" dirty="0" smtClean="0"/>
            <a:t> </a:t>
          </a:r>
          <a:r>
            <a:rPr lang="ru-RU" dirty="0" err="1" smtClean="0"/>
            <a:t>Змінить</a:t>
          </a:r>
          <a:r>
            <a:rPr lang="ru-RU" dirty="0" smtClean="0"/>
            <a:t> </a:t>
          </a:r>
          <a:r>
            <a:rPr lang="en-US" b="1" dirty="0" smtClean="0">
              <a:latin typeface="Corbel" panose="020B0503020204020204" pitchFamily="34" charset="0"/>
            </a:rPr>
            <a:t>Rachmaninoff</a:t>
          </a:r>
          <a:r>
            <a:rPr lang="ru-RU" dirty="0" smtClean="0"/>
            <a:t> </a:t>
          </a:r>
          <a:r>
            <a:rPr lang="ru-RU" dirty="0"/>
            <a:t>на </a:t>
          </a:r>
          <a:r>
            <a:rPr lang="en-US" b="1" dirty="0">
              <a:latin typeface="Corbel" panose="020B0503020204020204" pitchFamily="34" charset="0"/>
            </a:rPr>
            <a:t>Rachmaninov</a:t>
          </a:r>
          <a:endParaRPr lang="ru-RU" b="1" dirty="0">
            <a:latin typeface="Corbel" panose="020B0503020204020204" pitchFamily="34" charset="0"/>
          </a:endParaRPr>
        </a:p>
      </dgm:t>
    </dgm:pt>
    <dgm:pt modelId="{78A8456B-4DC5-4882-BDC1-BAC9BB3BE62F}" type="parTrans" cxnId="{20E1CF1C-DA48-45FB-8D33-C8648CADC2C8}">
      <dgm:prSet/>
      <dgm:spPr/>
      <dgm:t>
        <a:bodyPr/>
        <a:lstStyle/>
        <a:p>
          <a:endParaRPr lang="ru-RU"/>
        </a:p>
      </dgm:t>
    </dgm:pt>
    <dgm:pt modelId="{2D182CBA-BC61-4D42-90E8-CE16AF7C7153}" type="sibTrans" cxnId="{20E1CF1C-DA48-45FB-8D33-C8648CADC2C8}">
      <dgm:prSet/>
      <dgm:spPr/>
      <dgm:t>
        <a:bodyPr/>
        <a:lstStyle/>
        <a:p>
          <a:endParaRPr lang="ru-RU"/>
        </a:p>
      </dgm:t>
    </dgm:pt>
    <dgm:pt modelId="{C73080A6-43FF-4446-8603-4C69C575EE86}" type="pres">
      <dgm:prSet presAssocID="{8F213CE7-32A1-4A6A-A1A2-51D713B0EA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4C2362-CE40-4E4E-8F49-E649E265E445}" type="pres">
      <dgm:prSet presAssocID="{CCC450EF-45FC-4959-B396-0B75E396A20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F4638-5539-4FA9-A1DD-B43F04ED4088}" type="pres">
      <dgm:prSet presAssocID="{CCC450EF-45FC-4959-B396-0B75E396A20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3C9E62-FE13-4AED-9396-579FBEF39A90}" type="pres">
      <dgm:prSet presAssocID="{B6FE6874-D944-4FED-B398-5763C960AD3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781FFF-072B-4779-A62F-98A9D9E2751A}" type="pres">
      <dgm:prSet presAssocID="{B6FE6874-D944-4FED-B398-5763C960AD3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F221BD-5193-4CB6-BC2D-E687892EA19C}" srcId="{8F213CE7-32A1-4A6A-A1A2-51D713B0EAEC}" destId="{CCC450EF-45FC-4959-B396-0B75E396A204}" srcOrd="0" destOrd="0" parTransId="{D2EEF006-002B-4F66-84FA-CCDBD8877C66}" sibTransId="{A4874409-5A2B-4C17-BA46-E4F73AB82237}"/>
    <dgm:cxn modelId="{2D3288A1-2012-4EFE-981B-8FF86D4B6CC4}" type="presOf" srcId="{B6FE6874-D944-4FED-B398-5763C960AD31}" destId="{A83C9E62-FE13-4AED-9396-579FBEF39A90}" srcOrd="0" destOrd="0" presId="urn:microsoft.com/office/officeart/2005/8/layout/vList2"/>
    <dgm:cxn modelId="{20E1CF1C-DA48-45FB-8D33-C8648CADC2C8}" srcId="{B6FE6874-D944-4FED-B398-5763C960AD31}" destId="{AC43BA54-6AAC-43F4-9208-BA58C639F513}" srcOrd="0" destOrd="0" parTransId="{78A8456B-4DC5-4882-BDC1-BAC9BB3BE62F}" sibTransId="{2D182CBA-BC61-4D42-90E8-CE16AF7C7153}"/>
    <dgm:cxn modelId="{2821A8B6-E66B-49F4-950E-4D14E05EAFC7}" type="presOf" srcId="{8F213CE7-32A1-4A6A-A1A2-51D713B0EAEC}" destId="{C73080A6-43FF-4446-8603-4C69C575EE86}" srcOrd="0" destOrd="0" presId="urn:microsoft.com/office/officeart/2005/8/layout/vList2"/>
    <dgm:cxn modelId="{C55741E1-538E-4BD3-8370-AFC64C8DBD54}" srcId="{CCC450EF-45FC-4959-B396-0B75E396A204}" destId="{80B50688-22CD-4409-AD32-9278B576C485}" srcOrd="0" destOrd="0" parTransId="{C8652D3F-6344-4E92-A898-C714763F65B8}" sibTransId="{4FCA9AF8-DF20-433E-B3BB-679119051669}"/>
    <dgm:cxn modelId="{7B6FE735-5C75-49B9-BB6A-6146798F320D}" type="presOf" srcId="{AC43BA54-6AAC-43F4-9208-BA58C639F513}" destId="{5E781FFF-072B-4779-A62F-98A9D9E2751A}" srcOrd="0" destOrd="0" presId="urn:microsoft.com/office/officeart/2005/8/layout/vList2"/>
    <dgm:cxn modelId="{CAB99AF5-EC16-4790-B7E6-8DB860FA758D}" type="presOf" srcId="{80B50688-22CD-4409-AD32-9278B576C485}" destId="{85AF4638-5539-4FA9-A1DD-B43F04ED4088}" srcOrd="0" destOrd="0" presId="urn:microsoft.com/office/officeart/2005/8/layout/vList2"/>
    <dgm:cxn modelId="{A9222974-17D3-4C5B-9848-F30E37308C3D}" srcId="{8F213CE7-32A1-4A6A-A1A2-51D713B0EAEC}" destId="{B6FE6874-D944-4FED-B398-5763C960AD31}" srcOrd="1" destOrd="0" parTransId="{C202C458-AAEF-49F0-BA15-7DBB3C0AA83C}" sibTransId="{5AEEEB84-8225-4C1F-9F76-A2D6914385E7}"/>
    <dgm:cxn modelId="{959D9D35-26A2-4539-B331-E5FFCF47CE01}" type="presOf" srcId="{CCC450EF-45FC-4959-B396-0B75E396A204}" destId="{724C2362-CE40-4E4E-8F49-E649E265E445}" srcOrd="0" destOrd="0" presId="urn:microsoft.com/office/officeart/2005/8/layout/vList2"/>
    <dgm:cxn modelId="{A283B92E-77A3-4398-A4FC-1E5B9C9A254B}" type="presParOf" srcId="{C73080A6-43FF-4446-8603-4C69C575EE86}" destId="{724C2362-CE40-4E4E-8F49-E649E265E445}" srcOrd="0" destOrd="0" presId="urn:microsoft.com/office/officeart/2005/8/layout/vList2"/>
    <dgm:cxn modelId="{5AD8622E-D57D-45AA-881C-A7E8E752DE2F}" type="presParOf" srcId="{C73080A6-43FF-4446-8603-4C69C575EE86}" destId="{85AF4638-5539-4FA9-A1DD-B43F04ED4088}" srcOrd="1" destOrd="0" presId="urn:microsoft.com/office/officeart/2005/8/layout/vList2"/>
    <dgm:cxn modelId="{AFDB62AE-4976-49A2-92A3-6130121FC66D}" type="presParOf" srcId="{C73080A6-43FF-4446-8603-4C69C575EE86}" destId="{A83C9E62-FE13-4AED-9396-579FBEF39A90}" srcOrd="2" destOrd="0" presId="urn:microsoft.com/office/officeart/2005/8/layout/vList2"/>
    <dgm:cxn modelId="{C8198C38-1CA8-4AC4-BC38-C68376521FC0}" type="presParOf" srcId="{C73080A6-43FF-4446-8603-4C69C575EE86}" destId="{5E781FFF-072B-4779-A62F-98A9D9E2751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AA0166-DCC0-4944-B091-B5B6D97C27F4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28940B2-5AAE-4BB1-8FEC-E77D615E1677}">
      <dgm:prSet phldrT="[Текст]" custT="1"/>
      <dgm:spPr/>
      <dgm:t>
        <a:bodyPr/>
        <a:lstStyle/>
        <a:p>
          <a:pPr algn="l"/>
          <a:r>
            <a:rPr lang="ru-RU" sz="2500" b="0" i="0" dirty="0" err="1" smtClean="0"/>
            <a:t>Виклик</a:t>
          </a:r>
          <a:r>
            <a:rPr lang="ru-RU" sz="2500" b="0" i="0" dirty="0" smtClean="0"/>
            <a:t> </a:t>
          </a:r>
          <a:r>
            <a:rPr lang="en-US" sz="2500" b="0" i="0" dirty="0" err="1" smtClean="0"/>
            <a:t>JSON.parse</a:t>
          </a:r>
          <a:r>
            <a:rPr lang="en-US" sz="2500" b="0" i="0" dirty="0" smtClean="0"/>
            <a:t>(</a:t>
          </a:r>
          <a:r>
            <a:rPr lang="en-US" sz="2500" b="0" i="0" dirty="0" err="1" smtClean="0"/>
            <a:t>str</a:t>
          </a:r>
          <a:r>
            <a:rPr lang="en-US" sz="2500" b="0" i="0" dirty="0" smtClean="0"/>
            <a:t>) </a:t>
          </a:r>
          <a:r>
            <a:rPr lang="ru-RU" sz="2500" b="0" i="0" dirty="0" err="1" smtClean="0"/>
            <a:t>перетворить</a:t>
          </a:r>
          <a:r>
            <a:rPr lang="ru-RU" sz="2500" b="0" i="0" dirty="0" smtClean="0"/>
            <a:t> рядок з </a:t>
          </a:r>
          <a:r>
            <a:rPr lang="ru-RU" sz="2500" b="0" i="0" dirty="0" err="1" smtClean="0"/>
            <a:t>даними</a:t>
          </a:r>
          <a:r>
            <a:rPr lang="ru-RU" sz="2500" b="0" i="0" dirty="0" smtClean="0"/>
            <a:t> у </a:t>
          </a:r>
          <a:r>
            <a:rPr lang="ru-RU" sz="2500" b="0" i="0" dirty="0" err="1" smtClean="0"/>
            <a:t>форматі</a:t>
          </a:r>
          <a:r>
            <a:rPr lang="ru-RU" sz="2500" b="0" i="0" dirty="0" smtClean="0"/>
            <a:t> </a:t>
          </a:r>
          <a:r>
            <a:rPr lang="en-US" sz="2500" b="0" i="0" dirty="0" smtClean="0"/>
            <a:t>JSON </a:t>
          </a:r>
          <a:r>
            <a:rPr lang="ru-RU" sz="2500" b="0" i="0" dirty="0" smtClean="0"/>
            <a:t>на </a:t>
          </a:r>
          <a:r>
            <a:rPr lang="en-US" sz="2500" b="0" i="0" dirty="0" smtClean="0"/>
            <a:t>JavaScript-</a:t>
          </a:r>
          <a:r>
            <a:rPr lang="ru-RU" sz="2500" b="0" i="0" dirty="0" err="1" smtClean="0"/>
            <a:t>об'єкт</a:t>
          </a:r>
          <a:r>
            <a:rPr lang="ru-RU" sz="2500" b="0" i="0" dirty="0" smtClean="0"/>
            <a:t>/</a:t>
          </a:r>
          <a:r>
            <a:rPr lang="ru-RU" sz="2500" b="0" i="0" dirty="0" err="1" smtClean="0"/>
            <a:t>масив</a:t>
          </a:r>
          <a:r>
            <a:rPr lang="ru-RU" sz="2500" b="0" i="0" dirty="0" smtClean="0"/>
            <a:t>/</a:t>
          </a:r>
          <a:r>
            <a:rPr lang="ru-RU" sz="2500" b="0" i="0" dirty="0" err="1" smtClean="0"/>
            <a:t>значення</a:t>
          </a:r>
          <a:r>
            <a:rPr lang="ru-RU" sz="2500" b="0" i="0" dirty="0" smtClean="0"/>
            <a:t>.</a:t>
          </a:r>
          <a:endParaRPr lang="ru-RU" sz="2500" dirty="0"/>
        </a:p>
      </dgm:t>
    </dgm:pt>
    <dgm:pt modelId="{DB4A4333-877D-45E3-B943-DE0764388ED5}" type="parTrans" cxnId="{69972F1B-65A7-4BE0-B438-95B5E66D6995}">
      <dgm:prSet/>
      <dgm:spPr/>
      <dgm:t>
        <a:bodyPr/>
        <a:lstStyle/>
        <a:p>
          <a:endParaRPr lang="ru-RU"/>
        </a:p>
      </dgm:t>
    </dgm:pt>
    <dgm:pt modelId="{3A2B7DB3-6DFE-48BA-A4BD-0C5CA1E50786}" type="sibTrans" cxnId="{69972F1B-65A7-4BE0-B438-95B5E66D6995}">
      <dgm:prSet/>
      <dgm:spPr/>
      <dgm:t>
        <a:bodyPr/>
        <a:lstStyle/>
        <a:p>
          <a:endParaRPr lang="ru-RU"/>
        </a:p>
      </dgm:t>
    </dgm:pt>
    <dgm:pt modelId="{6096978B-936C-43DB-8A84-B0EA1CF9BB3D}">
      <dgm:prSet phldrT="[Текст]"/>
      <dgm:spPr/>
      <dgm:t>
        <a:bodyPr/>
        <a:lstStyle/>
        <a:p>
          <a:pPr>
            <a:buNone/>
          </a:pPr>
          <a:r>
            <a:rPr lang="en-US" dirty="0">
              <a:latin typeface="Corbel" panose="020B0503020204020204" pitchFamily="34" charset="0"/>
            </a:rPr>
            <a:t>var numbers = "[0, 1, 2, 3]";</a:t>
          </a:r>
          <a:endParaRPr lang="ru-RU" dirty="0">
            <a:latin typeface="Corbel" panose="020B0503020204020204" pitchFamily="34" charset="0"/>
          </a:endParaRPr>
        </a:p>
      </dgm:t>
    </dgm:pt>
    <dgm:pt modelId="{68216EBB-F2B9-4583-AF5E-92A34B787BA0}" type="parTrans" cxnId="{55142110-1183-486F-BF01-6DAC0EDC32C0}">
      <dgm:prSet/>
      <dgm:spPr/>
      <dgm:t>
        <a:bodyPr/>
        <a:lstStyle/>
        <a:p>
          <a:endParaRPr lang="ru-RU"/>
        </a:p>
      </dgm:t>
    </dgm:pt>
    <dgm:pt modelId="{BB5E2C52-87C1-4F46-B31A-854C49F0BBF5}" type="sibTrans" cxnId="{55142110-1183-486F-BF01-6DAC0EDC32C0}">
      <dgm:prSet/>
      <dgm:spPr/>
      <dgm:t>
        <a:bodyPr/>
        <a:lstStyle/>
        <a:p>
          <a:endParaRPr lang="ru-RU"/>
        </a:p>
      </dgm:t>
    </dgm:pt>
    <dgm:pt modelId="{DB0E54BF-27A2-4EE2-98C7-F1DA36427829}">
      <dgm:prSet phldrT="[Текст]"/>
      <dgm:spPr/>
      <dgm:t>
        <a:bodyPr/>
        <a:lstStyle/>
        <a:p>
          <a:pPr>
            <a:buNone/>
          </a:pPr>
          <a:r>
            <a:rPr lang="en-US" dirty="0">
              <a:latin typeface="Corbel" panose="020B0503020204020204" pitchFamily="34" charset="0"/>
            </a:rPr>
            <a:t>numbers = JSON.parse(numbers);</a:t>
          </a:r>
          <a:endParaRPr lang="ru-RU" dirty="0">
            <a:latin typeface="Corbel" panose="020B0503020204020204" pitchFamily="34" charset="0"/>
          </a:endParaRPr>
        </a:p>
      </dgm:t>
    </dgm:pt>
    <dgm:pt modelId="{CB79DE40-2191-46F0-AEBA-1C4EE9C0F729}" type="parTrans" cxnId="{466CA83B-5423-4052-83E5-D7D8EEEC9C4B}">
      <dgm:prSet/>
      <dgm:spPr/>
      <dgm:t>
        <a:bodyPr/>
        <a:lstStyle/>
        <a:p>
          <a:endParaRPr lang="ru-RU"/>
        </a:p>
      </dgm:t>
    </dgm:pt>
    <dgm:pt modelId="{55805322-84CC-4F18-9370-622E2DB5D500}" type="sibTrans" cxnId="{466CA83B-5423-4052-83E5-D7D8EEEC9C4B}">
      <dgm:prSet/>
      <dgm:spPr/>
      <dgm:t>
        <a:bodyPr/>
        <a:lstStyle/>
        <a:p>
          <a:endParaRPr lang="ru-RU"/>
        </a:p>
      </dgm:t>
    </dgm:pt>
    <dgm:pt modelId="{9C53019F-410A-4084-998B-3CD468FCDCFE}">
      <dgm:prSet phldrT="[Текст]"/>
      <dgm:spPr/>
      <dgm:t>
        <a:bodyPr/>
        <a:lstStyle/>
        <a:p>
          <a:pPr>
            <a:buNone/>
          </a:pPr>
          <a:r>
            <a:rPr lang="en-US" dirty="0">
              <a:latin typeface="Corbel" panose="020B0503020204020204" pitchFamily="34" charset="0"/>
            </a:rPr>
            <a:t>alert(numbers[2]); // 1</a:t>
          </a:r>
          <a:endParaRPr lang="ru-RU" dirty="0">
            <a:latin typeface="Corbel" panose="020B0503020204020204" pitchFamily="34" charset="0"/>
          </a:endParaRPr>
        </a:p>
      </dgm:t>
    </dgm:pt>
    <dgm:pt modelId="{9070CF59-0001-4DB5-885E-F0B060603AD8}" type="parTrans" cxnId="{91C08520-ADD2-4BC9-A45D-969C1C2A299B}">
      <dgm:prSet/>
      <dgm:spPr/>
      <dgm:t>
        <a:bodyPr/>
        <a:lstStyle/>
        <a:p>
          <a:endParaRPr lang="ru-RU"/>
        </a:p>
      </dgm:t>
    </dgm:pt>
    <dgm:pt modelId="{D533731C-9D3F-4E71-9019-0E959BB485D1}" type="sibTrans" cxnId="{91C08520-ADD2-4BC9-A45D-969C1C2A299B}">
      <dgm:prSet/>
      <dgm:spPr/>
      <dgm:t>
        <a:bodyPr/>
        <a:lstStyle/>
        <a:p>
          <a:endParaRPr lang="ru-RU"/>
        </a:p>
      </dgm:t>
    </dgm:pt>
    <dgm:pt modelId="{5F24CFC0-2FAE-4766-824B-A728D5266F8B}" type="pres">
      <dgm:prSet presAssocID="{DFAA0166-DCC0-4944-B091-B5B6D97C27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E8DF8C-95FB-4E3C-99FA-AEE1DD14605E}" type="pres">
      <dgm:prSet presAssocID="{328940B2-5AAE-4BB1-8FEC-E77D615E1677}" presName="composite" presStyleCnt="0"/>
      <dgm:spPr/>
    </dgm:pt>
    <dgm:pt modelId="{E855332D-BC71-4E34-AF5B-41D44D4887D0}" type="pres">
      <dgm:prSet presAssocID="{328940B2-5AAE-4BB1-8FEC-E77D615E167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AA381-D6BC-4C48-B03E-357BB65E7A2D}" type="pres">
      <dgm:prSet presAssocID="{328940B2-5AAE-4BB1-8FEC-E77D615E1677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07B35F-3C28-408D-8625-D9FA65EA397F}" type="presOf" srcId="{DB0E54BF-27A2-4EE2-98C7-F1DA36427829}" destId="{9C2AA381-D6BC-4C48-B03E-357BB65E7A2D}" srcOrd="0" destOrd="1" presId="urn:microsoft.com/office/officeart/2005/8/layout/hList1"/>
    <dgm:cxn modelId="{A1D254A5-1EC1-4C6A-9C37-9DD936A3623A}" type="presOf" srcId="{6096978B-936C-43DB-8A84-B0EA1CF9BB3D}" destId="{9C2AA381-D6BC-4C48-B03E-357BB65E7A2D}" srcOrd="0" destOrd="0" presId="urn:microsoft.com/office/officeart/2005/8/layout/hList1"/>
    <dgm:cxn modelId="{62DAC536-0273-4A3B-8E7F-AF2D5B387E86}" type="presOf" srcId="{9C53019F-410A-4084-998B-3CD468FCDCFE}" destId="{9C2AA381-D6BC-4C48-B03E-357BB65E7A2D}" srcOrd="0" destOrd="2" presId="urn:microsoft.com/office/officeart/2005/8/layout/hList1"/>
    <dgm:cxn modelId="{69972F1B-65A7-4BE0-B438-95B5E66D6995}" srcId="{DFAA0166-DCC0-4944-B091-B5B6D97C27F4}" destId="{328940B2-5AAE-4BB1-8FEC-E77D615E1677}" srcOrd="0" destOrd="0" parTransId="{DB4A4333-877D-45E3-B943-DE0764388ED5}" sibTransId="{3A2B7DB3-6DFE-48BA-A4BD-0C5CA1E50786}"/>
    <dgm:cxn modelId="{466CA83B-5423-4052-83E5-D7D8EEEC9C4B}" srcId="{328940B2-5AAE-4BB1-8FEC-E77D615E1677}" destId="{DB0E54BF-27A2-4EE2-98C7-F1DA36427829}" srcOrd="1" destOrd="0" parTransId="{CB79DE40-2191-46F0-AEBA-1C4EE9C0F729}" sibTransId="{55805322-84CC-4F18-9370-622E2DB5D500}"/>
    <dgm:cxn modelId="{5998DA4C-194D-4276-98AE-516C668D961A}" type="presOf" srcId="{328940B2-5AAE-4BB1-8FEC-E77D615E1677}" destId="{E855332D-BC71-4E34-AF5B-41D44D4887D0}" srcOrd="0" destOrd="0" presId="urn:microsoft.com/office/officeart/2005/8/layout/hList1"/>
    <dgm:cxn modelId="{9225AE59-1CBC-4799-9F05-D2C306108410}" type="presOf" srcId="{DFAA0166-DCC0-4944-B091-B5B6D97C27F4}" destId="{5F24CFC0-2FAE-4766-824B-A728D5266F8B}" srcOrd="0" destOrd="0" presId="urn:microsoft.com/office/officeart/2005/8/layout/hList1"/>
    <dgm:cxn modelId="{91C08520-ADD2-4BC9-A45D-969C1C2A299B}" srcId="{328940B2-5AAE-4BB1-8FEC-E77D615E1677}" destId="{9C53019F-410A-4084-998B-3CD468FCDCFE}" srcOrd="2" destOrd="0" parTransId="{9070CF59-0001-4DB5-885E-F0B060603AD8}" sibTransId="{D533731C-9D3F-4E71-9019-0E959BB485D1}"/>
    <dgm:cxn modelId="{55142110-1183-486F-BF01-6DAC0EDC32C0}" srcId="{328940B2-5AAE-4BB1-8FEC-E77D615E1677}" destId="{6096978B-936C-43DB-8A84-B0EA1CF9BB3D}" srcOrd="0" destOrd="0" parTransId="{68216EBB-F2B9-4583-AF5E-92A34B787BA0}" sibTransId="{BB5E2C52-87C1-4F46-B31A-854C49F0BBF5}"/>
    <dgm:cxn modelId="{DBA48C4D-9194-4C44-B647-30797E684164}" type="presParOf" srcId="{5F24CFC0-2FAE-4766-824B-A728D5266F8B}" destId="{4FE8DF8C-95FB-4E3C-99FA-AEE1DD14605E}" srcOrd="0" destOrd="0" presId="urn:microsoft.com/office/officeart/2005/8/layout/hList1"/>
    <dgm:cxn modelId="{EA771A2D-D892-425E-9119-A063610F7700}" type="presParOf" srcId="{4FE8DF8C-95FB-4E3C-99FA-AEE1DD14605E}" destId="{E855332D-BC71-4E34-AF5B-41D44D4887D0}" srcOrd="0" destOrd="0" presId="urn:microsoft.com/office/officeart/2005/8/layout/hList1"/>
    <dgm:cxn modelId="{5421C3CC-0D3C-4BEB-9D4D-2BC20C83726C}" type="presParOf" srcId="{4FE8DF8C-95FB-4E3C-99FA-AEE1DD14605E}" destId="{9C2AA381-D6BC-4C48-B03E-357BB65E7A2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AA0166-DCC0-4944-B091-B5B6D97C27F4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28940B2-5AAE-4BB1-8FEC-E77D615E1677}">
      <dgm:prSet phldrT="[Текст]" custT="1"/>
      <dgm:spPr/>
      <dgm:t>
        <a:bodyPr/>
        <a:lstStyle/>
        <a:p>
          <a:pPr algn="l"/>
          <a:r>
            <a:rPr lang="ru-RU" sz="2400" b="0" i="0" dirty="0" smtClean="0"/>
            <a:t>Метод </a:t>
          </a:r>
          <a:r>
            <a:rPr lang="en-US" sz="2400" b="0" i="0" dirty="0" err="1" smtClean="0"/>
            <a:t>JSON.stringify</a:t>
          </a:r>
          <a:r>
            <a:rPr lang="en-US" sz="2400" b="0" i="0" dirty="0" smtClean="0"/>
            <a:t>(value, replacer, space) </a:t>
          </a:r>
          <a:r>
            <a:rPr lang="ru-RU" sz="2400" b="0" i="0" dirty="0" err="1" smtClean="0"/>
            <a:t>перетворює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значення</a:t>
          </a:r>
          <a:r>
            <a:rPr lang="ru-RU" sz="2400" b="0" i="0" dirty="0" smtClean="0"/>
            <a:t> в </a:t>
          </a:r>
          <a:r>
            <a:rPr lang="en-US" sz="2400" b="0" i="0" dirty="0" smtClean="0"/>
            <a:t>JSON-</a:t>
          </a:r>
          <a:r>
            <a:rPr lang="ru-RU" sz="2400" b="0" i="0" dirty="0" smtClean="0"/>
            <a:t>рядок.</a:t>
          </a:r>
          <a:endParaRPr lang="ru-RU" sz="2400" dirty="0"/>
        </a:p>
      </dgm:t>
    </dgm:pt>
    <dgm:pt modelId="{DB4A4333-877D-45E3-B943-DE0764388ED5}" type="parTrans" cxnId="{69972F1B-65A7-4BE0-B438-95B5E66D6995}">
      <dgm:prSet/>
      <dgm:spPr/>
      <dgm:t>
        <a:bodyPr/>
        <a:lstStyle/>
        <a:p>
          <a:endParaRPr lang="ru-RU"/>
        </a:p>
      </dgm:t>
    </dgm:pt>
    <dgm:pt modelId="{3A2B7DB3-6DFE-48BA-A4BD-0C5CA1E50786}" type="sibTrans" cxnId="{69972F1B-65A7-4BE0-B438-95B5E66D6995}">
      <dgm:prSet/>
      <dgm:spPr/>
      <dgm:t>
        <a:bodyPr/>
        <a:lstStyle/>
        <a:p>
          <a:endParaRPr lang="ru-RU"/>
        </a:p>
      </dgm:t>
    </dgm:pt>
    <dgm:pt modelId="{6096978B-936C-43DB-8A84-B0EA1CF9BB3D}">
      <dgm:prSet phldrT="[Текст]"/>
      <dgm:spPr/>
      <dgm:t>
        <a:bodyPr/>
        <a:lstStyle/>
        <a:p>
          <a:pPr marL="0" indent="0">
            <a:buNone/>
          </a:pPr>
          <a:r>
            <a:rPr lang="en-US" dirty="0">
              <a:latin typeface="Corbel" panose="020B0503020204020204" pitchFamily="34" charset="0"/>
            </a:rPr>
            <a:t>var event = {</a:t>
          </a:r>
          <a:endParaRPr lang="ru-RU" dirty="0">
            <a:latin typeface="Corbel" panose="020B0503020204020204" pitchFamily="34" charset="0"/>
          </a:endParaRPr>
        </a:p>
      </dgm:t>
    </dgm:pt>
    <dgm:pt modelId="{68216EBB-F2B9-4583-AF5E-92A34B787BA0}" type="parTrans" cxnId="{55142110-1183-486F-BF01-6DAC0EDC32C0}">
      <dgm:prSet/>
      <dgm:spPr/>
      <dgm:t>
        <a:bodyPr/>
        <a:lstStyle/>
        <a:p>
          <a:endParaRPr lang="ru-RU"/>
        </a:p>
      </dgm:t>
    </dgm:pt>
    <dgm:pt modelId="{BB5E2C52-87C1-4F46-B31A-854C49F0BBF5}" type="sibTrans" cxnId="{55142110-1183-486F-BF01-6DAC0EDC32C0}">
      <dgm:prSet/>
      <dgm:spPr/>
      <dgm:t>
        <a:bodyPr/>
        <a:lstStyle/>
        <a:p>
          <a:endParaRPr lang="ru-RU"/>
        </a:p>
      </dgm:t>
    </dgm:pt>
    <dgm:pt modelId="{1986ED66-2392-493A-B599-830E04D8011B}">
      <dgm:prSet phldrT="[Текст]"/>
      <dgm:spPr/>
      <dgm:t>
        <a:bodyPr/>
        <a:lstStyle/>
        <a:p>
          <a:pPr marL="0" indent="354013">
            <a:buNone/>
          </a:pPr>
          <a:r>
            <a:rPr lang="en-US" dirty="0">
              <a:latin typeface="Corbel" panose="020B0503020204020204" pitchFamily="34" charset="0"/>
            </a:rPr>
            <a:t>title: "</a:t>
          </a:r>
          <a:r>
            <a:rPr lang="ru-RU" dirty="0" err="1" smtClean="0">
              <a:latin typeface="Corbel" panose="020B0503020204020204" pitchFamily="34" charset="0"/>
            </a:rPr>
            <a:t>Конференція</a:t>
          </a:r>
          <a:r>
            <a:rPr lang="ru-RU" dirty="0">
              <a:latin typeface="Corbel" panose="020B0503020204020204" pitchFamily="34" charset="0"/>
            </a:rPr>
            <a:t>",</a:t>
          </a:r>
        </a:p>
      </dgm:t>
    </dgm:pt>
    <dgm:pt modelId="{5AF602A9-E6F1-46A6-86B6-4E17F476CE56}" type="parTrans" cxnId="{9881F135-D0A7-4F7E-BE7D-375FB7892D95}">
      <dgm:prSet/>
      <dgm:spPr/>
      <dgm:t>
        <a:bodyPr/>
        <a:lstStyle/>
        <a:p>
          <a:endParaRPr lang="ru-RU"/>
        </a:p>
      </dgm:t>
    </dgm:pt>
    <dgm:pt modelId="{362B04A5-3A0E-431C-9D48-4896C0D10212}" type="sibTrans" cxnId="{9881F135-D0A7-4F7E-BE7D-375FB7892D95}">
      <dgm:prSet/>
      <dgm:spPr/>
      <dgm:t>
        <a:bodyPr/>
        <a:lstStyle/>
        <a:p>
          <a:endParaRPr lang="ru-RU"/>
        </a:p>
      </dgm:t>
    </dgm:pt>
    <dgm:pt modelId="{107C1BC7-C1BE-426D-B6A5-84874394FE2D}">
      <dgm:prSet phldrT="[Текст]"/>
      <dgm:spPr/>
      <dgm:t>
        <a:bodyPr/>
        <a:lstStyle/>
        <a:p>
          <a:pPr marL="0" indent="354013">
            <a:buNone/>
          </a:pPr>
          <a:r>
            <a:rPr lang="en-US" dirty="0">
              <a:latin typeface="Corbel" panose="020B0503020204020204" pitchFamily="34" charset="0"/>
            </a:rPr>
            <a:t>date: "</a:t>
          </a:r>
          <a:r>
            <a:rPr lang="ru-RU" dirty="0" err="1" smtClean="0">
              <a:latin typeface="Corbel" panose="020B0503020204020204" pitchFamily="34" charset="0"/>
            </a:rPr>
            <a:t>сьогодні</a:t>
          </a:r>
          <a:r>
            <a:rPr lang="ru-RU" dirty="0" smtClean="0">
              <a:latin typeface="Corbel" panose="020B0503020204020204" pitchFamily="34" charset="0"/>
            </a:rPr>
            <a:t>"</a:t>
          </a:r>
          <a:endParaRPr lang="ru-RU" dirty="0">
            <a:latin typeface="Corbel" panose="020B0503020204020204" pitchFamily="34" charset="0"/>
          </a:endParaRPr>
        </a:p>
      </dgm:t>
    </dgm:pt>
    <dgm:pt modelId="{9293A097-928D-405F-9E92-542DFE558088}" type="parTrans" cxnId="{880517E1-81AE-402C-8DFC-98E843196C6B}">
      <dgm:prSet/>
      <dgm:spPr/>
      <dgm:t>
        <a:bodyPr/>
        <a:lstStyle/>
        <a:p>
          <a:endParaRPr lang="ru-RU"/>
        </a:p>
      </dgm:t>
    </dgm:pt>
    <dgm:pt modelId="{9F8FABF4-7857-419E-B664-C5D4719CE7A0}" type="sibTrans" cxnId="{880517E1-81AE-402C-8DFC-98E843196C6B}">
      <dgm:prSet/>
      <dgm:spPr/>
      <dgm:t>
        <a:bodyPr/>
        <a:lstStyle/>
        <a:p>
          <a:endParaRPr lang="ru-RU"/>
        </a:p>
      </dgm:t>
    </dgm:pt>
    <dgm:pt modelId="{2E4F78AF-F17B-4B70-8E01-8371702DA025}">
      <dgm:prSet phldrT="[Текст]"/>
      <dgm:spPr/>
      <dgm:t>
        <a:bodyPr/>
        <a:lstStyle/>
        <a:p>
          <a:pPr marL="0" indent="0">
            <a:buNone/>
          </a:pPr>
          <a:r>
            <a:rPr lang="en-US" dirty="0">
              <a:latin typeface="Corbel" panose="020B0503020204020204" pitchFamily="34" charset="0"/>
            </a:rPr>
            <a:t>var str = JSON.stringify(event);</a:t>
          </a:r>
          <a:endParaRPr lang="ru-RU" dirty="0">
            <a:latin typeface="Corbel" panose="020B0503020204020204" pitchFamily="34" charset="0"/>
          </a:endParaRPr>
        </a:p>
      </dgm:t>
    </dgm:pt>
    <dgm:pt modelId="{D514909D-DFF3-4FB5-9FB3-167678EA10DF}" type="parTrans" cxnId="{177DF4D2-8007-4BAF-85DF-48C84EB8AB76}">
      <dgm:prSet/>
      <dgm:spPr/>
      <dgm:t>
        <a:bodyPr/>
        <a:lstStyle/>
        <a:p>
          <a:endParaRPr lang="ru-RU"/>
        </a:p>
      </dgm:t>
    </dgm:pt>
    <dgm:pt modelId="{795EA290-83BF-4A4C-BDFA-F018C14C46D8}" type="sibTrans" cxnId="{177DF4D2-8007-4BAF-85DF-48C84EB8AB76}">
      <dgm:prSet/>
      <dgm:spPr/>
      <dgm:t>
        <a:bodyPr/>
        <a:lstStyle/>
        <a:p>
          <a:endParaRPr lang="ru-RU"/>
        </a:p>
      </dgm:t>
    </dgm:pt>
    <dgm:pt modelId="{1C6A3479-AB32-491A-9754-7C535561478D}">
      <dgm:prSet phldrT="[Текст]"/>
      <dgm:spPr/>
      <dgm:t>
        <a:bodyPr/>
        <a:lstStyle/>
        <a:p>
          <a:pPr marL="0" indent="0">
            <a:buNone/>
          </a:pPr>
          <a:r>
            <a:rPr lang="ru-RU" dirty="0">
              <a:latin typeface="Corbel" panose="020B0503020204020204" pitchFamily="34" charset="0"/>
            </a:rPr>
            <a:t>};</a:t>
          </a:r>
        </a:p>
      </dgm:t>
    </dgm:pt>
    <dgm:pt modelId="{49477C8B-1A3C-487E-A7D6-DF92DB8DAD4A}" type="parTrans" cxnId="{F8795405-DC0A-40B5-A6C7-1EE2D61B4F6E}">
      <dgm:prSet/>
      <dgm:spPr/>
      <dgm:t>
        <a:bodyPr/>
        <a:lstStyle/>
        <a:p>
          <a:endParaRPr lang="ru-RU"/>
        </a:p>
      </dgm:t>
    </dgm:pt>
    <dgm:pt modelId="{C55A82A8-3B26-46B1-A447-E17B85D32D84}" type="sibTrans" cxnId="{F8795405-DC0A-40B5-A6C7-1EE2D61B4F6E}">
      <dgm:prSet/>
      <dgm:spPr/>
      <dgm:t>
        <a:bodyPr/>
        <a:lstStyle/>
        <a:p>
          <a:endParaRPr lang="ru-RU"/>
        </a:p>
      </dgm:t>
    </dgm:pt>
    <dgm:pt modelId="{28C61C7C-234F-4D52-90C8-DD670834C1A5}">
      <dgm:prSet phldrT="[Текст]"/>
      <dgm:spPr/>
      <dgm:t>
        <a:bodyPr/>
        <a:lstStyle/>
        <a:p>
          <a:pPr marL="0" indent="0">
            <a:buNone/>
          </a:pPr>
          <a:r>
            <a:rPr lang="en-US" dirty="0">
              <a:latin typeface="Corbel" panose="020B0503020204020204" pitchFamily="34" charset="0"/>
            </a:rPr>
            <a:t>alert( str ); // {"title":"</a:t>
          </a:r>
          <a:r>
            <a:rPr lang="ru-RU" dirty="0" err="1" smtClean="0">
              <a:latin typeface="Corbel" panose="020B0503020204020204" pitchFamily="34" charset="0"/>
            </a:rPr>
            <a:t>Конференція</a:t>
          </a:r>
          <a:r>
            <a:rPr lang="ru-RU" dirty="0">
              <a:latin typeface="Corbel" panose="020B0503020204020204" pitchFamily="34" charset="0"/>
            </a:rPr>
            <a:t>","</a:t>
          </a:r>
          <a:r>
            <a:rPr lang="en-US" dirty="0">
              <a:latin typeface="Corbel" panose="020B0503020204020204" pitchFamily="34" charset="0"/>
            </a:rPr>
            <a:t>date":"</a:t>
          </a:r>
          <a:r>
            <a:rPr lang="ru-RU" dirty="0" err="1" smtClean="0">
              <a:latin typeface="Corbel" panose="020B0503020204020204" pitchFamily="34" charset="0"/>
            </a:rPr>
            <a:t>сьогодні</a:t>
          </a:r>
          <a:r>
            <a:rPr lang="ru-RU" dirty="0" smtClean="0">
              <a:latin typeface="Corbel" panose="020B0503020204020204" pitchFamily="34" charset="0"/>
            </a:rPr>
            <a:t>"}</a:t>
          </a:r>
          <a:endParaRPr lang="ru-RU" dirty="0">
            <a:latin typeface="Corbel" panose="020B0503020204020204" pitchFamily="34" charset="0"/>
          </a:endParaRPr>
        </a:p>
      </dgm:t>
    </dgm:pt>
    <dgm:pt modelId="{F5E7C2D6-76C0-4416-9706-03AF47EE8B63}" type="parTrans" cxnId="{DE82CCB1-269F-4CFB-9D6C-AE22D4699780}">
      <dgm:prSet/>
      <dgm:spPr/>
      <dgm:t>
        <a:bodyPr/>
        <a:lstStyle/>
        <a:p>
          <a:endParaRPr lang="ru-RU"/>
        </a:p>
      </dgm:t>
    </dgm:pt>
    <dgm:pt modelId="{27967433-7FFF-4E0F-95D9-2D71DEDC5CC5}" type="sibTrans" cxnId="{DE82CCB1-269F-4CFB-9D6C-AE22D4699780}">
      <dgm:prSet/>
      <dgm:spPr/>
      <dgm:t>
        <a:bodyPr/>
        <a:lstStyle/>
        <a:p>
          <a:endParaRPr lang="ru-RU"/>
        </a:p>
      </dgm:t>
    </dgm:pt>
    <dgm:pt modelId="{5F24CFC0-2FAE-4766-824B-A728D5266F8B}" type="pres">
      <dgm:prSet presAssocID="{DFAA0166-DCC0-4944-B091-B5B6D97C27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E8DF8C-95FB-4E3C-99FA-AEE1DD14605E}" type="pres">
      <dgm:prSet presAssocID="{328940B2-5AAE-4BB1-8FEC-E77D615E1677}" presName="composite" presStyleCnt="0"/>
      <dgm:spPr/>
    </dgm:pt>
    <dgm:pt modelId="{E855332D-BC71-4E34-AF5B-41D44D4887D0}" type="pres">
      <dgm:prSet presAssocID="{328940B2-5AAE-4BB1-8FEC-E77D615E167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AA381-D6BC-4C48-B03E-357BB65E7A2D}" type="pres">
      <dgm:prSet presAssocID="{328940B2-5AAE-4BB1-8FEC-E77D615E1677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795405-DC0A-40B5-A6C7-1EE2D61B4F6E}" srcId="{328940B2-5AAE-4BB1-8FEC-E77D615E1677}" destId="{1C6A3479-AB32-491A-9754-7C535561478D}" srcOrd="2" destOrd="0" parTransId="{49477C8B-1A3C-487E-A7D6-DF92DB8DAD4A}" sibTransId="{C55A82A8-3B26-46B1-A447-E17B85D32D84}"/>
    <dgm:cxn modelId="{DE82CCB1-269F-4CFB-9D6C-AE22D4699780}" srcId="{328940B2-5AAE-4BB1-8FEC-E77D615E1677}" destId="{28C61C7C-234F-4D52-90C8-DD670834C1A5}" srcOrd="4" destOrd="0" parTransId="{F5E7C2D6-76C0-4416-9706-03AF47EE8B63}" sibTransId="{27967433-7FFF-4E0F-95D9-2D71DEDC5CC5}"/>
    <dgm:cxn modelId="{3232CDAD-149F-40A6-A84B-0FB6D745CE9A}" type="presOf" srcId="{1C6A3479-AB32-491A-9754-7C535561478D}" destId="{9C2AA381-D6BC-4C48-B03E-357BB65E7A2D}" srcOrd="0" destOrd="3" presId="urn:microsoft.com/office/officeart/2005/8/layout/hList1"/>
    <dgm:cxn modelId="{A1D254A5-1EC1-4C6A-9C37-9DD936A3623A}" type="presOf" srcId="{6096978B-936C-43DB-8A84-B0EA1CF9BB3D}" destId="{9C2AA381-D6BC-4C48-B03E-357BB65E7A2D}" srcOrd="0" destOrd="0" presId="urn:microsoft.com/office/officeart/2005/8/layout/hList1"/>
    <dgm:cxn modelId="{9881F135-D0A7-4F7E-BE7D-375FB7892D95}" srcId="{6096978B-936C-43DB-8A84-B0EA1CF9BB3D}" destId="{1986ED66-2392-493A-B599-830E04D8011B}" srcOrd="0" destOrd="0" parTransId="{5AF602A9-E6F1-46A6-86B6-4E17F476CE56}" sibTransId="{362B04A5-3A0E-431C-9D48-4896C0D10212}"/>
    <dgm:cxn modelId="{B8F5594B-4194-4CD6-86AB-457494054DB0}" type="presOf" srcId="{28C61C7C-234F-4D52-90C8-DD670834C1A5}" destId="{9C2AA381-D6BC-4C48-B03E-357BB65E7A2D}" srcOrd="0" destOrd="5" presId="urn:microsoft.com/office/officeart/2005/8/layout/hList1"/>
    <dgm:cxn modelId="{9F785E82-9186-4140-A144-DD0BD0CA0B60}" type="presOf" srcId="{2E4F78AF-F17B-4B70-8E01-8371702DA025}" destId="{9C2AA381-D6BC-4C48-B03E-357BB65E7A2D}" srcOrd="0" destOrd="4" presId="urn:microsoft.com/office/officeart/2005/8/layout/hList1"/>
    <dgm:cxn modelId="{69972F1B-65A7-4BE0-B438-95B5E66D6995}" srcId="{DFAA0166-DCC0-4944-B091-B5B6D97C27F4}" destId="{328940B2-5AAE-4BB1-8FEC-E77D615E1677}" srcOrd="0" destOrd="0" parTransId="{DB4A4333-877D-45E3-B943-DE0764388ED5}" sibTransId="{3A2B7DB3-6DFE-48BA-A4BD-0C5CA1E50786}"/>
    <dgm:cxn modelId="{5998DA4C-194D-4276-98AE-516C668D961A}" type="presOf" srcId="{328940B2-5AAE-4BB1-8FEC-E77D615E1677}" destId="{E855332D-BC71-4E34-AF5B-41D44D4887D0}" srcOrd="0" destOrd="0" presId="urn:microsoft.com/office/officeart/2005/8/layout/hList1"/>
    <dgm:cxn modelId="{ABEB9346-F87A-4BDB-83B8-BE631AEA63D5}" type="presOf" srcId="{1986ED66-2392-493A-B599-830E04D8011B}" destId="{9C2AA381-D6BC-4C48-B03E-357BB65E7A2D}" srcOrd="0" destOrd="1" presId="urn:microsoft.com/office/officeart/2005/8/layout/hList1"/>
    <dgm:cxn modelId="{9225AE59-1CBC-4799-9F05-D2C306108410}" type="presOf" srcId="{DFAA0166-DCC0-4944-B091-B5B6D97C27F4}" destId="{5F24CFC0-2FAE-4766-824B-A728D5266F8B}" srcOrd="0" destOrd="0" presId="urn:microsoft.com/office/officeart/2005/8/layout/hList1"/>
    <dgm:cxn modelId="{55142110-1183-486F-BF01-6DAC0EDC32C0}" srcId="{328940B2-5AAE-4BB1-8FEC-E77D615E1677}" destId="{6096978B-936C-43DB-8A84-B0EA1CF9BB3D}" srcOrd="0" destOrd="0" parTransId="{68216EBB-F2B9-4583-AF5E-92A34B787BA0}" sibTransId="{BB5E2C52-87C1-4F46-B31A-854C49F0BBF5}"/>
    <dgm:cxn modelId="{177DF4D2-8007-4BAF-85DF-48C84EB8AB76}" srcId="{328940B2-5AAE-4BB1-8FEC-E77D615E1677}" destId="{2E4F78AF-F17B-4B70-8E01-8371702DA025}" srcOrd="3" destOrd="0" parTransId="{D514909D-DFF3-4FB5-9FB3-167678EA10DF}" sibTransId="{795EA290-83BF-4A4C-BDFA-F018C14C46D8}"/>
    <dgm:cxn modelId="{780368BB-35AB-4544-A6B3-B93ED83F5346}" type="presOf" srcId="{107C1BC7-C1BE-426D-B6A5-84874394FE2D}" destId="{9C2AA381-D6BC-4C48-B03E-357BB65E7A2D}" srcOrd="0" destOrd="2" presId="urn:microsoft.com/office/officeart/2005/8/layout/hList1"/>
    <dgm:cxn modelId="{880517E1-81AE-402C-8DFC-98E843196C6B}" srcId="{328940B2-5AAE-4BB1-8FEC-E77D615E1677}" destId="{107C1BC7-C1BE-426D-B6A5-84874394FE2D}" srcOrd="1" destOrd="0" parTransId="{9293A097-928D-405F-9E92-542DFE558088}" sibTransId="{9F8FABF4-7857-419E-B664-C5D4719CE7A0}"/>
    <dgm:cxn modelId="{DBA48C4D-9194-4C44-B647-30797E684164}" type="presParOf" srcId="{5F24CFC0-2FAE-4766-824B-A728D5266F8B}" destId="{4FE8DF8C-95FB-4E3C-99FA-AEE1DD14605E}" srcOrd="0" destOrd="0" presId="urn:microsoft.com/office/officeart/2005/8/layout/hList1"/>
    <dgm:cxn modelId="{EA771A2D-D892-425E-9119-A063610F7700}" type="presParOf" srcId="{4FE8DF8C-95FB-4E3C-99FA-AEE1DD14605E}" destId="{E855332D-BC71-4E34-AF5B-41D44D4887D0}" srcOrd="0" destOrd="0" presId="urn:microsoft.com/office/officeart/2005/8/layout/hList1"/>
    <dgm:cxn modelId="{5421C3CC-0D3C-4BEB-9D4D-2BC20C83726C}" type="presParOf" srcId="{4FE8DF8C-95FB-4E3C-99FA-AEE1DD14605E}" destId="{9C2AA381-D6BC-4C48-B03E-357BB65E7A2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D1052-1509-42A0-9392-2FBF2E28CD63}">
      <dsp:nvSpPr>
        <dsp:cNvPr id="0" name=""/>
        <dsp:cNvSpPr/>
      </dsp:nvSpPr>
      <dsp:spPr>
        <a:xfrm rot="5400000">
          <a:off x="4015421" y="-922521"/>
          <a:ext cx="2481586" cy="494702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JavaScript-</a:t>
          </a:r>
          <a:r>
            <a:rPr lang="ru-RU" sz="1900" kern="1200" dirty="0" err="1" smtClean="0"/>
            <a:t>об'єкти</a:t>
          </a:r>
          <a:r>
            <a:rPr lang="ru-RU" sz="1900" kern="1200" dirty="0" smtClean="0"/>
            <a:t> [ ... ] </a:t>
          </a:r>
          <a:r>
            <a:rPr lang="ru-RU" sz="1900" kern="1200" dirty="0" err="1" smtClean="0"/>
            <a:t>або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err="1"/>
            <a:t>Масиви { ... } або</a:t>
          </a:r>
          <a:endParaRPr lang="ru-RU" sz="1900" kern="1200" dirty="0" err="1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err="1"/>
            <a:t>Значення одного з типів:</a:t>
          </a:r>
          <a:endParaRPr lang="ru-RU" sz="1900" kern="1200" dirty="0" err="1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err="1"/>
            <a:t>рядки в подвійних лапках,</a:t>
          </a:r>
          <a:endParaRPr lang="ru-RU" sz="1900" kern="1200" dirty="0" err="1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err="1"/>
            <a:t>число,</a:t>
          </a:r>
          <a:endParaRPr lang="ru-RU" sz="1900" kern="1200" dirty="0" err="1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err="1"/>
            <a:t>логічне значення </a:t>
          </a:r>
          <a:r>
            <a:rPr lang="en-US" sz="1900" kern="1200" dirty="0" err="1"/>
            <a:t>true/false,</a:t>
          </a:r>
          <a:endParaRPr lang="ru-RU" sz="1900" kern="1200" dirty="0" err="1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err="1"/>
            <a:t>null.</a:t>
          </a:r>
          <a:endParaRPr lang="ru-RU" sz="1900" kern="1200" dirty="0" err="1"/>
        </a:p>
      </dsp:txBody>
      <dsp:txXfrm rot="-5400000">
        <a:off x="2782702" y="431339"/>
        <a:ext cx="4825884" cy="2239304"/>
      </dsp:txXfrm>
    </dsp:sp>
    <dsp:sp modelId="{1CDAA1B6-B251-4A0A-966B-5981DC2EBCAB}">
      <dsp:nvSpPr>
        <dsp:cNvPr id="0" name=""/>
        <dsp:cNvSpPr/>
      </dsp:nvSpPr>
      <dsp:spPr>
        <a:xfrm>
          <a:off x="0" y="0"/>
          <a:ext cx="2782702" cy="31019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err="1" smtClean="0"/>
            <a:t>Дані</a:t>
          </a:r>
          <a:r>
            <a:rPr lang="ru-RU" sz="4800" kern="1200" dirty="0" smtClean="0"/>
            <a:t> у </a:t>
          </a:r>
          <a:r>
            <a:rPr lang="ru-RU" sz="4800" kern="1200" dirty="0" err="1" smtClean="0"/>
            <a:t>форматі</a:t>
          </a:r>
          <a:r>
            <a:rPr lang="ru-RU" sz="4800" kern="1200" dirty="0" smtClean="0"/>
            <a:t> JSON є:</a:t>
          </a:r>
          <a:endParaRPr lang="ru-RU" sz="4800" kern="1200" dirty="0"/>
        </a:p>
      </dsp:txBody>
      <dsp:txXfrm>
        <a:off x="135840" y="135840"/>
        <a:ext cx="2511022" cy="2830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3FF5D-0032-4CF8-A7C6-1208B0B8B329}">
      <dsp:nvSpPr>
        <dsp:cNvPr id="0" name=""/>
        <dsp:cNvSpPr/>
      </dsp:nvSpPr>
      <dsp:spPr>
        <a:xfrm>
          <a:off x="0" y="0"/>
          <a:ext cx="772972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944139D-EC26-4C6F-B49A-30F3A86DFE28}">
      <dsp:nvSpPr>
        <dsp:cNvPr id="0" name=""/>
        <dsp:cNvSpPr/>
      </dsp:nvSpPr>
      <dsp:spPr>
        <a:xfrm>
          <a:off x="0" y="0"/>
          <a:ext cx="1545945" cy="1571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пара «</a:t>
          </a:r>
          <a:r>
            <a:rPr lang="ru-RU" sz="1600" kern="1200" dirty="0" err="1" smtClean="0"/>
            <a:t>ім'я</a:t>
          </a:r>
          <a:r>
            <a:rPr lang="ru-RU" sz="1600" kern="1200" dirty="0" smtClean="0"/>
            <a:t>/</a:t>
          </a:r>
          <a:r>
            <a:rPr lang="ru-RU" sz="1600" kern="1200" dirty="0" err="1" smtClean="0"/>
            <a:t>значення</a:t>
          </a:r>
          <a:r>
            <a:rPr lang="ru-RU" sz="1600" kern="1200" dirty="0" smtClean="0"/>
            <a:t>» в JSON </a:t>
          </a:r>
          <a:r>
            <a:rPr lang="ru-RU" sz="1600" kern="1200" dirty="0" err="1" smtClean="0"/>
            <a:t>виглядає</a:t>
          </a:r>
          <a:r>
            <a:rPr lang="ru-RU" sz="1600" kern="1200" dirty="0" smtClean="0"/>
            <a:t> так:</a:t>
          </a:r>
          <a:endParaRPr lang="ru-RU" sz="1600" kern="1200" dirty="0"/>
        </a:p>
      </dsp:txBody>
      <dsp:txXfrm>
        <a:off x="0" y="0"/>
        <a:ext cx="1545945" cy="1571888"/>
      </dsp:txXfrm>
    </dsp:sp>
    <dsp:sp modelId="{370F350E-D5C8-4D85-85E2-FF82020F2FE3}">
      <dsp:nvSpPr>
        <dsp:cNvPr id="0" name=""/>
        <dsp:cNvSpPr/>
      </dsp:nvSpPr>
      <dsp:spPr>
        <a:xfrm>
          <a:off x="1661891" y="71379"/>
          <a:ext cx="6067836" cy="1427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{"firstName" : "Brett"}</a:t>
          </a:r>
          <a:endParaRPr lang="ru-RU" sz="2900" kern="1200" dirty="0"/>
        </a:p>
      </dsp:txBody>
      <dsp:txXfrm>
        <a:off x="1661891" y="71379"/>
        <a:ext cx="6067836" cy="1427594"/>
      </dsp:txXfrm>
    </dsp:sp>
    <dsp:sp modelId="{6F7399CB-C303-417E-A3D5-5A75F6579D34}">
      <dsp:nvSpPr>
        <dsp:cNvPr id="0" name=""/>
        <dsp:cNvSpPr/>
      </dsp:nvSpPr>
      <dsp:spPr>
        <a:xfrm>
          <a:off x="1545945" y="1498973"/>
          <a:ext cx="6183782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EB90A05-0339-4A3D-9A3D-4A30090D4E05}">
      <dsp:nvSpPr>
        <dsp:cNvPr id="0" name=""/>
        <dsp:cNvSpPr/>
      </dsp:nvSpPr>
      <dsp:spPr>
        <a:xfrm>
          <a:off x="0" y="1571888"/>
          <a:ext cx="772972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566EBF1-0572-479C-87A7-F686E54D5057}">
      <dsp:nvSpPr>
        <dsp:cNvPr id="0" name=""/>
        <dsp:cNvSpPr/>
      </dsp:nvSpPr>
      <dsp:spPr>
        <a:xfrm>
          <a:off x="0" y="1571888"/>
          <a:ext cx="1545945" cy="1571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можна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об'єднати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кілька</a:t>
          </a:r>
          <a:r>
            <a:rPr lang="ru-RU" sz="1600" kern="1200" dirty="0" smtClean="0"/>
            <a:t> пар «</a:t>
          </a:r>
          <a:r>
            <a:rPr lang="ru-RU" sz="1600" kern="1200" dirty="0" err="1" smtClean="0"/>
            <a:t>ім'я</a:t>
          </a:r>
          <a:r>
            <a:rPr lang="ru-RU" sz="1600" kern="1200" dirty="0" smtClean="0"/>
            <a:t>/</a:t>
          </a:r>
          <a:r>
            <a:rPr lang="ru-RU" sz="1600" kern="1200" dirty="0" err="1" smtClean="0"/>
            <a:t>значення</a:t>
          </a:r>
          <a:r>
            <a:rPr lang="ru-RU" sz="1600" kern="1200" dirty="0" smtClean="0"/>
            <a:t>»</a:t>
          </a:r>
          <a:endParaRPr lang="ru-RU" sz="1600" kern="1200" dirty="0"/>
        </a:p>
      </dsp:txBody>
      <dsp:txXfrm>
        <a:off x="0" y="1571888"/>
        <a:ext cx="1545945" cy="1571888"/>
      </dsp:txXfrm>
    </dsp:sp>
    <dsp:sp modelId="{BAD10269-A14D-4427-A9B9-F7FC481C0792}">
      <dsp:nvSpPr>
        <dsp:cNvPr id="0" name=""/>
        <dsp:cNvSpPr/>
      </dsp:nvSpPr>
      <dsp:spPr>
        <a:xfrm>
          <a:off x="1661891" y="1643268"/>
          <a:ext cx="6067836" cy="1427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{"firstName": "Brett", "lastName": "McLaughlin", "email": "brett@newInstance.com"}</a:t>
          </a:r>
          <a:endParaRPr lang="ru-RU" sz="2900" kern="1200" dirty="0"/>
        </a:p>
      </dsp:txBody>
      <dsp:txXfrm>
        <a:off x="1661891" y="1643268"/>
        <a:ext cx="6067836" cy="1427594"/>
      </dsp:txXfrm>
    </dsp:sp>
    <dsp:sp modelId="{840BC13B-5EB2-46A7-9BDE-90EDCDD1CEC4}">
      <dsp:nvSpPr>
        <dsp:cNvPr id="0" name=""/>
        <dsp:cNvSpPr/>
      </dsp:nvSpPr>
      <dsp:spPr>
        <a:xfrm>
          <a:off x="1545945" y="3070862"/>
          <a:ext cx="6183782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3FF5D-0032-4CF8-A7C6-1208B0B8B329}">
      <dsp:nvSpPr>
        <dsp:cNvPr id="0" name=""/>
        <dsp:cNvSpPr/>
      </dsp:nvSpPr>
      <dsp:spPr>
        <a:xfrm>
          <a:off x="0" y="0"/>
          <a:ext cx="772972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944139D-EC26-4C6F-B49A-30F3A86DFE28}">
      <dsp:nvSpPr>
        <dsp:cNvPr id="0" name=""/>
        <dsp:cNvSpPr/>
      </dsp:nvSpPr>
      <dsp:spPr>
        <a:xfrm>
          <a:off x="0" y="0"/>
          <a:ext cx="1545945" cy="3143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dirty="0" err="1" smtClean="0"/>
            <a:t>присвоєння</a:t>
          </a:r>
          <a:r>
            <a:rPr lang="ru-RU" sz="2100" b="0" kern="1200" dirty="0" smtClean="0"/>
            <a:t> </a:t>
          </a:r>
          <a:r>
            <a:rPr lang="ru-RU" sz="2100" b="0" kern="1200" dirty="0" err="1" smtClean="0"/>
            <a:t>масиву</a:t>
          </a:r>
          <a:r>
            <a:rPr lang="ru-RU" sz="2100" b="0" kern="1200" dirty="0" smtClean="0"/>
            <a:t> </a:t>
          </a:r>
          <a:r>
            <a:rPr lang="ru-RU" sz="2100" b="0" kern="1200" dirty="0" err="1" smtClean="0"/>
            <a:t>значень</a:t>
          </a:r>
          <a:r>
            <a:rPr lang="ru-RU" sz="2100" b="0" kern="1200" dirty="0" smtClean="0"/>
            <a:t> </a:t>
          </a:r>
          <a:r>
            <a:rPr lang="ru-RU" sz="2100" b="0" kern="1200" dirty="0" err="1" smtClean="0"/>
            <a:t>змінної</a:t>
          </a:r>
          <a:endParaRPr lang="ru-RU" sz="2100" b="0" kern="1200" dirty="0"/>
        </a:p>
      </dsp:txBody>
      <dsp:txXfrm>
        <a:off x="0" y="0"/>
        <a:ext cx="1545945" cy="3143776"/>
      </dsp:txXfrm>
    </dsp:sp>
    <dsp:sp modelId="{370F350E-D5C8-4D85-85E2-FF82020F2FE3}">
      <dsp:nvSpPr>
        <dsp:cNvPr id="0" name=""/>
        <dsp:cNvSpPr/>
      </dsp:nvSpPr>
      <dsp:spPr>
        <a:xfrm>
          <a:off x="1661891" y="142759"/>
          <a:ext cx="6067836" cy="2855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var people = {"musicians": [</a:t>
          </a:r>
        </a:p>
        <a:p>
          <a:pPr marL="442913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{ "firstName": "Eric", "lastName": "Clapton", "instrument": "guitar" },</a:t>
          </a:r>
        </a:p>
        <a:p>
          <a:pPr marL="442913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{ "firstName": "</a:t>
          </a:r>
          <a:r>
            <a:rPr lang="en-US" sz="2700" kern="1200" dirty="0" err="1" smtClean="0"/>
            <a:t>Sergiy</a:t>
          </a:r>
          <a:r>
            <a:rPr lang="en-US" sz="2700" kern="1200" dirty="0" smtClean="0"/>
            <a:t>", </a:t>
          </a:r>
          <a:r>
            <a:rPr lang="en-US" sz="2700" kern="1200" dirty="0"/>
            <a:t>"lastName": "Rachmaninoff", "instrument": "piano" }</a:t>
          </a:r>
        </a:p>
        <a:p>
          <a:pPr marL="0"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]}</a:t>
          </a:r>
          <a:endParaRPr lang="ru-RU" sz="2700" kern="1200" dirty="0"/>
        </a:p>
      </dsp:txBody>
      <dsp:txXfrm>
        <a:off x="1661891" y="142759"/>
        <a:ext cx="6067836" cy="2855188"/>
      </dsp:txXfrm>
    </dsp:sp>
    <dsp:sp modelId="{6F7399CB-C303-417E-A3D5-5A75F6579D34}">
      <dsp:nvSpPr>
        <dsp:cNvPr id="0" name=""/>
        <dsp:cNvSpPr/>
      </dsp:nvSpPr>
      <dsp:spPr>
        <a:xfrm>
          <a:off x="1545945" y="2997947"/>
          <a:ext cx="6183782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C2362-CE40-4E4E-8F49-E649E265E445}">
      <dsp:nvSpPr>
        <dsp:cNvPr id="0" name=""/>
        <dsp:cNvSpPr/>
      </dsp:nvSpPr>
      <dsp:spPr>
        <a:xfrm>
          <a:off x="0" y="334641"/>
          <a:ext cx="7729728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people. musicians[2].firstName</a:t>
          </a:r>
          <a:endParaRPr lang="ru-RU" sz="3000" kern="1200" dirty="0"/>
        </a:p>
      </dsp:txBody>
      <dsp:txXfrm>
        <a:off x="35125" y="369766"/>
        <a:ext cx="7659478" cy="649299"/>
      </dsp:txXfrm>
    </dsp:sp>
    <dsp:sp modelId="{85AF4638-5539-4FA9-A1DD-B43F04ED4088}">
      <dsp:nvSpPr>
        <dsp:cNvPr id="0" name=""/>
        <dsp:cNvSpPr/>
      </dsp:nvSpPr>
      <dsp:spPr>
        <a:xfrm>
          <a:off x="0" y="1054191"/>
          <a:ext cx="7729728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419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dirty="0" err="1" smtClean="0"/>
            <a:t>Поверне</a:t>
          </a:r>
          <a:r>
            <a:rPr lang="ru-RU" sz="2300" kern="1200" dirty="0" smtClean="0"/>
            <a:t> рядок </a:t>
          </a:r>
          <a:r>
            <a:rPr lang="en-US" sz="2300" kern="1200" dirty="0" err="1" smtClean="0"/>
            <a:t>Sergiy</a:t>
          </a:r>
          <a:endParaRPr lang="ru-RU" sz="2300" b="1" kern="1200" dirty="0">
            <a:latin typeface="Corbel" panose="020B0503020204020204" pitchFamily="34" charset="0"/>
          </a:endParaRPr>
        </a:p>
      </dsp:txBody>
      <dsp:txXfrm>
        <a:off x="0" y="1054191"/>
        <a:ext cx="7729728" cy="496800"/>
      </dsp:txXfrm>
    </dsp:sp>
    <dsp:sp modelId="{A83C9E62-FE13-4AED-9396-579FBEF39A90}">
      <dsp:nvSpPr>
        <dsp:cNvPr id="0" name=""/>
        <dsp:cNvSpPr/>
      </dsp:nvSpPr>
      <dsp:spPr>
        <a:xfrm>
          <a:off x="0" y="1550991"/>
          <a:ext cx="7729728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people. musicians[2].lastName="Rachmaninov";</a:t>
          </a:r>
          <a:endParaRPr lang="ru-RU" sz="3000" kern="1200" dirty="0"/>
        </a:p>
      </dsp:txBody>
      <dsp:txXfrm>
        <a:off x="35125" y="1586116"/>
        <a:ext cx="7659478" cy="649299"/>
      </dsp:txXfrm>
    </dsp:sp>
    <dsp:sp modelId="{5E781FFF-072B-4779-A62F-98A9D9E2751A}">
      <dsp:nvSpPr>
        <dsp:cNvPr id="0" name=""/>
        <dsp:cNvSpPr/>
      </dsp:nvSpPr>
      <dsp:spPr>
        <a:xfrm>
          <a:off x="0" y="2270541"/>
          <a:ext cx="7729728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419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dirty="0" smtClean="0"/>
            <a:t> </a:t>
          </a:r>
          <a:r>
            <a:rPr lang="ru-RU" sz="2300" kern="1200" dirty="0" err="1" smtClean="0"/>
            <a:t>Змінить</a:t>
          </a:r>
          <a:r>
            <a:rPr lang="ru-RU" sz="2300" kern="1200" dirty="0" smtClean="0"/>
            <a:t> </a:t>
          </a:r>
          <a:r>
            <a:rPr lang="en-US" sz="2300" b="1" kern="1200" dirty="0" smtClean="0">
              <a:latin typeface="Corbel" panose="020B0503020204020204" pitchFamily="34" charset="0"/>
            </a:rPr>
            <a:t>Rachmaninoff</a:t>
          </a:r>
          <a:r>
            <a:rPr lang="ru-RU" sz="2300" kern="1200" dirty="0" smtClean="0"/>
            <a:t> </a:t>
          </a:r>
          <a:r>
            <a:rPr lang="ru-RU" sz="2300" kern="1200" dirty="0"/>
            <a:t>на </a:t>
          </a:r>
          <a:r>
            <a:rPr lang="en-US" sz="2300" b="1" kern="1200" dirty="0">
              <a:latin typeface="Corbel" panose="020B0503020204020204" pitchFamily="34" charset="0"/>
            </a:rPr>
            <a:t>Rachmaninov</a:t>
          </a:r>
          <a:endParaRPr lang="ru-RU" sz="2300" b="1" kern="1200" dirty="0">
            <a:latin typeface="Corbel" panose="020B0503020204020204" pitchFamily="34" charset="0"/>
          </a:endParaRPr>
        </a:p>
      </dsp:txBody>
      <dsp:txXfrm>
        <a:off x="0" y="2270541"/>
        <a:ext cx="7729728" cy="496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5332D-BC71-4E34-AF5B-41D44D4887D0}">
      <dsp:nvSpPr>
        <dsp:cNvPr id="0" name=""/>
        <dsp:cNvSpPr/>
      </dsp:nvSpPr>
      <dsp:spPr>
        <a:xfrm>
          <a:off x="0" y="34761"/>
          <a:ext cx="7729728" cy="979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i="0" kern="1200" dirty="0" err="1" smtClean="0"/>
            <a:t>Виклик</a:t>
          </a:r>
          <a:r>
            <a:rPr lang="ru-RU" sz="2500" b="0" i="0" kern="1200" dirty="0" smtClean="0"/>
            <a:t> </a:t>
          </a:r>
          <a:r>
            <a:rPr lang="en-US" sz="2500" b="0" i="0" kern="1200" dirty="0" err="1" smtClean="0"/>
            <a:t>JSON.parse</a:t>
          </a:r>
          <a:r>
            <a:rPr lang="en-US" sz="2500" b="0" i="0" kern="1200" dirty="0" smtClean="0"/>
            <a:t>(</a:t>
          </a:r>
          <a:r>
            <a:rPr lang="en-US" sz="2500" b="0" i="0" kern="1200" dirty="0" err="1" smtClean="0"/>
            <a:t>str</a:t>
          </a:r>
          <a:r>
            <a:rPr lang="en-US" sz="2500" b="0" i="0" kern="1200" dirty="0" smtClean="0"/>
            <a:t>) </a:t>
          </a:r>
          <a:r>
            <a:rPr lang="ru-RU" sz="2500" b="0" i="0" kern="1200" dirty="0" err="1" smtClean="0"/>
            <a:t>перетворить</a:t>
          </a:r>
          <a:r>
            <a:rPr lang="ru-RU" sz="2500" b="0" i="0" kern="1200" dirty="0" smtClean="0"/>
            <a:t> рядок з </a:t>
          </a:r>
          <a:r>
            <a:rPr lang="ru-RU" sz="2500" b="0" i="0" kern="1200" dirty="0" err="1" smtClean="0"/>
            <a:t>даними</a:t>
          </a:r>
          <a:r>
            <a:rPr lang="ru-RU" sz="2500" b="0" i="0" kern="1200" dirty="0" smtClean="0"/>
            <a:t> у </a:t>
          </a:r>
          <a:r>
            <a:rPr lang="ru-RU" sz="2500" b="0" i="0" kern="1200" dirty="0" err="1" smtClean="0"/>
            <a:t>форматі</a:t>
          </a:r>
          <a:r>
            <a:rPr lang="ru-RU" sz="2500" b="0" i="0" kern="1200" dirty="0" smtClean="0"/>
            <a:t> </a:t>
          </a:r>
          <a:r>
            <a:rPr lang="en-US" sz="2500" b="0" i="0" kern="1200" dirty="0" smtClean="0"/>
            <a:t>JSON </a:t>
          </a:r>
          <a:r>
            <a:rPr lang="ru-RU" sz="2500" b="0" i="0" kern="1200" dirty="0" smtClean="0"/>
            <a:t>на </a:t>
          </a:r>
          <a:r>
            <a:rPr lang="en-US" sz="2500" b="0" i="0" kern="1200" dirty="0" smtClean="0"/>
            <a:t>JavaScript-</a:t>
          </a:r>
          <a:r>
            <a:rPr lang="ru-RU" sz="2500" b="0" i="0" kern="1200" dirty="0" err="1" smtClean="0"/>
            <a:t>об'єкт</a:t>
          </a:r>
          <a:r>
            <a:rPr lang="ru-RU" sz="2500" b="0" i="0" kern="1200" dirty="0" smtClean="0"/>
            <a:t>/</a:t>
          </a:r>
          <a:r>
            <a:rPr lang="ru-RU" sz="2500" b="0" i="0" kern="1200" dirty="0" err="1" smtClean="0"/>
            <a:t>масив</a:t>
          </a:r>
          <a:r>
            <a:rPr lang="ru-RU" sz="2500" b="0" i="0" kern="1200" dirty="0" smtClean="0"/>
            <a:t>/</a:t>
          </a:r>
          <a:r>
            <a:rPr lang="ru-RU" sz="2500" b="0" i="0" kern="1200" dirty="0" err="1" smtClean="0"/>
            <a:t>значення</a:t>
          </a:r>
          <a:r>
            <a:rPr lang="ru-RU" sz="2500" b="0" i="0" kern="1200" dirty="0" smtClean="0"/>
            <a:t>.</a:t>
          </a:r>
          <a:endParaRPr lang="ru-RU" sz="2500" kern="1200" dirty="0"/>
        </a:p>
      </dsp:txBody>
      <dsp:txXfrm>
        <a:off x="0" y="34761"/>
        <a:ext cx="7729728" cy="979200"/>
      </dsp:txXfrm>
    </dsp:sp>
    <dsp:sp modelId="{9C2AA381-D6BC-4C48-B03E-357BB65E7A2D}">
      <dsp:nvSpPr>
        <dsp:cNvPr id="0" name=""/>
        <dsp:cNvSpPr/>
      </dsp:nvSpPr>
      <dsp:spPr>
        <a:xfrm>
          <a:off x="0" y="1013961"/>
          <a:ext cx="7729728" cy="205326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>
              <a:latin typeface="Corbel" panose="020B0503020204020204" pitchFamily="34" charset="0"/>
            </a:rPr>
            <a:t>var numbers = "[0, 1, 2, 3]";</a:t>
          </a:r>
          <a:endParaRPr lang="ru-RU" sz="3400" kern="1200" dirty="0">
            <a:latin typeface="Corbel" panose="020B0503020204020204" pitchFamily="34" charset="0"/>
          </a:endParaRP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>
              <a:latin typeface="Corbel" panose="020B0503020204020204" pitchFamily="34" charset="0"/>
            </a:rPr>
            <a:t>numbers = JSON.parse(numbers);</a:t>
          </a:r>
          <a:endParaRPr lang="ru-RU" sz="3400" kern="1200" dirty="0">
            <a:latin typeface="Corbel" panose="020B0503020204020204" pitchFamily="34" charset="0"/>
          </a:endParaRP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>
              <a:latin typeface="Corbel" panose="020B0503020204020204" pitchFamily="34" charset="0"/>
            </a:rPr>
            <a:t>alert(numbers[2]); // 1</a:t>
          </a:r>
          <a:endParaRPr lang="ru-RU" sz="3400" kern="1200" dirty="0">
            <a:latin typeface="Corbel" panose="020B0503020204020204" pitchFamily="34" charset="0"/>
          </a:endParaRPr>
        </a:p>
      </dsp:txBody>
      <dsp:txXfrm>
        <a:off x="0" y="1013961"/>
        <a:ext cx="7729728" cy="20532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5332D-BC71-4E34-AF5B-41D44D4887D0}">
      <dsp:nvSpPr>
        <dsp:cNvPr id="0" name=""/>
        <dsp:cNvSpPr/>
      </dsp:nvSpPr>
      <dsp:spPr>
        <a:xfrm>
          <a:off x="0" y="7748"/>
          <a:ext cx="7729728" cy="8904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/>
            <a:t>Метод </a:t>
          </a:r>
          <a:r>
            <a:rPr lang="en-US" sz="2400" b="0" i="0" kern="1200" dirty="0" err="1" smtClean="0"/>
            <a:t>JSON.stringify</a:t>
          </a:r>
          <a:r>
            <a:rPr lang="en-US" sz="2400" b="0" i="0" kern="1200" dirty="0" smtClean="0"/>
            <a:t>(value, replacer, space) </a:t>
          </a:r>
          <a:r>
            <a:rPr lang="ru-RU" sz="2400" b="0" i="0" kern="1200" dirty="0" err="1" smtClean="0"/>
            <a:t>перетворює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значення</a:t>
          </a:r>
          <a:r>
            <a:rPr lang="ru-RU" sz="2400" b="0" i="0" kern="1200" dirty="0" smtClean="0"/>
            <a:t> в </a:t>
          </a:r>
          <a:r>
            <a:rPr lang="en-US" sz="2400" b="0" i="0" kern="1200" dirty="0" smtClean="0"/>
            <a:t>JSON-</a:t>
          </a:r>
          <a:r>
            <a:rPr lang="ru-RU" sz="2400" b="0" i="0" kern="1200" dirty="0" smtClean="0"/>
            <a:t>рядок.</a:t>
          </a:r>
          <a:endParaRPr lang="ru-RU" sz="2400" kern="1200" dirty="0"/>
        </a:p>
      </dsp:txBody>
      <dsp:txXfrm>
        <a:off x="0" y="7748"/>
        <a:ext cx="7729728" cy="890486"/>
      </dsp:txXfrm>
    </dsp:sp>
    <dsp:sp modelId="{9C2AA381-D6BC-4C48-B03E-357BB65E7A2D}">
      <dsp:nvSpPr>
        <dsp:cNvPr id="0" name=""/>
        <dsp:cNvSpPr/>
      </dsp:nvSpPr>
      <dsp:spPr>
        <a:xfrm>
          <a:off x="0" y="898234"/>
          <a:ext cx="7729728" cy="219599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latin typeface="Corbel" panose="020B0503020204020204" pitchFamily="34" charset="0"/>
            </a:rPr>
            <a:t>var event = {</a:t>
          </a:r>
          <a:endParaRPr lang="ru-RU" sz="2000" kern="1200" dirty="0">
            <a:latin typeface="Corbel" panose="020B0503020204020204" pitchFamily="34" charset="0"/>
          </a:endParaRPr>
        </a:p>
        <a:p>
          <a:pPr marL="0" lvl="2" indent="354013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latin typeface="Corbel" panose="020B0503020204020204" pitchFamily="34" charset="0"/>
            </a:rPr>
            <a:t>title: "</a:t>
          </a:r>
          <a:r>
            <a:rPr lang="ru-RU" sz="2000" kern="1200" dirty="0" err="1" smtClean="0">
              <a:latin typeface="Corbel" panose="020B0503020204020204" pitchFamily="34" charset="0"/>
            </a:rPr>
            <a:t>Конференція</a:t>
          </a:r>
          <a:r>
            <a:rPr lang="ru-RU" sz="2000" kern="1200" dirty="0">
              <a:latin typeface="Corbel" panose="020B0503020204020204" pitchFamily="34" charset="0"/>
            </a:rPr>
            <a:t>",</a:t>
          </a:r>
        </a:p>
        <a:p>
          <a:pPr marL="0" lvl="1" indent="354013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latin typeface="Corbel" panose="020B0503020204020204" pitchFamily="34" charset="0"/>
            </a:rPr>
            <a:t>date: "</a:t>
          </a:r>
          <a:r>
            <a:rPr lang="ru-RU" sz="2000" kern="1200" dirty="0" err="1" smtClean="0">
              <a:latin typeface="Corbel" panose="020B0503020204020204" pitchFamily="34" charset="0"/>
            </a:rPr>
            <a:t>сьогодні</a:t>
          </a:r>
          <a:r>
            <a:rPr lang="ru-RU" sz="2000" kern="1200" dirty="0" smtClean="0">
              <a:latin typeface="Corbel" panose="020B0503020204020204" pitchFamily="34" charset="0"/>
            </a:rPr>
            <a:t>"</a:t>
          </a:r>
          <a:endParaRPr lang="ru-RU" sz="2000" kern="1200" dirty="0">
            <a:latin typeface="Corbel" panose="020B0503020204020204" pitchFamily="34" charset="0"/>
          </a:endParaRPr>
        </a:p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Corbel" panose="020B0503020204020204" pitchFamily="34" charset="0"/>
            </a:rPr>
            <a:t>};</a:t>
          </a:r>
        </a:p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latin typeface="Corbel" panose="020B0503020204020204" pitchFamily="34" charset="0"/>
            </a:rPr>
            <a:t>var str = JSON.stringify(event);</a:t>
          </a:r>
          <a:endParaRPr lang="ru-RU" sz="2000" kern="1200" dirty="0">
            <a:latin typeface="Corbel" panose="020B0503020204020204" pitchFamily="34" charset="0"/>
          </a:endParaRPr>
        </a:p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latin typeface="Corbel" panose="020B0503020204020204" pitchFamily="34" charset="0"/>
            </a:rPr>
            <a:t>alert( str ); // {"title":"</a:t>
          </a:r>
          <a:r>
            <a:rPr lang="ru-RU" sz="2000" kern="1200" dirty="0" err="1" smtClean="0">
              <a:latin typeface="Corbel" panose="020B0503020204020204" pitchFamily="34" charset="0"/>
            </a:rPr>
            <a:t>Конференція</a:t>
          </a:r>
          <a:r>
            <a:rPr lang="ru-RU" sz="2000" kern="1200" dirty="0">
              <a:latin typeface="Corbel" panose="020B0503020204020204" pitchFamily="34" charset="0"/>
            </a:rPr>
            <a:t>","</a:t>
          </a:r>
          <a:r>
            <a:rPr lang="en-US" sz="2000" kern="1200" dirty="0">
              <a:latin typeface="Corbel" panose="020B0503020204020204" pitchFamily="34" charset="0"/>
            </a:rPr>
            <a:t>date":"</a:t>
          </a:r>
          <a:r>
            <a:rPr lang="ru-RU" sz="2000" kern="1200" dirty="0" err="1" smtClean="0">
              <a:latin typeface="Corbel" panose="020B0503020204020204" pitchFamily="34" charset="0"/>
            </a:rPr>
            <a:t>сьогодні</a:t>
          </a:r>
          <a:r>
            <a:rPr lang="ru-RU" sz="2000" kern="1200" dirty="0" smtClean="0">
              <a:latin typeface="Corbel" panose="020B0503020204020204" pitchFamily="34" charset="0"/>
            </a:rPr>
            <a:t>"}</a:t>
          </a:r>
          <a:endParaRPr lang="ru-RU" sz="2000" kern="1200" dirty="0">
            <a:latin typeface="Corbel" panose="020B0503020204020204" pitchFamily="34" charset="0"/>
          </a:endParaRPr>
        </a:p>
      </dsp:txBody>
      <dsp:txXfrm>
        <a:off x="0" y="898234"/>
        <a:ext cx="7729728" cy="2195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1AD5C-5BB2-4D1F-9172-EA9B72695C88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7301E-C618-4995-A234-952031D668A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5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7301E-C618-4995-A234-952031D668A1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045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211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05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15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37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961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51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2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2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9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4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96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299D400-4411-47F4-9D33-234C122C179B}" type="datetimeFigureOut">
              <a:rPr lang="ru-RU" smtClean="0"/>
              <a:t>23.10.2023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85AD74C-CC36-4968-86B4-3D6ED9324D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72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javascript.ua/json" TargetMode="External"/><Relationship Id="rId2" Type="http://schemas.openxmlformats.org/officeDocument/2006/relationships/hyperlink" Target="http://json.org/json-ru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bm.com/developerworks/ua/library/wa-ajaxintro1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/>
              <a:t>JSON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Java Object Notation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54604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</a:t>
            </a:r>
            <a:r>
              <a:rPr lang="en-US" dirty="0"/>
              <a:t>stringify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712502"/>
              </p:ext>
            </p:extLst>
          </p:nvPr>
        </p:nvGraphicFramePr>
        <p:xfrm>
          <a:off x="2231136" y="2638044"/>
          <a:ext cx="7729728" cy="3101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574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Помилки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json.org/json-ua.html</a:t>
            </a:r>
            <a:r>
              <a:rPr lang="ru-RU" sz="2000" dirty="0" smtClean="0"/>
              <a:t> (</a:t>
            </a:r>
            <a:r>
              <a:rPr lang="en-US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JavaScript Object Notation,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Він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заснований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на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підмножині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мови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програмування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JavaScript, JSON -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текстовий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формат,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повністю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незалежний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від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мови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ru-RU" sz="20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реалізації</a:t>
            </a:r>
            <a:r>
              <a:rPr lang="ru-RU" sz="2000" dirty="0" smtClean="0"/>
              <a:t>)</a:t>
            </a:r>
            <a:endParaRPr lang="en-US" sz="2000" dirty="0"/>
          </a:p>
          <a:p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learn.javascript.</a:t>
            </a:r>
            <a:r>
              <a:rPr lang="en-US" sz="2000" dirty="0" smtClean="0">
                <a:hlinkClick r:id="rId3"/>
              </a:rPr>
              <a:t>ua</a:t>
            </a:r>
            <a:r>
              <a:rPr lang="en-US" sz="2000" dirty="0" smtClean="0">
                <a:hlinkClick r:id="rId3"/>
              </a:rPr>
              <a:t>/json</a:t>
            </a:r>
            <a:r>
              <a:rPr lang="en-US" sz="2000" dirty="0" smtClean="0"/>
              <a:t> </a:t>
            </a:r>
            <a:r>
              <a:rPr lang="en-US" sz="2000" dirty="0"/>
              <a:t>(JavaScript-</a:t>
            </a:r>
            <a:r>
              <a:rPr lang="ru-RU" sz="2000" dirty="0" err="1"/>
              <a:t>об'єкти</a:t>
            </a:r>
            <a:r>
              <a:rPr lang="ru-RU" sz="2000" dirty="0"/>
              <a:t> {...}, </a:t>
            </a:r>
            <a:r>
              <a:rPr lang="ru-RU" sz="2000" dirty="0" err="1"/>
              <a:t>Масиви</a:t>
            </a:r>
            <a:r>
              <a:rPr lang="ru-RU" sz="2000" dirty="0"/>
              <a:t> [...], </a:t>
            </a:r>
            <a:r>
              <a:rPr lang="en-US" sz="2000" dirty="0" err="1"/>
              <a:t>stringify</a:t>
            </a:r>
            <a:r>
              <a:rPr lang="en-US" sz="2000" dirty="0"/>
              <a:t> </a:t>
            </a:r>
            <a:r>
              <a:rPr lang="ru-RU" sz="2000" dirty="0" err="1"/>
              <a:t>перетворює</a:t>
            </a:r>
            <a:r>
              <a:rPr lang="ru-RU" sz="2000" dirty="0"/>
              <a:t> («</a:t>
            </a:r>
            <a:r>
              <a:rPr lang="ru-RU" sz="2000" dirty="0" err="1"/>
              <a:t>серіалізує</a:t>
            </a:r>
            <a:r>
              <a:rPr lang="ru-RU" sz="2000" dirty="0"/>
              <a:t>») </a:t>
            </a:r>
            <a:r>
              <a:rPr lang="ru-RU" sz="2000" dirty="0" err="1"/>
              <a:t>значення</a:t>
            </a:r>
            <a:r>
              <a:rPr lang="ru-RU" sz="2000" dirty="0"/>
              <a:t> в </a:t>
            </a:r>
            <a:r>
              <a:rPr lang="en-US" sz="2000" dirty="0"/>
              <a:t>JSON-</a:t>
            </a:r>
            <a:r>
              <a:rPr lang="ru-RU" sz="2000" dirty="0"/>
              <a:t>рядок, </a:t>
            </a:r>
            <a:r>
              <a:rPr lang="en-US" sz="2000" dirty="0"/>
              <a:t>alert(numbers[1]); // 1)</a:t>
            </a:r>
            <a:endParaRPr lang="ru-RU" sz="2000" dirty="0"/>
          </a:p>
          <a:p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www.ibm.com/developerworks/ua/library/wa-ajaxintro10</a:t>
            </a:r>
            <a:r>
              <a:rPr lang="en-US" sz="2000" dirty="0">
                <a:hlinkClick r:id="rId4"/>
              </a:rPr>
              <a:t>/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ru-RU" sz="2000" dirty="0" err="1"/>
              <a:t>people.musicians</a:t>
            </a:r>
            <a:r>
              <a:rPr lang="ru-RU" sz="2000" dirty="0"/>
              <a:t>[3].</a:t>
            </a:r>
            <a:r>
              <a:rPr lang="ru-RU" sz="2000" dirty="0" err="1"/>
              <a:t>lastName</a:t>
            </a:r>
            <a:r>
              <a:rPr lang="ru-RU" sz="2000" dirty="0"/>
              <a:t> // результат не </a:t>
            </a:r>
            <a:r>
              <a:rPr lang="ru-RU" sz="2000" dirty="0" err="1"/>
              <a:t>визначений</a:t>
            </a:r>
            <a:r>
              <a:rPr lang="ru-RU" sz="2000" dirty="0"/>
              <a:t> (</a:t>
            </a:r>
            <a:r>
              <a:rPr lang="ru-RU" sz="2000" dirty="0" err="1"/>
              <a:t>undefined</a:t>
            </a:r>
            <a:r>
              <a:rPr lang="ru-RU" sz="2000" dirty="0"/>
              <a:t>). Код </a:t>
            </a:r>
            <a:r>
              <a:rPr lang="ru-RU" sz="2000" dirty="0" err="1"/>
              <a:t>посилається</a:t>
            </a:r>
            <a:r>
              <a:rPr lang="ru-RU" sz="2000" dirty="0"/>
              <a:t> на 4-й </a:t>
            </a:r>
            <a:r>
              <a:rPr lang="ru-RU" sz="2000" dirty="0" err="1"/>
              <a:t>елемент</a:t>
            </a:r>
            <a:r>
              <a:rPr lang="ru-RU" sz="2000" dirty="0"/>
              <a:t> у </a:t>
            </a:r>
            <a:r>
              <a:rPr lang="ru-RU" sz="2000" dirty="0" err="1"/>
              <a:t>масиві</a:t>
            </a:r>
            <a:r>
              <a:rPr lang="ru-RU" sz="2000" dirty="0"/>
              <a:t>, </a:t>
            </a:r>
            <a:r>
              <a:rPr lang="ru-RU" sz="2000" dirty="0" err="1"/>
              <a:t>якого</a:t>
            </a:r>
            <a:r>
              <a:rPr lang="ru-RU" sz="2000" dirty="0"/>
              <a:t> не </a:t>
            </a:r>
            <a:r>
              <a:rPr lang="ru-RU" sz="2000" dirty="0" err="1"/>
              <a:t>існує</a:t>
            </a:r>
            <a:r>
              <a:rPr lang="en-US" sz="2000" dirty="0" smtClean="0"/>
              <a:t>)</a:t>
            </a:r>
            <a:endParaRPr lang="en-US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40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JSON - </a:t>
            </a:r>
            <a:r>
              <a:rPr lang="ru-RU" sz="2800" dirty="0" err="1"/>
              <a:t>простий</a:t>
            </a:r>
            <a:r>
              <a:rPr lang="ru-RU" sz="2800" dirty="0"/>
              <a:t> формат </a:t>
            </a:r>
            <a:r>
              <a:rPr lang="ru-RU" sz="2800" dirty="0" err="1"/>
              <a:t>обміну</a:t>
            </a:r>
            <a:r>
              <a:rPr lang="ru-RU" sz="2800" dirty="0"/>
              <a:t> </a:t>
            </a:r>
            <a:r>
              <a:rPr lang="ru-RU" sz="2800" dirty="0" err="1"/>
              <a:t>даними</a:t>
            </a:r>
            <a:r>
              <a:rPr lang="ru-RU" sz="2800" dirty="0"/>
              <a:t>, </a:t>
            </a:r>
            <a:r>
              <a:rPr lang="ru-RU" sz="2800" dirty="0" err="1"/>
              <a:t>зручний</a:t>
            </a:r>
            <a:r>
              <a:rPr lang="ru-RU" sz="2800" dirty="0"/>
              <a:t> для </a:t>
            </a:r>
            <a:r>
              <a:rPr lang="ru-RU" sz="2800" dirty="0" err="1"/>
              <a:t>читання</a:t>
            </a:r>
            <a:r>
              <a:rPr lang="ru-RU" sz="2800" dirty="0"/>
              <a:t> та </a:t>
            </a:r>
            <a:r>
              <a:rPr lang="ru-RU" sz="2800" dirty="0" err="1"/>
              <a:t>написання</a:t>
            </a:r>
            <a:r>
              <a:rPr lang="ru-RU" sz="2800" dirty="0"/>
              <a:t> як </a:t>
            </a:r>
            <a:r>
              <a:rPr lang="ru-RU" sz="2800" dirty="0" err="1"/>
              <a:t>людиною</a:t>
            </a:r>
            <a:r>
              <a:rPr lang="ru-RU" sz="2800" dirty="0"/>
              <a:t>, так і </a:t>
            </a:r>
            <a:r>
              <a:rPr lang="ru-RU" sz="2800" dirty="0" err="1"/>
              <a:t>комп'ютером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заснований</a:t>
            </a:r>
            <a:r>
              <a:rPr lang="ru-RU" sz="2800" dirty="0"/>
              <a:t> на </a:t>
            </a:r>
            <a:r>
              <a:rPr lang="ru-RU" sz="2800" dirty="0" err="1"/>
              <a:t>підмножині</a:t>
            </a:r>
            <a:r>
              <a:rPr lang="ru-RU" sz="2800" dirty="0"/>
              <a:t> </a:t>
            </a:r>
            <a:r>
              <a:rPr lang="ru-RU" sz="2800" dirty="0" err="1"/>
              <a:t>мови</a:t>
            </a:r>
            <a:r>
              <a:rPr lang="ru-RU" sz="2800" dirty="0"/>
              <a:t> </a:t>
            </a:r>
            <a:r>
              <a:rPr lang="ru-RU" sz="2800" dirty="0" err="1"/>
              <a:t>програмування</a:t>
            </a:r>
            <a:r>
              <a:rPr lang="ru-RU" sz="2800" dirty="0"/>
              <a:t> </a:t>
            </a:r>
            <a:r>
              <a:rPr lang="ru-RU" sz="2800" dirty="0" err="1"/>
              <a:t>Java</a:t>
            </a:r>
            <a:endParaRPr lang="ru-RU" sz="2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47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JSON – </a:t>
            </a:r>
            <a:r>
              <a:rPr lang="ru-RU" sz="2800" dirty="0" err="1"/>
              <a:t>текстовий</a:t>
            </a:r>
            <a:r>
              <a:rPr lang="ru-RU" sz="2800" dirty="0"/>
              <a:t> формат, </a:t>
            </a:r>
            <a:r>
              <a:rPr lang="ru-RU" sz="2800" dirty="0" err="1"/>
              <a:t>повністю</a:t>
            </a:r>
            <a:r>
              <a:rPr lang="ru-RU" sz="2800" dirty="0"/>
              <a:t> </a:t>
            </a:r>
            <a:r>
              <a:rPr lang="ru-RU" sz="2800" dirty="0" err="1"/>
              <a:t>залежний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мови</a:t>
            </a:r>
            <a:r>
              <a:rPr lang="ru-RU" sz="2800" dirty="0"/>
              <a:t> </a:t>
            </a:r>
            <a:r>
              <a:rPr lang="ru-RU" sz="2800" dirty="0" err="1"/>
              <a:t>реалізації</a:t>
            </a:r>
            <a:r>
              <a:rPr lang="ru-RU" sz="2800" dirty="0"/>
              <a:t>, але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використовує</a:t>
            </a:r>
            <a:r>
              <a:rPr lang="ru-RU" sz="2800" dirty="0"/>
              <a:t> угоди, </a:t>
            </a:r>
            <a:r>
              <a:rPr lang="ru-RU" sz="2800" dirty="0" err="1"/>
              <a:t>знайомі</a:t>
            </a:r>
            <a:r>
              <a:rPr lang="ru-RU" sz="2800" dirty="0"/>
              <a:t> </a:t>
            </a:r>
            <a:r>
              <a:rPr lang="ru-RU" sz="2800" dirty="0" err="1"/>
              <a:t>програмістам</a:t>
            </a:r>
            <a:r>
              <a:rPr lang="ru-RU" sz="2800" dirty="0"/>
              <a:t> </a:t>
            </a:r>
            <a:r>
              <a:rPr lang="en-US" sz="2800" dirty="0"/>
              <a:t>C-</a:t>
            </a:r>
            <a:r>
              <a:rPr lang="ru-RU" sz="2800" dirty="0" err="1"/>
              <a:t>подібних</a:t>
            </a:r>
            <a:r>
              <a:rPr lang="ru-RU" sz="2800" dirty="0"/>
              <a:t> </a:t>
            </a:r>
            <a:r>
              <a:rPr lang="ru-RU" sz="2800" dirty="0" err="1"/>
              <a:t>мов</a:t>
            </a:r>
            <a:r>
              <a:rPr lang="ru-RU" sz="2800" dirty="0"/>
              <a:t>, таких як </a:t>
            </a:r>
            <a:r>
              <a:rPr lang="en-US" sz="2800" dirty="0"/>
              <a:t>C, C++, C#, Java, JavaScript, Perl, Python </a:t>
            </a:r>
            <a:r>
              <a:rPr lang="ru-RU" sz="2800" dirty="0"/>
              <a:t>та </a:t>
            </a:r>
            <a:r>
              <a:rPr lang="ru-RU" sz="2800" dirty="0" err="1"/>
              <a:t>багато</a:t>
            </a:r>
            <a:r>
              <a:rPr lang="ru-RU" sz="2800" dirty="0"/>
              <a:t> </a:t>
            </a:r>
            <a:r>
              <a:rPr lang="ru-RU" sz="2800" dirty="0" err="1"/>
              <a:t>інших</a:t>
            </a:r>
            <a:r>
              <a:rPr lang="ru-RU" sz="2800" dirty="0"/>
              <a:t>. </a:t>
            </a:r>
            <a:r>
              <a:rPr lang="ru-RU" sz="2800" dirty="0" err="1"/>
              <a:t>Ці</a:t>
            </a:r>
            <a:r>
              <a:rPr lang="ru-RU" sz="2800" dirty="0"/>
              <a:t> </a:t>
            </a:r>
            <a:r>
              <a:rPr lang="ru-RU" sz="2800" dirty="0" err="1"/>
              <a:t>властивості</a:t>
            </a:r>
            <a:r>
              <a:rPr lang="ru-RU" sz="2800" dirty="0"/>
              <a:t> </a:t>
            </a:r>
            <a:r>
              <a:rPr lang="ru-RU" sz="2800" dirty="0" err="1"/>
              <a:t>роблять</a:t>
            </a:r>
            <a:r>
              <a:rPr lang="ru-RU" sz="2800" dirty="0"/>
              <a:t> </a:t>
            </a:r>
            <a:r>
              <a:rPr lang="en-US" sz="2800" dirty="0"/>
              <a:t>JSON </a:t>
            </a:r>
            <a:r>
              <a:rPr lang="ru-RU" sz="2800" dirty="0" err="1"/>
              <a:t>ідеальною</a:t>
            </a:r>
            <a:r>
              <a:rPr lang="ru-RU" sz="2800" dirty="0"/>
              <a:t> </a:t>
            </a:r>
            <a:r>
              <a:rPr lang="ru-RU" sz="2800" dirty="0" err="1"/>
              <a:t>мовою</a:t>
            </a:r>
            <a:r>
              <a:rPr lang="ru-RU" sz="2800" dirty="0"/>
              <a:t> </a:t>
            </a:r>
            <a:r>
              <a:rPr lang="ru-RU" sz="2800" dirty="0" err="1"/>
              <a:t>обміну</a:t>
            </a:r>
            <a:r>
              <a:rPr lang="ru-RU" sz="2800" dirty="0"/>
              <a:t> </a:t>
            </a:r>
            <a:r>
              <a:rPr lang="ru-RU" sz="2800" dirty="0" err="1"/>
              <a:t>даними</a:t>
            </a:r>
            <a:r>
              <a:rPr lang="ru-RU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9163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Формат </a:t>
            </a:r>
            <a:r>
              <a:rPr lang="en-US" dirty="0"/>
              <a:t>json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37605"/>
              </p:ext>
            </p:extLst>
          </p:nvPr>
        </p:nvGraphicFramePr>
        <p:xfrm>
          <a:off x="2231136" y="2638044"/>
          <a:ext cx="7729728" cy="3101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224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Приклад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448167"/>
              </p:ext>
            </p:extLst>
          </p:nvPr>
        </p:nvGraphicFramePr>
        <p:xfrm>
          <a:off x="2231136" y="2638045"/>
          <a:ext cx="7729728" cy="3143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6686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Приклад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390320"/>
              </p:ext>
            </p:extLst>
          </p:nvPr>
        </p:nvGraphicFramePr>
        <p:xfrm>
          <a:off x="2231136" y="2638045"/>
          <a:ext cx="7729728" cy="3143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538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Доступ </a:t>
            </a:r>
            <a:r>
              <a:rPr lang="ru-RU" dirty="0" smtClean="0"/>
              <a:t>ДО </a:t>
            </a:r>
            <a:r>
              <a:rPr lang="ru-RU" dirty="0" err="1" smtClean="0"/>
              <a:t>данИХ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12793"/>
              </p:ext>
            </p:extLst>
          </p:nvPr>
        </p:nvGraphicFramePr>
        <p:xfrm>
          <a:off x="2231136" y="2638044"/>
          <a:ext cx="7729728" cy="3101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080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94182" y="964692"/>
            <a:ext cx="6885432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7802" y="1128683"/>
            <a:ext cx="6558192" cy="4608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802" y="1128683"/>
            <a:ext cx="4717440" cy="46085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4672" y="964692"/>
            <a:ext cx="3066937" cy="118872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ru-RU" sz="2400" dirty="0"/>
              <a:t>Приклад реального </a:t>
            </a:r>
            <a:r>
              <a:rPr lang="en-US" sz="2400" dirty="0" err="1"/>
              <a:t>json</a:t>
            </a:r>
            <a:r>
              <a:rPr lang="en-US" sz="2400" dirty="0"/>
              <a:t>-</a:t>
            </a:r>
            <a:r>
              <a:rPr lang="ru-RU" sz="2400" dirty="0" err="1"/>
              <a:t>об'єкта</a:t>
            </a:r>
            <a:endParaRPr lang="ru-RU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03244" y="2638044"/>
            <a:ext cx="3063765" cy="3263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Результат </a:t>
            </a:r>
            <a:r>
              <a:rPr lang="ru-RU" sz="2000" dirty="0" err="1"/>
              <a:t>запиту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1976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Серіалізація</a:t>
            </a:r>
            <a:r>
              <a:rPr lang="ru-RU" dirty="0"/>
              <a:t>, Метод </a:t>
            </a:r>
            <a:r>
              <a:rPr lang="en-US" dirty="0"/>
              <a:t>Parse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907124"/>
              </p:ext>
            </p:extLst>
          </p:nvPr>
        </p:nvGraphicFramePr>
        <p:xfrm>
          <a:off x="2231136" y="2638044"/>
          <a:ext cx="7729728" cy="3101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6123388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294</TotalTime>
  <Words>387</Words>
  <Application>Microsoft Office PowerPoint</Application>
  <PresentationFormat>Произвольный</PresentationFormat>
  <Paragraphs>52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Посылка</vt:lpstr>
      <vt:lpstr>JSON</vt:lpstr>
      <vt:lpstr>Визначення</vt:lpstr>
      <vt:lpstr>Визначення</vt:lpstr>
      <vt:lpstr>Формат json</vt:lpstr>
      <vt:lpstr>Приклад</vt:lpstr>
      <vt:lpstr>Приклад</vt:lpstr>
      <vt:lpstr>Доступ ДО данИХ</vt:lpstr>
      <vt:lpstr>Приклад реального json-об'єкта</vt:lpstr>
      <vt:lpstr>Серіалізація, Метод Parse</vt:lpstr>
      <vt:lpstr>метод stringify</vt:lpstr>
      <vt:lpstr>Помилки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JSON</dc:title>
  <dc:creator>Даниил Давлетов</dc:creator>
  <cp:lastModifiedBy>Анастасия Коргун</cp:lastModifiedBy>
  <cp:revision>29</cp:revision>
  <dcterms:created xsi:type="dcterms:W3CDTF">2017-02-18T11:36:46Z</dcterms:created>
  <dcterms:modified xsi:type="dcterms:W3CDTF">2023-10-23T14:17:22Z</dcterms:modified>
</cp:coreProperties>
</file>